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28" r:id="rId3"/>
    <p:sldId id="323" r:id="rId4"/>
    <p:sldId id="303" r:id="rId5"/>
    <p:sldId id="321" r:id="rId6"/>
    <p:sldId id="32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1504337" y="10709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4987356" y="1922265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2457067" y="3150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C5DD4B1-49E2-41EC-8C58-2D34471525B0}"/>
              </a:ext>
            </a:extLst>
          </p:cNvPr>
          <p:cNvSpPr/>
          <p:nvPr/>
        </p:nvSpPr>
        <p:spPr>
          <a:xfrm rot="5400000">
            <a:off x="1629217" y="5261921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4E78DD8-6BC0-4F6E-BA38-53E5F436C4F7}"/>
              </a:ext>
            </a:extLst>
          </p:cNvPr>
          <p:cNvSpPr txBox="1"/>
          <p:nvPr/>
        </p:nvSpPr>
        <p:spPr>
          <a:xfrm rot="16200000">
            <a:off x="1781639" y="5465704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69DE7A2-8DBB-487E-8851-017D9A033FD7}"/>
              </a:ext>
            </a:extLst>
          </p:cNvPr>
          <p:cNvSpPr txBox="1"/>
          <p:nvPr/>
        </p:nvSpPr>
        <p:spPr>
          <a:xfrm>
            <a:off x="2457067" y="565387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9576843" y="2617744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9628321" y="3136930"/>
            <a:ext cx="386566" cy="204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8130A49-4E7B-4E2B-B0D1-9AD4A9828262}"/>
              </a:ext>
            </a:extLst>
          </p:cNvPr>
          <p:cNvCxnSpPr>
            <a:cxnSpLocks/>
            <a:endCxn id="67" idx="5"/>
          </p:cNvCxnSpPr>
          <p:nvPr/>
        </p:nvCxnSpPr>
        <p:spPr>
          <a:xfrm>
            <a:off x="8816122" y="2871462"/>
            <a:ext cx="299323" cy="17843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749B1FA8-51F1-49E8-A449-01225928C72E}"/>
              </a:ext>
            </a:extLst>
          </p:cNvPr>
          <p:cNvSpPr/>
          <p:nvPr/>
        </p:nvSpPr>
        <p:spPr>
          <a:xfrm flipV="1">
            <a:off x="8954134" y="267044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922C1B-E6E0-49BF-BDB9-4CA2DE654DB3}"/>
              </a:ext>
            </a:extLst>
          </p:cNvPr>
          <p:cNvSpPr/>
          <p:nvPr/>
        </p:nvSpPr>
        <p:spPr>
          <a:xfrm flipV="1">
            <a:off x="8965141" y="302310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H="1">
            <a:off x="9612890" y="2853411"/>
            <a:ext cx="467207" cy="1341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10071975" y="2618997"/>
            <a:ext cx="0" cy="7353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7849EF8-B345-4D98-BC0C-854612CA867C}"/>
              </a:ext>
            </a:extLst>
          </p:cNvPr>
          <p:cNvSpPr txBox="1"/>
          <p:nvPr/>
        </p:nvSpPr>
        <p:spPr>
          <a:xfrm>
            <a:off x="8827424" y="33851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6269282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5707543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6386067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5808724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5975655" y="5619592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6386067" y="57877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5825351" y="57874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5183871" y="56291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378900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81</Words>
  <Application>Microsoft Office PowerPoint</Application>
  <PresentationFormat>ワイド画面</PresentationFormat>
  <Paragraphs>70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109</cp:revision>
  <dcterms:created xsi:type="dcterms:W3CDTF">2019-03-03T08:42:58Z</dcterms:created>
  <dcterms:modified xsi:type="dcterms:W3CDTF">2020-11-22T16:04:27Z</dcterms:modified>
</cp:coreProperties>
</file>