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4" r:id="rId3"/>
    <p:sldId id="346" r:id="rId4"/>
    <p:sldId id="347" r:id="rId5"/>
    <p:sldId id="348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9008785" y="2149306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9032407" y="3429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78772" y="265090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70869" y="22790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78772" y="29636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524850" y="2092740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1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B35D0B-9C9E-492C-8053-A26F37B4F9C6}"/>
              </a:ext>
            </a:extLst>
          </p:cNvPr>
          <p:cNvSpPr txBox="1"/>
          <p:nvPr/>
        </p:nvSpPr>
        <p:spPr>
          <a:xfrm>
            <a:off x="3583369" y="4926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245E55-5D24-4E26-9D04-083B97114CAE}"/>
              </a:ext>
            </a:extLst>
          </p:cNvPr>
          <p:cNvCxnSpPr>
            <a:cxnSpLocks/>
          </p:cNvCxnSpPr>
          <p:nvPr/>
        </p:nvCxnSpPr>
        <p:spPr>
          <a:xfrm>
            <a:off x="5386614" y="536277"/>
            <a:ext cx="273898" cy="180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65D2C6-E3EA-45B2-AFC8-54820045F5DC}"/>
              </a:ext>
            </a:extLst>
          </p:cNvPr>
          <p:cNvSpPr txBox="1"/>
          <p:nvPr/>
        </p:nvSpPr>
        <p:spPr>
          <a:xfrm>
            <a:off x="3247715" y="481436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3229144-ADF5-4D96-9D25-D1623654B6BF}"/>
              </a:ext>
            </a:extLst>
          </p:cNvPr>
          <p:cNvCxnSpPr>
            <a:cxnSpLocks/>
          </p:cNvCxnSpPr>
          <p:nvPr/>
        </p:nvCxnSpPr>
        <p:spPr>
          <a:xfrm flipV="1">
            <a:off x="5311693" y="5248526"/>
            <a:ext cx="359138" cy="50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87B880-D498-48D4-8278-A3A19323950D}"/>
              </a:ext>
            </a:extLst>
          </p:cNvPr>
          <p:cNvSpPr txBox="1"/>
          <p:nvPr/>
        </p:nvSpPr>
        <p:spPr>
          <a:xfrm>
            <a:off x="2284146" y="10107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32A4118-C116-41EA-8E3C-09065CD701B8}"/>
              </a:ext>
            </a:extLst>
          </p:cNvPr>
          <p:cNvCxnSpPr>
            <a:cxnSpLocks/>
          </p:cNvCxnSpPr>
          <p:nvPr/>
        </p:nvCxnSpPr>
        <p:spPr>
          <a:xfrm flipH="1">
            <a:off x="1833552" y="1406328"/>
            <a:ext cx="532536" cy="179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9A4E9A3-BC54-45C9-AEFA-044DD27C030B}"/>
              </a:ext>
            </a:extLst>
          </p:cNvPr>
          <p:cNvCxnSpPr>
            <a:cxnSpLocks/>
          </p:cNvCxnSpPr>
          <p:nvPr/>
        </p:nvCxnSpPr>
        <p:spPr>
          <a:xfrm flipH="1">
            <a:off x="2243282" y="1501921"/>
            <a:ext cx="559155" cy="42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87356D-0468-46D2-AF5B-8C815CD77085}"/>
              </a:ext>
            </a:extLst>
          </p:cNvPr>
          <p:cNvSpPr txBox="1"/>
          <p:nvPr/>
        </p:nvSpPr>
        <p:spPr>
          <a:xfrm>
            <a:off x="2322157" y="28707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D7F6C31-9DCF-4DFE-870C-1AA45AE39646}"/>
              </a:ext>
            </a:extLst>
          </p:cNvPr>
          <p:cNvCxnSpPr>
            <a:cxnSpLocks/>
          </p:cNvCxnSpPr>
          <p:nvPr/>
        </p:nvCxnSpPr>
        <p:spPr>
          <a:xfrm flipH="1" flipV="1">
            <a:off x="2311192" y="2653901"/>
            <a:ext cx="194342" cy="24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90CC7F3-B4C9-431C-B65B-672A240C86ED}"/>
              </a:ext>
            </a:extLst>
          </p:cNvPr>
          <p:cNvSpPr txBox="1"/>
          <p:nvPr/>
        </p:nvSpPr>
        <p:spPr>
          <a:xfrm>
            <a:off x="3880413" y="26969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3591317-948C-4026-B276-2ED5C67DE257}"/>
              </a:ext>
            </a:extLst>
          </p:cNvPr>
          <p:cNvSpPr txBox="1"/>
          <p:nvPr/>
        </p:nvSpPr>
        <p:spPr>
          <a:xfrm>
            <a:off x="3715161" y="108671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464C760-FF04-40F0-8E75-E37741BD48CE}"/>
              </a:ext>
            </a:extLst>
          </p:cNvPr>
          <p:cNvSpPr txBox="1"/>
          <p:nvPr/>
        </p:nvSpPr>
        <p:spPr>
          <a:xfrm>
            <a:off x="6218554" y="108689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E88B213-04C8-4EB1-954E-619BBF1ABFA1}"/>
              </a:ext>
            </a:extLst>
          </p:cNvPr>
          <p:cNvCxnSpPr>
            <a:cxnSpLocks/>
          </p:cNvCxnSpPr>
          <p:nvPr/>
        </p:nvCxnSpPr>
        <p:spPr>
          <a:xfrm>
            <a:off x="5371563" y="1562193"/>
            <a:ext cx="273000" cy="43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6BDC09D-A682-4306-9ED3-9F9EBAA441ED}"/>
              </a:ext>
            </a:extLst>
          </p:cNvPr>
          <p:cNvCxnSpPr>
            <a:cxnSpLocks/>
          </p:cNvCxnSpPr>
          <p:nvPr/>
        </p:nvCxnSpPr>
        <p:spPr>
          <a:xfrm flipV="1">
            <a:off x="5659616" y="2563646"/>
            <a:ext cx="359236" cy="16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6BEC4FA-0F11-4F3A-8382-77106A0578EF}"/>
              </a:ext>
            </a:extLst>
          </p:cNvPr>
          <p:cNvCxnSpPr>
            <a:cxnSpLocks/>
          </p:cNvCxnSpPr>
          <p:nvPr/>
        </p:nvCxnSpPr>
        <p:spPr>
          <a:xfrm flipH="1">
            <a:off x="6533171" y="1510089"/>
            <a:ext cx="311839" cy="108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5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78</Words>
  <Application>Microsoft Office PowerPoint</Application>
  <PresentationFormat>ワイド画面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116</cp:revision>
  <dcterms:created xsi:type="dcterms:W3CDTF">2019-03-03T08:42:58Z</dcterms:created>
  <dcterms:modified xsi:type="dcterms:W3CDTF">2020-11-22T16:22:05Z</dcterms:modified>
</cp:coreProperties>
</file>