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41" r:id="rId3"/>
    <p:sldId id="339" r:id="rId4"/>
    <p:sldId id="340" r:id="rId5"/>
    <p:sldId id="342" r:id="rId6"/>
    <p:sldId id="323" r:id="rId7"/>
    <p:sldId id="303" r:id="rId8"/>
    <p:sldId id="321" r:id="rId9"/>
    <p:sldId id="32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</p:spTree>
    <p:extLst>
      <p:ext uri="{BB962C8B-B14F-4D97-AF65-F5344CB8AC3E}">
        <p14:creationId xmlns:p14="http://schemas.microsoft.com/office/powerpoint/2010/main" val="41587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2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8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A72FB96-FD4C-4BA5-B1E7-9F3ACE782853}"/>
              </a:ext>
            </a:extLst>
          </p:cNvPr>
          <p:cNvCxnSpPr>
            <a:cxnSpLocks/>
          </p:cNvCxnSpPr>
          <p:nvPr/>
        </p:nvCxnSpPr>
        <p:spPr>
          <a:xfrm>
            <a:off x="5021197" y="1894724"/>
            <a:ext cx="80940" cy="34467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4E6F53-A5AF-4071-94B0-A186CFFD1C5F}"/>
              </a:ext>
            </a:extLst>
          </p:cNvPr>
          <p:cNvCxnSpPr>
            <a:cxnSpLocks/>
          </p:cNvCxnSpPr>
          <p:nvPr/>
        </p:nvCxnSpPr>
        <p:spPr>
          <a:xfrm flipV="1">
            <a:off x="5013786" y="1857296"/>
            <a:ext cx="3093892" cy="276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66F9248-1172-44CC-A53D-7836CF3AC89C}"/>
              </a:ext>
            </a:extLst>
          </p:cNvPr>
          <p:cNvCxnSpPr>
            <a:cxnSpLocks/>
          </p:cNvCxnSpPr>
          <p:nvPr/>
        </p:nvCxnSpPr>
        <p:spPr>
          <a:xfrm flipH="1" flipV="1">
            <a:off x="2285363" y="2998696"/>
            <a:ext cx="40845" cy="14993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22F569E-B888-49DD-896C-AFBA3BA46BB8}"/>
              </a:ext>
            </a:extLst>
          </p:cNvPr>
          <p:cNvCxnSpPr>
            <a:cxnSpLocks/>
          </p:cNvCxnSpPr>
          <p:nvPr/>
        </p:nvCxnSpPr>
        <p:spPr>
          <a:xfrm flipH="1" flipV="1">
            <a:off x="2302223" y="2998696"/>
            <a:ext cx="5061998" cy="407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5CBB9CC-67BF-4BF0-9A37-AC27106CDF63}"/>
              </a:ext>
            </a:extLst>
          </p:cNvPr>
          <p:cNvCxnSpPr>
            <a:cxnSpLocks/>
          </p:cNvCxnSpPr>
          <p:nvPr/>
        </p:nvCxnSpPr>
        <p:spPr>
          <a:xfrm flipV="1">
            <a:off x="7364221" y="3019083"/>
            <a:ext cx="0" cy="16488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DE92ABF8-2A5A-40D1-83E8-994BAD78A8B3}"/>
              </a:ext>
            </a:extLst>
          </p:cNvPr>
          <p:cNvSpPr/>
          <p:nvPr/>
        </p:nvSpPr>
        <p:spPr>
          <a:xfrm flipV="1">
            <a:off x="4973621" y="18332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8A2EBF3-A0CC-476C-A9C6-38C15C8BE47B}"/>
              </a:ext>
            </a:extLst>
          </p:cNvPr>
          <p:cNvSpPr/>
          <p:nvPr/>
        </p:nvSpPr>
        <p:spPr>
          <a:xfrm flipV="1">
            <a:off x="4698344" y="28989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5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A72FB96-FD4C-4BA5-B1E7-9F3ACE782853}"/>
              </a:ext>
            </a:extLst>
          </p:cNvPr>
          <p:cNvCxnSpPr>
            <a:cxnSpLocks/>
          </p:cNvCxnSpPr>
          <p:nvPr/>
        </p:nvCxnSpPr>
        <p:spPr>
          <a:xfrm>
            <a:off x="5021197" y="1894724"/>
            <a:ext cx="80940" cy="34467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4E6F53-A5AF-4071-94B0-A186CFFD1C5F}"/>
              </a:ext>
            </a:extLst>
          </p:cNvPr>
          <p:cNvCxnSpPr>
            <a:cxnSpLocks/>
          </p:cNvCxnSpPr>
          <p:nvPr/>
        </p:nvCxnSpPr>
        <p:spPr>
          <a:xfrm flipV="1">
            <a:off x="5013786" y="1857296"/>
            <a:ext cx="3093892" cy="276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66F9248-1172-44CC-A53D-7836CF3AC89C}"/>
              </a:ext>
            </a:extLst>
          </p:cNvPr>
          <p:cNvCxnSpPr>
            <a:cxnSpLocks/>
          </p:cNvCxnSpPr>
          <p:nvPr/>
        </p:nvCxnSpPr>
        <p:spPr>
          <a:xfrm flipH="1" flipV="1">
            <a:off x="2285363" y="2998696"/>
            <a:ext cx="40845" cy="149930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22F569E-B888-49DD-896C-AFBA3BA46BB8}"/>
              </a:ext>
            </a:extLst>
          </p:cNvPr>
          <p:cNvCxnSpPr>
            <a:cxnSpLocks/>
            <a:stCxn id="59" idx="6"/>
          </p:cNvCxnSpPr>
          <p:nvPr/>
        </p:nvCxnSpPr>
        <p:spPr>
          <a:xfrm flipH="1">
            <a:off x="2302224" y="2990430"/>
            <a:ext cx="2572212" cy="82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5CBB9CC-67BF-4BF0-9A37-AC27106CDF63}"/>
              </a:ext>
            </a:extLst>
          </p:cNvPr>
          <p:cNvCxnSpPr>
            <a:cxnSpLocks/>
          </p:cNvCxnSpPr>
          <p:nvPr/>
        </p:nvCxnSpPr>
        <p:spPr>
          <a:xfrm flipV="1">
            <a:off x="7364221" y="3019083"/>
            <a:ext cx="0" cy="16488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DE92ABF8-2A5A-40D1-83E8-994BAD78A8B3}"/>
              </a:ext>
            </a:extLst>
          </p:cNvPr>
          <p:cNvSpPr/>
          <p:nvPr/>
        </p:nvSpPr>
        <p:spPr>
          <a:xfrm flipV="1">
            <a:off x="4973621" y="18332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8A2EBF3-A0CC-476C-A9C6-38C15C8BE47B}"/>
              </a:ext>
            </a:extLst>
          </p:cNvPr>
          <p:cNvSpPr/>
          <p:nvPr/>
        </p:nvSpPr>
        <p:spPr>
          <a:xfrm flipV="1">
            <a:off x="4698344" y="28989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E8D159E-93B2-4920-99BC-D4CF48E16581}"/>
              </a:ext>
            </a:extLst>
          </p:cNvPr>
          <p:cNvCxnSpPr>
            <a:cxnSpLocks/>
            <a:endCxn id="59" idx="6"/>
          </p:cNvCxnSpPr>
          <p:nvPr/>
        </p:nvCxnSpPr>
        <p:spPr>
          <a:xfrm flipH="1" flipV="1">
            <a:off x="4874436" y="2990430"/>
            <a:ext cx="2443130" cy="7295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89F6996-F671-4595-9244-0510B0250393}"/>
              </a:ext>
            </a:extLst>
          </p:cNvPr>
          <p:cNvSpPr txBox="1"/>
          <p:nvPr/>
        </p:nvSpPr>
        <p:spPr>
          <a:xfrm>
            <a:off x="2621127" y="1009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EB38BCD-B6F4-4C8D-B06D-85E1BDEF1012}"/>
              </a:ext>
            </a:extLst>
          </p:cNvPr>
          <p:cNvSpPr txBox="1"/>
          <p:nvPr/>
        </p:nvSpPr>
        <p:spPr>
          <a:xfrm>
            <a:off x="6144476" y="9729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8C2D4E4-048F-42C0-B5D2-5849965EEB26}"/>
              </a:ext>
            </a:extLst>
          </p:cNvPr>
          <p:cNvCxnSpPr>
            <a:cxnSpLocks/>
          </p:cNvCxnSpPr>
          <p:nvPr/>
        </p:nvCxnSpPr>
        <p:spPr>
          <a:xfrm>
            <a:off x="3636662" y="1434091"/>
            <a:ext cx="748061" cy="471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975F1A-5D85-4465-BCCA-95CD36A721B9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5649686" y="1203772"/>
            <a:ext cx="494790" cy="242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9E9B56A-DCB2-4F3E-8CE8-B67E484DACC4}"/>
              </a:ext>
            </a:extLst>
          </p:cNvPr>
          <p:cNvSpPr txBox="1"/>
          <p:nvPr/>
        </p:nvSpPr>
        <p:spPr>
          <a:xfrm>
            <a:off x="2492975" y="3141794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B2BDCED-692A-4A25-A39E-42E5B0EF3E0D}"/>
              </a:ext>
            </a:extLst>
          </p:cNvPr>
          <p:cNvCxnSpPr>
            <a:cxnSpLocks/>
          </p:cNvCxnSpPr>
          <p:nvPr/>
        </p:nvCxnSpPr>
        <p:spPr>
          <a:xfrm flipV="1">
            <a:off x="4304260" y="3137466"/>
            <a:ext cx="313156" cy="222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C244DE0-2436-4431-A17E-EE98FA68907C}"/>
              </a:ext>
            </a:extLst>
          </p:cNvPr>
          <p:cNvCxnSpPr>
            <a:cxnSpLocks/>
          </p:cNvCxnSpPr>
          <p:nvPr/>
        </p:nvCxnSpPr>
        <p:spPr>
          <a:xfrm flipV="1">
            <a:off x="3758105" y="2076082"/>
            <a:ext cx="1152687" cy="104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110232B-F1EB-4B61-ACF7-972892076177}"/>
              </a:ext>
            </a:extLst>
          </p:cNvPr>
          <p:cNvSpPr txBox="1"/>
          <p:nvPr/>
        </p:nvSpPr>
        <p:spPr>
          <a:xfrm>
            <a:off x="1310545" y="55144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DCB7A4A-2A6F-4861-8314-47849C9C729A}"/>
              </a:ext>
            </a:extLst>
          </p:cNvPr>
          <p:cNvCxnSpPr>
            <a:cxnSpLocks/>
          </p:cNvCxnSpPr>
          <p:nvPr/>
        </p:nvCxnSpPr>
        <p:spPr>
          <a:xfrm flipV="1">
            <a:off x="1467627" y="4756897"/>
            <a:ext cx="141433" cy="707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D3519EB-4110-4299-B419-0C08023DC1B7}"/>
              </a:ext>
            </a:extLst>
          </p:cNvPr>
          <p:cNvSpPr txBox="1"/>
          <p:nvPr/>
        </p:nvSpPr>
        <p:spPr>
          <a:xfrm>
            <a:off x="5425309" y="607639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73F1910-C57C-482F-824E-3597CB0DD49D}"/>
              </a:ext>
            </a:extLst>
          </p:cNvPr>
          <p:cNvSpPr txBox="1"/>
          <p:nvPr/>
        </p:nvSpPr>
        <p:spPr>
          <a:xfrm>
            <a:off x="7984355" y="62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接地側端子に白線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26480DD-D302-43C2-BE26-50A1C0C4D18B}"/>
              </a:ext>
            </a:extLst>
          </p:cNvPr>
          <p:cNvCxnSpPr>
            <a:cxnSpLocks/>
          </p:cNvCxnSpPr>
          <p:nvPr/>
        </p:nvCxnSpPr>
        <p:spPr>
          <a:xfrm flipH="1">
            <a:off x="8192184" y="1082847"/>
            <a:ext cx="59870" cy="208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C5E99C6D-511B-4205-8C84-1FC7C9011B18}"/>
              </a:ext>
            </a:extLst>
          </p:cNvPr>
          <p:cNvCxnSpPr>
            <a:cxnSpLocks/>
          </p:cNvCxnSpPr>
          <p:nvPr/>
        </p:nvCxnSpPr>
        <p:spPr>
          <a:xfrm flipH="1" flipV="1">
            <a:off x="5083322" y="6046454"/>
            <a:ext cx="341631" cy="119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2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143</Words>
  <Application>Microsoft Office PowerPoint</Application>
  <PresentationFormat>ワイド画面</PresentationFormat>
  <Paragraphs>104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98</cp:revision>
  <dcterms:created xsi:type="dcterms:W3CDTF">2019-03-03T08:42:58Z</dcterms:created>
  <dcterms:modified xsi:type="dcterms:W3CDTF">2020-11-22T15:46:09Z</dcterms:modified>
</cp:coreProperties>
</file>