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8" r:id="rId3"/>
    <p:sldId id="311" r:id="rId4"/>
    <p:sldId id="312" r:id="rId5"/>
    <p:sldId id="313" r:id="rId6"/>
    <p:sldId id="314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3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2B00C-E049-4D3E-B8B3-53AAD988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21C428-9C00-4462-B174-06C470D56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8D2D6-FB26-49C7-882C-A5F325A6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B1671-2A7F-4941-A771-79D4B76F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85C27-DD70-4EBF-AD09-B6FB514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0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FD7FA-864B-4543-B353-089010B8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9AE6C1-1268-4072-8B7B-1B26CEBD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21EB4-B9CA-4A0A-AC17-01ADE26B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648AA-F48E-4E8E-B542-39747432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75F0B-C377-4B1F-B3CF-DAC70920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9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76828-504B-4AB7-A723-56ED41DC8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626CB2-5709-4E38-9550-49561B4B1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2C4E32-C83C-4499-9436-4346F569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DC321-2B8E-4A5A-B8C2-BB897490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6EFF25-09E4-43B0-9802-DB0F91BD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6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7F368-AEE7-4F2D-A73B-7ADCBD61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DC232-1B08-40BC-B038-E87249B1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EC8C3-323A-405A-BD60-9430922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F3BE8-3775-418F-B5B5-D0F74767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AA4EA4-35D4-4904-B807-FFDFD17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4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6A404-ACAA-4EEF-B457-FCF95615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9D8574-E764-438A-8505-638F9BC7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00F27-5EFF-47B9-BBDA-83AE5F45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5C1C2-DC06-48FB-9455-DEC2C19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94AC6-C9AE-435A-8BA1-72E5CACB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01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2A173-2322-4F26-9407-CD0965F7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A9541-A879-4DAF-8B44-501ACFF1C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21E95D-70D1-4417-A951-06A61A864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F3553E-F082-4993-88B4-D019F0B5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EA19A6-5F20-479E-BC35-701933C7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BF7A71-E1E9-4F1F-870D-5A9995B2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5CB0A-01E0-4F1C-8B06-81D465BB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4A4C90-B076-4A58-9CC6-6B43264F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25E29B-84EE-4BC6-A21A-0A51A2F24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B17DF6-35DA-49F6-A827-D5C44B47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A209A1-90FC-4476-8FDF-165EC4D62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CC7990-37EC-468A-BC53-DF475281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910DDA-0CBC-45C7-A98B-2C2FB12E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840F53-18B3-4C1C-A717-70FAA26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8EC53-F44B-44A1-A4D3-010CB940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0E97E9-ABF1-4978-95E2-1A942C7F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082549-8D86-47A8-BE17-BCC95C96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B973A-564A-4019-92E0-335D954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8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389CC2-132E-4D9A-9F84-A9C1B2D3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641D3F-AB2A-4215-91CB-1DDCBDF8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F7831F-142F-4F85-B449-0B2A8DD6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3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019C-6672-4095-A692-65F6CD6F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DD612-4BC0-4B9E-98D9-0FD8A0F4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1DC601-B3BF-4E5D-BF1A-7F3DD90B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DF3B94-B726-4EE6-BD26-2C269E2A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E9C76-243F-47DB-B1DE-F9A8382E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7D38DE-B0C9-4262-9248-1FED83A7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80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0A0DB-AF19-4FB8-A2E0-BDDE6439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1C9F6F-A52F-411D-A2D1-AE8B65D63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EDBC9E-649D-4B83-9D8B-D183A494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0A4786-149A-45BB-9C1A-A36CDF0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F0611-822B-4DBD-A054-D3597C7A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5711E8-1E78-4D7E-BD8C-C63BC9F9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85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F4FB22-91FB-4471-B122-21772AAF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5DCD6F-DA5C-469C-8FF1-0FFDB084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DF681-D587-405A-98DC-935A6171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781E-2D27-4EF7-AFED-D0940E0D7738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AB6E4D-D62F-405D-A5E1-82921ED51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95587-DB1A-4E24-9042-F597CC2F5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6491032" y="17452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B290CF-8627-4C8E-A04A-C618488AEDA6}"/>
              </a:ext>
            </a:extLst>
          </p:cNvPr>
          <p:cNvSpPr/>
          <p:nvPr/>
        </p:nvSpPr>
        <p:spPr>
          <a:xfrm>
            <a:off x="3618033" y="283498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CB5375-02AF-44C3-95CC-D27DE052EDF3}"/>
              </a:ext>
            </a:extLst>
          </p:cNvPr>
          <p:cNvSpPr txBox="1"/>
          <p:nvPr/>
        </p:nvSpPr>
        <p:spPr>
          <a:xfrm>
            <a:off x="3626492" y="283489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98B5E7-C3DE-40A1-A297-1839972F6A24}"/>
              </a:ext>
            </a:extLst>
          </p:cNvPr>
          <p:cNvSpPr txBox="1"/>
          <p:nvPr/>
        </p:nvSpPr>
        <p:spPr>
          <a:xfrm>
            <a:off x="4544557" y="3436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3839806" y="5737558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404108" y="56460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3689502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438469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4973530" y="59182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4585345" y="55063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5855975" y="626035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3064418" y="5828696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7175650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6375973" y="5594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640298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5943283" y="53717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7319360" y="592690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4521263" y="629036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875F3E9-1EC6-4A21-96ED-F4EA2F031381}"/>
              </a:ext>
            </a:extLst>
          </p:cNvPr>
          <p:cNvSpPr txBox="1"/>
          <p:nvPr/>
        </p:nvSpPr>
        <p:spPr>
          <a:xfrm>
            <a:off x="8076995" y="5926909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6587392" y="564607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731532D-86CA-47FD-8FC0-BFD17631A859}"/>
              </a:ext>
            </a:extLst>
          </p:cNvPr>
          <p:cNvCxnSpPr>
            <a:cxnSpLocks/>
          </p:cNvCxnSpPr>
          <p:nvPr/>
        </p:nvCxnSpPr>
        <p:spPr>
          <a:xfrm flipH="1" flipV="1">
            <a:off x="6493742" y="681564"/>
            <a:ext cx="769954" cy="230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1D05FE3-0718-435C-BF18-87E37E24D1AC}"/>
              </a:ext>
            </a:extLst>
          </p:cNvPr>
          <p:cNvCxnSpPr>
            <a:cxnSpLocks/>
          </p:cNvCxnSpPr>
          <p:nvPr/>
        </p:nvCxnSpPr>
        <p:spPr>
          <a:xfrm>
            <a:off x="6721557" y="228608"/>
            <a:ext cx="0" cy="4902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72DA4A13-0C5C-42F5-B62A-5B45322A6660}"/>
              </a:ext>
            </a:extLst>
          </p:cNvPr>
          <p:cNvCxnSpPr>
            <a:cxnSpLocks/>
          </p:cNvCxnSpPr>
          <p:nvPr/>
        </p:nvCxnSpPr>
        <p:spPr>
          <a:xfrm>
            <a:off x="7013787" y="228608"/>
            <a:ext cx="0" cy="44104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9572335" y="220747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9572335" y="2788193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6960945-A333-4EFE-9C65-9832D88ECB64}"/>
              </a:ext>
            </a:extLst>
          </p:cNvPr>
          <p:cNvSpPr/>
          <p:nvPr/>
        </p:nvSpPr>
        <p:spPr>
          <a:xfrm>
            <a:off x="555649" y="343694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8818C62-5CA5-4AD7-BE8F-0E6D19297A04}"/>
              </a:ext>
            </a:extLst>
          </p:cNvPr>
          <p:cNvSpPr txBox="1"/>
          <p:nvPr/>
        </p:nvSpPr>
        <p:spPr>
          <a:xfrm>
            <a:off x="564108" y="343685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1601C40-1069-4434-9D32-F5925CA6208F}"/>
              </a:ext>
            </a:extLst>
          </p:cNvPr>
          <p:cNvSpPr txBox="1"/>
          <p:nvPr/>
        </p:nvSpPr>
        <p:spPr>
          <a:xfrm>
            <a:off x="1482173" y="40388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</p:spTree>
    <p:extLst>
      <p:ext uri="{BB962C8B-B14F-4D97-AF65-F5344CB8AC3E}">
        <p14:creationId xmlns:p14="http://schemas.microsoft.com/office/powerpoint/2010/main" val="75108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CD2D5247-1898-4E11-8146-22B139F98814}"/>
              </a:ext>
            </a:extLst>
          </p:cNvPr>
          <p:cNvCxnSpPr>
            <a:cxnSpLocks/>
          </p:cNvCxnSpPr>
          <p:nvPr/>
        </p:nvCxnSpPr>
        <p:spPr>
          <a:xfrm>
            <a:off x="1292742" y="865546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6491032" y="17452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B290CF-8627-4C8E-A04A-C618488AEDA6}"/>
              </a:ext>
            </a:extLst>
          </p:cNvPr>
          <p:cNvSpPr/>
          <p:nvPr/>
        </p:nvSpPr>
        <p:spPr>
          <a:xfrm>
            <a:off x="3618033" y="283498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CB5375-02AF-44C3-95CC-D27DE052EDF3}"/>
              </a:ext>
            </a:extLst>
          </p:cNvPr>
          <p:cNvSpPr txBox="1"/>
          <p:nvPr/>
        </p:nvSpPr>
        <p:spPr>
          <a:xfrm>
            <a:off x="3626492" y="283489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98B5E7-C3DE-40A1-A297-1839972F6A24}"/>
              </a:ext>
            </a:extLst>
          </p:cNvPr>
          <p:cNvSpPr txBox="1"/>
          <p:nvPr/>
        </p:nvSpPr>
        <p:spPr>
          <a:xfrm>
            <a:off x="4544557" y="3436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3839806" y="5737558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404108" y="56460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3689502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438469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4973530" y="59182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4585345" y="55063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5855975" y="626035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3064418" y="5828696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7175650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6375973" y="5594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640298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5943283" y="53717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7319360" y="592690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4521263" y="629036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875F3E9-1EC6-4A21-96ED-F4EA2F031381}"/>
              </a:ext>
            </a:extLst>
          </p:cNvPr>
          <p:cNvSpPr txBox="1"/>
          <p:nvPr/>
        </p:nvSpPr>
        <p:spPr>
          <a:xfrm>
            <a:off x="8076995" y="5926909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6587392" y="564607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731532D-86CA-47FD-8FC0-BFD17631A859}"/>
              </a:ext>
            </a:extLst>
          </p:cNvPr>
          <p:cNvCxnSpPr>
            <a:cxnSpLocks/>
          </p:cNvCxnSpPr>
          <p:nvPr/>
        </p:nvCxnSpPr>
        <p:spPr>
          <a:xfrm flipH="1" flipV="1">
            <a:off x="6493742" y="681564"/>
            <a:ext cx="769954" cy="230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1D05FE3-0718-435C-BF18-87E37E24D1AC}"/>
              </a:ext>
            </a:extLst>
          </p:cNvPr>
          <p:cNvCxnSpPr>
            <a:cxnSpLocks/>
          </p:cNvCxnSpPr>
          <p:nvPr/>
        </p:nvCxnSpPr>
        <p:spPr>
          <a:xfrm>
            <a:off x="6721557" y="228608"/>
            <a:ext cx="0" cy="4902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72DA4A13-0C5C-42F5-B62A-5B45322A6660}"/>
              </a:ext>
            </a:extLst>
          </p:cNvPr>
          <p:cNvCxnSpPr>
            <a:cxnSpLocks/>
          </p:cNvCxnSpPr>
          <p:nvPr/>
        </p:nvCxnSpPr>
        <p:spPr>
          <a:xfrm>
            <a:off x="7013787" y="228608"/>
            <a:ext cx="0" cy="44104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B8DFC99-A603-4DD6-82BB-F4FA55EA6640}"/>
              </a:ext>
            </a:extLst>
          </p:cNvPr>
          <p:cNvCxnSpPr>
            <a:cxnSpLocks/>
          </p:cNvCxnSpPr>
          <p:nvPr/>
        </p:nvCxnSpPr>
        <p:spPr>
          <a:xfrm flipH="1">
            <a:off x="1292742" y="2438307"/>
            <a:ext cx="8200051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9572335" y="220747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9572335" y="2788193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28A68A78-4CAC-44A1-A55B-9B4482EE8A04}"/>
              </a:ext>
            </a:extLst>
          </p:cNvPr>
          <p:cNvCxnSpPr>
            <a:cxnSpLocks/>
          </p:cNvCxnSpPr>
          <p:nvPr/>
        </p:nvCxnSpPr>
        <p:spPr>
          <a:xfrm>
            <a:off x="4314949" y="805350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A4776C05-85C9-46A9-B3C1-7FD129B2059B}"/>
              </a:ext>
            </a:extLst>
          </p:cNvPr>
          <p:cNvCxnSpPr>
            <a:cxnSpLocks/>
          </p:cNvCxnSpPr>
          <p:nvPr/>
        </p:nvCxnSpPr>
        <p:spPr>
          <a:xfrm>
            <a:off x="6579078" y="805350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>
            <a:extLst>
              <a:ext uri="{FF2B5EF4-FFF2-40B4-BE49-F238E27FC236}">
                <a16:creationId xmlns:a16="http://schemas.microsoft.com/office/drawing/2014/main" id="{DCEB18CA-DD0D-4582-92B9-B44B5E0E71D6}"/>
              </a:ext>
            </a:extLst>
          </p:cNvPr>
          <p:cNvSpPr/>
          <p:nvPr/>
        </p:nvSpPr>
        <p:spPr>
          <a:xfrm flipV="1">
            <a:off x="4226903" y="232484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3421AA2F-4203-4D82-BCE0-7AA02406C946}"/>
              </a:ext>
            </a:extLst>
          </p:cNvPr>
          <p:cNvSpPr/>
          <p:nvPr/>
        </p:nvSpPr>
        <p:spPr>
          <a:xfrm flipV="1">
            <a:off x="6487367" y="233733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93233C1-456F-4353-B2DA-20A929C14926}"/>
              </a:ext>
            </a:extLst>
          </p:cNvPr>
          <p:cNvSpPr/>
          <p:nvPr/>
        </p:nvSpPr>
        <p:spPr>
          <a:xfrm>
            <a:off x="555649" y="343694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1CC5E5F-5849-4D59-B523-64A7C16D8C2A}"/>
              </a:ext>
            </a:extLst>
          </p:cNvPr>
          <p:cNvSpPr txBox="1"/>
          <p:nvPr/>
        </p:nvSpPr>
        <p:spPr>
          <a:xfrm>
            <a:off x="564108" y="343685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BB18588-04DB-48D4-A715-50C899F07DCF}"/>
              </a:ext>
            </a:extLst>
          </p:cNvPr>
          <p:cNvSpPr txBox="1"/>
          <p:nvPr/>
        </p:nvSpPr>
        <p:spPr>
          <a:xfrm>
            <a:off x="1482173" y="40388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9042E01-0C8C-46DE-BCE6-5CC11FFB1BAC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7162606" y="873332"/>
            <a:ext cx="88460" cy="504495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37947B22-36D2-41FF-91DE-997D0AC98122}"/>
              </a:ext>
            </a:extLst>
          </p:cNvPr>
          <p:cNvCxnSpPr>
            <a:cxnSpLocks/>
          </p:cNvCxnSpPr>
          <p:nvPr/>
        </p:nvCxnSpPr>
        <p:spPr>
          <a:xfrm>
            <a:off x="7162606" y="3001428"/>
            <a:ext cx="2400303" cy="1759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BD5E5CC4-FBCB-474D-94EB-C327011B2C24}"/>
              </a:ext>
            </a:extLst>
          </p:cNvPr>
          <p:cNvSpPr/>
          <p:nvPr/>
        </p:nvSpPr>
        <p:spPr>
          <a:xfrm flipV="1">
            <a:off x="7107562" y="287712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CD2D5247-1898-4E11-8146-22B139F98814}"/>
              </a:ext>
            </a:extLst>
          </p:cNvPr>
          <p:cNvCxnSpPr>
            <a:cxnSpLocks/>
          </p:cNvCxnSpPr>
          <p:nvPr/>
        </p:nvCxnSpPr>
        <p:spPr>
          <a:xfrm>
            <a:off x="1292742" y="865546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6491032" y="17452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B290CF-8627-4C8E-A04A-C618488AEDA6}"/>
              </a:ext>
            </a:extLst>
          </p:cNvPr>
          <p:cNvSpPr/>
          <p:nvPr/>
        </p:nvSpPr>
        <p:spPr>
          <a:xfrm>
            <a:off x="3618033" y="283498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CB5375-02AF-44C3-95CC-D27DE052EDF3}"/>
              </a:ext>
            </a:extLst>
          </p:cNvPr>
          <p:cNvSpPr txBox="1"/>
          <p:nvPr/>
        </p:nvSpPr>
        <p:spPr>
          <a:xfrm>
            <a:off x="3626492" y="283489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98B5E7-C3DE-40A1-A297-1839972F6A24}"/>
              </a:ext>
            </a:extLst>
          </p:cNvPr>
          <p:cNvSpPr txBox="1"/>
          <p:nvPr/>
        </p:nvSpPr>
        <p:spPr>
          <a:xfrm>
            <a:off x="4544557" y="3436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3839806" y="5737558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404108" y="56460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3689502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438469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4973530" y="59182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4585345" y="55063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5855975" y="626035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3064418" y="5828696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7175650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6375973" y="5594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640298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5943283" y="53717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7319360" y="592690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4521263" y="629036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875F3E9-1EC6-4A21-96ED-F4EA2F031381}"/>
              </a:ext>
            </a:extLst>
          </p:cNvPr>
          <p:cNvSpPr txBox="1"/>
          <p:nvPr/>
        </p:nvSpPr>
        <p:spPr>
          <a:xfrm>
            <a:off x="8076995" y="5926909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6587392" y="564607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731532D-86CA-47FD-8FC0-BFD17631A859}"/>
              </a:ext>
            </a:extLst>
          </p:cNvPr>
          <p:cNvCxnSpPr>
            <a:cxnSpLocks/>
          </p:cNvCxnSpPr>
          <p:nvPr/>
        </p:nvCxnSpPr>
        <p:spPr>
          <a:xfrm flipH="1" flipV="1">
            <a:off x="6493742" y="681564"/>
            <a:ext cx="769954" cy="230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1D05FE3-0718-435C-BF18-87E37E24D1AC}"/>
              </a:ext>
            </a:extLst>
          </p:cNvPr>
          <p:cNvCxnSpPr>
            <a:cxnSpLocks/>
          </p:cNvCxnSpPr>
          <p:nvPr/>
        </p:nvCxnSpPr>
        <p:spPr>
          <a:xfrm>
            <a:off x="6721557" y="228608"/>
            <a:ext cx="0" cy="4902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72DA4A13-0C5C-42F5-B62A-5B45322A6660}"/>
              </a:ext>
            </a:extLst>
          </p:cNvPr>
          <p:cNvCxnSpPr>
            <a:cxnSpLocks/>
          </p:cNvCxnSpPr>
          <p:nvPr/>
        </p:nvCxnSpPr>
        <p:spPr>
          <a:xfrm>
            <a:off x="7013787" y="228608"/>
            <a:ext cx="0" cy="44104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B8DFC99-A603-4DD6-82BB-F4FA55EA6640}"/>
              </a:ext>
            </a:extLst>
          </p:cNvPr>
          <p:cNvCxnSpPr>
            <a:cxnSpLocks/>
          </p:cNvCxnSpPr>
          <p:nvPr/>
        </p:nvCxnSpPr>
        <p:spPr>
          <a:xfrm flipH="1">
            <a:off x="1292742" y="2438307"/>
            <a:ext cx="8200051" cy="6019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9572335" y="220747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9572335" y="2788193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28A68A78-4CAC-44A1-A55B-9B4482EE8A04}"/>
              </a:ext>
            </a:extLst>
          </p:cNvPr>
          <p:cNvCxnSpPr>
            <a:cxnSpLocks/>
          </p:cNvCxnSpPr>
          <p:nvPr/>
        </p:nvCxnSpPr>
        <p:spPr>
          <a:xfrm>
            <a:off x="4314949" y="805350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A4776C05-85C9-46A9-B3C1-7FD129B2059B}"/>
              </a:ext>
            </a:extLst>
          </p:cNvPr>
          <p:cNvCxnSpPr>
            <a:cxnSpLocks/>
          </p:cNvCxnSpPr>
          <p:nvPr/>
        </p:nvCxnSpPr>
        <p:spPr>
          <a:xfrm>
            <a:off x="6579078" y="805350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>
            <a:extLst>
              <a:ext uri="{FF2B5EF4-FFF2-40B4-BE49-F238E27FC236}">
                <a16:creationId xmlns:a16="http://schemas.microsoft.com/office/drawing/2014/main" id="{DCEB18CA-DD0D-4582-92B9-B44B5E0E71D6}"/>
              </a:ext>
            </a:extLst>
          </p:cNvPr>
          <p:cNvSpPr/>
          <p:nvPr/>
        </p:nvSpPr>
        <p:spPr>
          <a:xfrm flipV="1">
            <a:off x="4226903" y="232484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3421AA2F-4203-4D82-BCE0-7AA02406C946}"/>
              </a:ext>
            </a:extLst>
          </p:cNvPr>
          <p:cNvSpPr/>
          <p:nvPr/>
        </p:nvSpPr>
        <p:spPr>
          <a:xfrm flipV="1">
            <a:off x="6487367" y="233733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93233C1-456F-4353-B2DA-20A929C14926}"/>
              </a:ext>
            </a:extLst>
          </p:cNvPr>
          <p:cNvSpPr/>
          <p:nvPr/>
        </p:nvSpPr>
        <p:spPr>
          <a:xfrm>
            <a:off x="555649" y="343694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1CC5E5F-5849-4D59-B523-64A7C16D8C2A}"/>
              </a:ext>
            </a:extLst>
          </p:cNvPr>
          <p:cNvSpPr txBox="1"/>
          <p:nvPr/>
        </p:nvSpPr>
        <p:spPr>
          <a:xfrm>
            <a:off x="564108" y="343685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BB18588-04DB-48D4-A715-50C899F07DCF}"/>
              </a:ext>
            </a:extLst>
          </p:cNvPr>
          <p:cNvSpPr txBox="1"/>
          <p:nvPr/>
        </p:nvSpPr>
        <p:spPr>
          <a:xfrm>
            <a:off x="1482173" y="40388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9042E01-0C8C-46DE-BCE6-5CC11FFB1BAC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7162606" y="873332"/>
            <a:ext cx="88460" cy="504495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37947B22-36D2-41FF-91DE-997D0AC98122}"/>
              </a:ext>
            </a:extLst>
          </p:cNvPr>
          <p:cNvCxnSpPr>
            <a:cxnSpLocks/>
          </p:cNvCxnSpPr>
          <p:nvPr/>
        </p:nvCxnSpPr>
        <p:spPr>
          <a:xfrm>
            <a:off x="7162606" y="3001428"/>
            <a:ext cx="2400303" cy="1759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BD5E5CC4-FBCB-474D-94EB-C327011B2C24}"/>
              </a:ext>
            </a:extLst>
          </p:cNvPr>
          <p:cNvSpPr/>
          <p:nvPr/>
        </p:nvSpPr>
        <p:spPr>
          <a:xfrm flipV="1">
            <a:off x="7107562" y="287712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8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CD2D5247-1898-4E11-8146-22B139F98814}"/>
              </a:ext>
            </a:extLst>
          </p:cNvPr>
          <p:cNvCxnSpPr>
            <a:cxnSpLocks/>
          </p:cNvCxnSpPr>
          <p:nvPr/>
        </p:nvCxnSpPr>
        <p:spPr>
          <a:xfrm>
            <a:off x="1292742" y="865546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6491032" y="17452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B290CF-8627-4C8E-A04A-C618488AEDA6}"/>
              </a:ext>
            </a:extLst>
          </p:cNvPr>
          <p:cNvSpPr/>
          <p:nvPr/>
        </p:nvSpPr>
        <p:spPr>
          <a:xfrm>
            <a:off x="3618033" y="283498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CB5375-02AF-44C3-95CC-D27DE052EDF3}"/>
              </a:ext>
            </a:extLst>
          </p:cNvPr>
          <p:cNvSpPr txBox="1"/>
          <p:nvPr/>
        </p:nvSpPr>
        <p:spPr>
          <a:xfrm>
            <a:off x="3626492" y="283489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98B5E7-C3DE-40A1-A297-1839972F6A24}"/>
              </a:ext>
            </a:extLst>
          </p:cNvPr>
          <p:cNvSpPr txBox="1"/>
          <p:nvPr/>
        </p:nvSpPr>
        <p:spPr>
          <a:xfrm>
            <a:off x="4544557" y="3436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3839806" y="5737558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404108" y="56460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3689502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438469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191873" y="235939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4973530" y="59182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4585345" y="55063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5855975" y="626035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3064418" y="5828696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7175650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6375973" y="5594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640298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5801322" y="53751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7319360" y="592690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4521263" y="629036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875F3E9-1EC6-4A21-96ED-F4EA2F031381}"/>
              </a:ext>
            </a:extLst>
          </p:cNvPr>
          <p:cNvSpPr txBox="1"/>
          <p:nvPr/>
        </p:nvSpPr>
        <p:spPr>
          <a:xfrm>
            <a:off x="8076995" y="5926909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6587392" y="564607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731532D-86CA-47FD-8FC0-BFD17631A859}"/>
              </a:ext>
            </a:extLst>
          </p:cNvPr>
          <p:cNvCxnSpPr>
            <a:cxnSpLocks/>
          </p:cNvCxnSpPr>
          <p:nvPr/>
        </p:nvCxnSpPr>
        <p:spPr>
          <a:xfrm flipH="1" flipV="1">
            <a:off x="6493742" y="681564"/>
            <a:ext cx="769954" cy="230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1D05FE3-0718-435C-BF18-87E37E24D1AC}"/>
              </a:ext>
            </a:extLst>
          </p:cNvPr>
          <p:cNvCxnSpPr>
            <a:cxnSpLocks/>
          </p:cNvCxnSpPr>
          <p:nvPr/>
        </p:nvCxnSpPr>
        <p:spPr>
          <a:xfrm>
            <a:off x="6721557" y="228608"/>
            <a:ext cx="0" cy="4902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72DA4A13-0C5C-42F5-B62A-5B45322A6660}"/>
              </a:ext>
            </a:extLst>
          </p:cNvPr>
          <p:cNvCxnSpPr>
            <a:cxnSpLocks/>
          </p:cNvCxnSpPr>
          <p:nvPr/>
        </p:nvCxnSpPr>
        <p:spPr>
          <a:xfrm>
            <a:off x="7013787" y="228608"/>
            <a:ext cx="0" cy="44104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B8DFC99-A603-4DD6-82BB-F4FA55EA6640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1367965" y="2438307"/>
            <a:ext cx="8124828" cy="1256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9572335" y="220747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9572335" y="2788193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28A68A78-4CAC-44A1-A55B-9B4482EE8A04}"/>
              </a:ext>
            </a:extLst>
          </p:cNvPr>
          <p:cNvCxnSpPr>
            <a:cxnSpLocks/>
          </p:cNvCxnSpPr>
          <p:nvPr/>
        </p:nvCxnSpPr>
        <p:spPr>
          <a:xfrm>
            <a:off x="4314949" y="805350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A4776C05-85C9-46A9-B3C1-7FD129B2059B}"/>
              </a:ext>
            </a:extLst>
          </p:cNvPr>
          <p:cNvCxnSpPr>
            <a:cxnSpLocks/>
          </p:cNvCxnSpPr>
          <p:nvPr/>
        </p:nvCxnSpPr>
        <p:spPr>
          <a:xfrm>
            <a:off x="6579078" y="805350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>
            <a:extLst>
              <a:ext uri="{FF2B5EF4-FFF2-40B4-BE49-F238E27FC236}">
                <a16:creationId xmlns:a16="http://schemas.microsoft.com/office/drawing/2014/main" id="{DCEB18CA-DD0D-4582-92B9-B44B5E0E71D6}"/>
              </a:ext>
            </a:extLst>
          </p:cNvPr>
          <p:cNvSpPr/>
          <p:nvPr/>
        </p:nvSpPr>
        <p:spPr>
          <a:xfrm flipV="1">
            <a:off x="4226903" y="232484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3421AA2F-4203-4D82-BCE0-7AA02406C946}"/>
              </a:ext>
            </a:extLst>
          </p:cNvPr>
          <p:cNvSpPr/>
          <p:nvPr/>
        </p:nvSpPr>
        <p:spPr>
          <a:xfrm flipV="1">
            <a:off x="6487367" y="233733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93233C1-456F-4353-B2DA-20A929C14926}"/>
              </a:ext>
            </a:extLst>
          </p:cNvPr>
          <p:cNvSpPr/>
          <p:nvPr/>
        </p:nvSpPr>
        <p:spPr>
          <a:xfrm>
            <a:off x="555649" y="343694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1CC5E5F-5849-4D59-B523-64A7C16D8C2A}"/>
              </a:ext>
            </a:extLst>
          </p:cNvPr>
          <p:cNvSpPr txBox="1"/>
          <p:nvPr/>
        </p:nvSpPr>
        <p:spPr>
          <a:xfrm>
            <a:off x="564108" y="343685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BB18588-04DB-48D4-A715-50C899F07DCF}"/>
              </a:ext>
            </a:extLst>
          </p:cNvPr>
          <p:cNvSpPr txBox="1"/>
          <p:nvPr/>
        </p:nvSpPr>
        <p:spPr>
          <a:xfrm>
            <a:off x="1482173" y="40388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9042E01-0C8C-46DE-BCE6-5CC11FFB1BAC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7162606" y="873332"/>
            <a:ext cx="88460" cy="504495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37947B22-36D2-41FF-91DE-997D0AC98122}"/>
              </a:ext>
            </a:extLst>
          </p:cNvPr>
          <p:cNvCxnSpPr>
            <a:cxnSpLocks/>
          </p:cNvCxnSpPr>
          <p:nvPr/>
        </p:nvCxnSpPr>
        <p:spPr>
          <a:xfrm>
            <a:off x="7162606" y="3001428"/>
            <a:ext cx="2400303" cy="1759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BD5E5CC4-FBCB-474D-94EB-C327011B2C24}"/>
              </a:ext>
            </a:extLst>
          </p:cNvPr>
          <p:cNvSpPr/>
          <p:nvPr/>
        </p:nvSpPr>
        <p:spPr>
          <a:xfrm flipV="1">
            <a:off x="7107562" y="287712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27B00C12-4876-4A30-9B44-96BA2613F2D5}"/>
              </a:ext>
            </a:extLst>
          </p:cNvPr>
          <p:cNvCxnSpPr>
            <a:cxnSpLocks/>
          </p:cNvCxnSpPr>
          <p:nvPr/>
        </p:nvCxnSpPr>
        <p:spPr>
          <a:xfrm flipH="1" flipV="1">
            <a:off x="4391478" y="2782123"/>
            <a:ext cx="63043" cy="289869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D27ED367-2B9D-49D4-B578-D8B58A3240A5}"/>
              </a:ext>
            </a:extLst>
          </p:cNvPr>
          <p:cNvCxnSpPr>
            <a:cxnSpLocks/>
          </p:cNvCxnSpPr>
          <p:nvPr/>
        </p:nvCxnSpPr>
        <p:spPr>
          <a:xfrm>
            <a:off x="4373128" y="2790575"/>
            <a:ext cx="2029858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A4735098-DB6D-4BD5-BDD8-4AEC8052E23C}"/>
              </a:ext>
            </a:extLst>
          </p:cNvPr>
          <p:cNvCxnSpPr>
            <a:cxnSpLocks/>
          </p:cNvCxnSpPr>
          <p:nvPr/>
        </p:nvCxnSpPr>
        <p:spPr>
          <a:xfrm flipH="1" flipV="1">
            <a:off x="6402986" y="2829168"/>
            <a:ext cx="61789" cy="275996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A40306FB-42F0-4DEA-842D-6BBBE054FD06}"/>
              </a:ext>
            </a:extLst>
          </p:cNvPr>
          <p:cNvCxnSpPr>
            <a:cxnSpLocks/>
          </p:cNvCxnSpPr>
          <p:nvPr/>
        </p:nvCxnSpPr>
        <p:spPr>
          <a:xfrm flipH="1" flipV="1">
            <a:off x="4675242" y="3057370"/>
            <a:ext cx="45973" cy="31003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EA7DD619-2D20-43F8-AC73-EE90BD01058F}"/>
              </a:ext>
            </a:extLst>
          </p:cNvPr>
          <p:cNvCxnSpPr>
            <a:cxnSpLocks/>
          </p:cNvCxnSpPr>
          <p:nvPr/>
        </p:nvCxnSpPr>
        <p:spPr>
          <a:xfrm flipH="1" flipV="1">
            <a:off x="6169207" y="3019025"/>
            <a:ext cx="45973" cy="31003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A8B8EE9E-85EC-423E-822B-842BCB10E1F6}"/>
              </a:ext>
            </a:extLst>
          </p:cNvPr>
          <p:cNvCxnSpPr>
            <a:cxnSpLocks/>
          </p:cNvCxnSpPr>
          <p:nvPr/>
        </p:nvCxnSpPr>
        <p:spPr>
          <a:xfrm>
            <a:off x="4646945" y="3057370"/>
            <a:ext cx="151599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08E0C982-F529-4A90-8FEF-F606F8C14502}"/>
              </a:ext>
            </a:extLst>
          </p:cNvPr>
          <p:cNvCxnSpPr>
            <a:cxnSpLocks/>
          </p:cNvCxnSpPr>
          <p:nvPr/>
        </p:nvCxnSpPr>
        <p:spPr>
          <a:xfrm flipV="1">
            <a:off x="4533373" y="6128233"/>
            <a:ext cx="202778" cy="2777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EAE47157-32AF-4942-B442-9C3056D43EF1}"/>
              </a:ext>
            </a:extLst>
          </p:cNvPr>
          <p:cNvCxnSpPr>
            <a:cxnSpLocks/>
          </p:cNvCxnSpPr>
          <p:nvPr/>
        </p:nvCxnSpPr>
        <p:spPr>
          <a:xfrm flipH="1" flipV="1">
            <a:off x="6212332" y="6108488"/>
            <a:ext cx="228343" cy="3171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C664CE47-F7A6-46BC-8EB5-DCE2BA95B2A3}"/>
              </a:ext>
            </a:extLst>
          </p:cNvPr>
          <p:cNvSpPr/>
          <p:nvPr/>
        </p:nvSpPr>
        <p:spPr>
          <a:xfrm flipV="1">
            <a:off x="4341568" y="272254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027C9846-5CA2-42C4-983C-5E30F6579229}"/>
              </a:ext>
            </a:extLst>
          </p:cNvPr>
          <p:cNvSpPr/>
          <p:nvPr/>
        </p:nvSpPr>
        <p:spPr>
          <a:xfrm flipV="1">
            <a:off x="4634315" y="294731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D1AF31C7-DE30-405C-9FB9-3500E337FA22}"/>
              </a:ext>
            </a:extLst>
          </p:cNvPr>
          <p:cNvSpPr/>
          <p:nvPr/>
        </p:nvSpPr>
        <p:spPr>
          <a:xfrm flipV="1">
            <a:off x="6302526" y="273202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62DE9F31-477D-40EF-A44E-628C284497E8}"/>
              </a:ext>
            </a:extLst>
          </p:cNvPr>
          <p:cNvSpPr/>
          <p:nvPr/>
        </p:nvSpPr>
        <p:spPr>
          <a:xfrm flipV="1">
            <a:off x="6078026" y="301582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86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CD2D5247-1898-4E11-8146-22B139F98814}"/>
              </a:ext>
            </a:extLst>
          </p:cNvPr>
          <p:cNvCxnSpPr>
            <a:cxnSpLocks/>
          </p:cNvCxnSpPr>
          <p:nvPr/>
        </p:nvCxnSpPr>
        <p:spPr>
          <a:xfrm>
            <a:off x="1292742" y="865546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6491032" y="17452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B290CF-8627-4C8E-A04A-C618488AEDA6}"/>
              </a:ext>
            </a:extLst>
          </p:cNvPr>
          <p:cNvSpPr/>
          <p:nvPr/>
        </p:nvSpPr>
        <p:spPr>
          <a:xfrm>
            <a:off x="3618033" y="283498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CB5375-02AF-44C3-95CC-D27DE052EDF3}"/>
              </a:ext>
            </a:extLst>
          </p:cNvPr>
          <p:cNvSpPr txBox="1"/>
          <p:nvPr/>
        </p:nvSpPr>
        <p:spPr>
          <a:xfrm>
            <a:off x="3626492" y="283489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98B5E7-C3DE-40A1-A297-1839972F6A24}"/>
              </a:ext>
            </a:extLst>
          </p:cNvPr>
          <p:cNvSpPr txBox="1"/>
          <p:nvPr/>
        </p:nvSpPr>
        <p:spPr>
          <a:xfrm>
            <a:off x="4544557" y="3436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3839806" y="5737558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404108" y="56460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3689502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438469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4973530" y="59182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4585345" y="55063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5855975" y="626035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3064418" y="5828696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7175650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6375973" y="5594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640298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5801322" y="53751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7319360" y="592690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4521263" y="629036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875F3E9-1EC6-4A21-96ED-F4EA2F031381}"/>
              </a:ext>
            </a:extLst>
          </p:cNvPr>
          <p:cNvSpPr txBox="1"/>
          <p:nvPr/>
        </p:nvSpPr>
        <p:spPr>
          <a:xfrm>
            <a:off x="8076995" y="5926909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6587392" y="564607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731532D-86CA-47FD-8FC0-BFD17631A859}"/>
              </a:ext>
            </a:extLst>
          </p:cNvPr>
          <p:cNvCxnSpPr>
            <a:cxnSpLocks/>
          </p:cNvCxnSpPr>
          <p:nvPr/>
        </p:nvCxnSpPr>
        <p:spPr>
          <a:xfrm flipH="1" flipV="1">
            <a:off x="6493742" y="681564"/>
            <a:ext cx="769954" cy="230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1D05FE3-0718-435C-BF18-87E37E24D1AC}"/>
              </a:ext>
            </a:extLst>
          </p:cNvPr>
          <p:cNvCxnSpPr>
            <a:cxnSpLocks/>
          </p:cNvCxnSpPr>
          <p:nvPr/>
        </p:nvCxnSpPr>
        <p:spPr>
          <a:xfrm>
            <a:off x="6721557" y="228608"/>
            <a:ext cx="0" cy="4902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72DA4A13-0C5C-42F5-B62A-5B45322A6660}"/>
              </a:ext>
            </a:extLst>
          </p:cNvPr>
          <p:cNvCxnSpPr>
            <a:cxnSpLocks/>
          </p:cNvCxnSpPr>
          <p:nvPr/>
        </p:nvCxnSpPr>
        <p:spPr>
          <a:xfrm>
            <a:off x="7013787" y="228608"/>
            <a:ext cx="0" cy="44104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B8DFC99-A603-4DD6-82BB-F4FA55EA6640}"/>
              </a:ext>
            </a:extLst>
          </p:cNvPr>
          <p:cNvCxnSpPr>
            <a:cxnSpLocks/>
          </p:cNvCxnSpPr>
          <p:nvPr/>
        </p:nvCxnSpPr>
        <p:spPr>
          <a:xfrm flipH="1">
            <a:off x="1292742" y="2438307"/>
            <a:ext cx="8200051" cy="2846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9572335" y="220747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9572335" y="2788193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28A68A78-4CAC-44A1-A55B-9B4482EE8A04}"/>
              </a:ext>
            </a:extLst>
          </p:cNvPr>
          <p:cNvCxnSpPr>
            <a:cxnSpLocks/>
          </p:cNvCxnSpPr>
          <p:nvPr/>
        </p:nvCxnSpPr>
        <p:spPr>
          <a:xfrm>
            <a:off x="4314949" y="805350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A4776C05-85C9-46A9-B3C1-7FD129B2059B}"/>
              </a:ext>
            </a:extLst>
          </p:cNvPr>
          <p:cNvCxnSpPr>
            <a:cxnSpLocks/>
          </p:cNvCxnSpPr>
          <p:nvPr/>
        </p:nvCxnSpPr>
        <p:spPr>
          <a:xfrm>
            <a:off x="6579078" y="805350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>
            <a:extLst>
              <a:ext uri="{FF2B5EF4-FFF2-40B4-BE49-F238E27FC236}">
                <a16:creationId xmlns:a16="http://schemas.microsoft.com/office/drawing/2014/main" id="{DCEB18CA-DD0D-4582-92B9-B44B5E0E71D6}"/>
              </a:ext>
            </a:extLst>
          </p:cNvPr>
          <p:cNvSpPr/>
          <p:nvPr/>
        </p:nvSpPr>
        <p:spPr>
          <a:xfrm flipV="1">
            <a:off x="4226903" y="232484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3421AA2F-4203-4D82-BCE0-7AA02406C946}"/>
              </a:ext>
            </a:extLst>
          </p:cNvPr>
          <p:cNvSpPr/>
          <p:nvPr/>
        </p:nvSpPr>
        <p:spPr>
          <a:xfrm flipV="1">
            <a:off x="6487367" y="233733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93233C1-456F-4353-B2DA-20A929C14926}"/>
              </a:ext>
            </a:extLst>
          </p:cNvPr>
          <p:cNvSpPr/>
          <p:nvPr/>
        </p:nvSpPr>
        <p:spPr>
          <a:xfrm>
            <a:off x="555649" y="343694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1CC5E5F-5849-4D59-B523-64A7C16D8C2A}"/>
              </a:ext>
            </a:extLst>
          </p:cNvPr>
          <p:cNvSpPr txBox="1"/>
          <p:nvPr/>
        </p:nvSpPr>
        <p:spPr>
          <a:xfrm>
            <a:off x="564108" y="343685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BB18588-04DB-48D4-A715-50C899F07DCF}"/>
              </a:ext>
            </a:extLst>
          </p:cNvPr>
          <p:cNvSpPr txBox="1"/>
          <p:nvPr/>
        </p:nvSpPr>
        <p:spPr>
          <a:xfrm>
            <a:off x="1482173" y="40388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9042E01-0C8C-46DE-BCE6-5CC11FFB1BAC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7162606" y="873332"/>
            <a:ext cx="88460" cy="504495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37947B22-36D2-41FF-91DE-997D0AC98122}"/>
              </a:ext>
            </a:extLst>
          </p:cNvPr>
          <p:cNvCxnSpPr>
            <a:cxnSpLocks/>
          </p:cNvCxnSpPr>
          <p:nvPr/>
        </p:nvCxnSpPr>
        <p:spPr>
          <a:xfrm>
            <a:off x="7162606" y="3001428"/>
            <a:ext cx="2400303" cy="1759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BD5E5CC4-FBCB-474D-94EB-C327011B2C24}"/>
              </a:ext>
            </a:extLst>
          </p:cNvPr>
          <p:cNvSpPr/>
          <p:nvPr/>
        </p:nvSpPr>
        <p:spPr>
          <a:xfrm flipV="1">
            <a:off x="7107562" y="287712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27B00C12-4876-4A30-9B44-96BA2613F2D5}"/>
              </a:ext>
            </a:extLst>
          </p:cNvPr>
          <p:cNvCxnSpPr>
            <a:cxnSpLocks/>
          </p:cNvCxnSpPr>
          <p:nvPr/>
        </p:nvCxnSpPr>
        <p:spPr>
          <a:xfrm flipH="1" flipV="1">
            <a:off x="4391478" y="2782123"/>
            <a:ext cx="63043" cy="289869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D27ED367-2B9D-49D4-B578-D8B58A3240A5}"/>
              </a:ext>
            </a:extLst>
          </p:cNvPr>
          <p:cNvCxnSpPr>
            <a:cxnSpLocks/>
          </p:cNvCxnSpPr>
          <p:nvPr/>
        </p:nvCxnSpPr>
        <p:spPr>
          <a:xfrm>
            <a:off x="4373128" y="2790575"/>
            <a:ext cx="2029858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A4735098-DB6D-4BD5-BDD8-4AEC8052E23C}"/>
              </a:ext>
            </a:extLst>
          </p:cNvPr>
          <p:cNvCxnSpPr>
            <a:cxnSpLocks/>
          </p:cNvCxnSpPr>
          <p:nvPr/>
        </p:nvCxnSpPr>
        <p:spPr>
          <a:xfrm flipH="1" flipV="1">
            <a:off x="6402986" y="2829168"/>
            <a:ext cx="61789" cy="275996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A40306FB-42F0-4DEA-842D-6BBBE054FD06}"/>
              </a:ext>
            </a:extLst>
          </p:cNvPr>
          <p:cNvCxnSpPr>
            <a:cxnSpLocks/>
          </p:cNvCxnSpPr>
          <p:nvPr/>
        </p:nvCxnSpPr>
        <p:spPr>
          <a:xfrm flipH="1" flipV="1">
            <a:off x="4675242" y="3057370"/>
            <a:ext cx="45973" cy="31003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EA7DD619-2D20-43F8-AC73-EE90BD01058F}"/>
              </a:ext>
            </a:extLst>
          </p:cNvPr>
          <p:cNvCxnSpPr>
            <a:cxnSpLocks/>
          </p:cNvCxnSpPr>
          <p:nvPr/>
        </p:nvCxnSpPr>
        <p:spPr>
          <a:xfrm flipH="1" flipV="1">
            <a:off x="6169207" y="3019025"/>
            <a:ext cx="45973" cy="31003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A8B8EE9E-85EC-423E-822B-842BCB10E1F6}"/>
              </a:ext>
            </a:extLst>
          </p:cNvPr>
          <p:cNvCxnSpPr>
            <a:cxnSpLocks/>
          </p:cNvCxnSpPr>
          <p:nvPr/>
        </p:nvCxnSpPr>
        <p:spPr>
          <a:xfrm>
            <a:off x="4646945" y="3057370"/>
            <a:ext cx="151599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08E0C982-F529-4A90-8FEF-F606F8C14502}"/>
              </a:ext>
            </a:extLst>
          </p:cNvPr>
          <p:cNvCxnSpPr>
            <a:cxnSpLocks/>
          </p:cNvCxnSpPr>
          <p:nvPr/>
        </p:nvCxnSpPr>
        <p:spPr>
          <a:xfrm flipV="1">
            <a:off x="4533373" y="6128233"/>
            <a:ext cx="202778" cy="2777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EAE47157-32AF-4942-B442-9C3056D43EF1}"/>
              </a:ext>
            </a:extLst>
          </p:cNvPr>
          <p:cNvCxnSpPr>
            <a:cxnSpLocks/>
          </p:cNvCxnSpPr>
          <p:nvPr/>
        </p:nvCxnSpPr>
        <p:spPr>
          <a:xfrm flipH="1" flipV="1">
            <a:off x="6212332" y="6108488"/>
            <a:ext cx="228343" cy="3171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C664CE47-F7A6-46BC-8EB5-DCE2BA95B2A3}"/>
              </a:ext>
            </a:extLst>
          </p:cNvPr>
          <p:cNvSpPr/>
          <p:nvPr/>
        </p:nvSpPr>
        <p:spPr>
          <a:xfrm flipV="1">
            <a:off x="4341568" y="272254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027C9846-5CA2-42C4-983C-5E30F6579229}"/>
              </a:ext>
            </a:extLst>
          </p:cNvPr>
          <p:cNvSpPr/>
          <p:nvPr/>
        </p:nvSpPr>
        <p:spPr>
          <a:xfrm flipV="1">
            <a:off x="4634315" y="294731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D1AF31C7-DE30-405C-9FB9-3500E337FA22}"/>
              </a:ext>
            </a:extLst>
          </p:cNvPr>
          <p:cNvSpPr/>
          <p:nvPr/>
        </p:nvSpPr>
        <p:spPr>
          <a:xfrm flipV="1">
            <a:off x="6302526" y="273202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62DE9F31-477D-40EF-A44E-628C284497E8}"/>
              </a:ext>
            </a:extLst>
          </p:cNvPr>
          <p:cNvSpPr/>
          <p:nvPr/>
        </p:nvSpPr>
        <p:spPr>
          <a:xfrm flipV="1">
            <a:off x="6078026" y="301582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94464A42-88B2-4EED-8B92-F1BFD43E0B95}"/>
              </a:ext>
            </a:extLst>
          </p:cNvPr>
          <p:cNvCxnSpPr>
            <a:cxnSpLocks/>
          </p:cNvCxnSpPr>
          <p:nvPr/>
        </p:nvCxnSpPr>
        <p:spPr>
          <a:xfrm flipH="1" flipV="1">
            <a:off x="763758" y="875496"/>
            <a:ext cx="47678" cy="19385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F9B8782-ECE0-49EF-9555-59CE4C0AE555}"/>
              </a:ext>
            </a:extLst>
          </p:cNvPr>
          <p:cNvCxnSpPr>
            <a:cxnSpLocks/>
          </p:cNvCxnSpPr>
          <p:nvPr/>
        </p:nvCxnSpPr>
        <p:spPr>
          <a:xfrm flipV="1">
            <a:off x="811436" y="2763446"/>
            <a:ext cx="2909067" cy="3934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B50B7EB9-F18E-4522-BE14-AFEC274E4EFD}"/>
              </a:ext>
            </a:extLst>
          </p:cNvPr>
          <p:cNvCxnSpPr>
            <a:cxnSpLocks/>
          </p:cNvCxnSpPr>
          <p:nvPr/>
        </p:nvCxnSpPr>
        <p:spPr>
          <a:xfrm flipH="1" flipV="1">
            <a:off x="3720503" y="805350"/>
            <a:ext cx="66076" cy="516341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楕円 83">
            <a:extLst>
              <a:ext uri="{FF2B5EF4-FFF2-40B4-BE49-F238E27FC236}">
                <a16:creationId xmlns:a16="http://schemas.microsoft.com/office/drawing/2014/main" id="{81906822-E415-4989-ADB2-5021484D86AF}"/>
              </a:ext>
            </a:extLst>
          </p:cNvPr>
          <p:cNvSpPr/>
          <p:nvPr/>
        </p:nvSpPr>
        <p:spPr>
          <a:xfrm flipV="1">
            <a:off x="3645839" y="269415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21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CD2D5247-1898-4E11-8146-22B139F98814}"/>
              </a:ext>
            </a:extLst>
          </p:cNvPr>
          <p:cNvCxnSpPr>
            <a:cxnSpLocks/>
          </p:cNvCxnSpPr>
          <p:nvPr/>
        </p:nvCxnSpPr>
        <p:spPr>
          <a:xfrm>
            <a:off x="1292742" y="865546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6491032" y="17452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B290CF-8627-4C8E-A04A-C618488AEDA6}"/>
              </a:ext>
            </a:extLst>
          </p:cNvPr>
          <p:cNvSpPr/>
          <p:nvPr/>
        </p:nvSpPr>
        <p:spPr>
          <a:xfrm>
            <a:off x="3618033" y="283498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CB5375-02AF-44C3-95CC-D27DE052EDF3}"/>
              </a:ext>
            </a:extLst>
          </p:cNvPr>
          <p:cNvSpPr txBox="1"/>
          <p:nvPr/>
        </p:nvSpPr>
        <p:spPr>
          <a:xfrm>
            <a:off x="3626492" y="283489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98B5E7-C3DE-40A1-A297-1839972F6A24}"/>
              </a:ext>
            </a:extLst>
          </p:cNvPr>
          <p:cNvSpPr txBox="1"/>
          <p:nvPr/>
        </p:nvSpPr>
        <p:spPr>
          <a:xfrm>
            <a:off x="4544557" y="3436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3839806" y="5737558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404108" y="56460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3689502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438469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4973530" y="59182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4585345" y="55063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5855975" y="626035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3064418" y="5828696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7175650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6375973" y="5594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640298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5801322" y="53751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7319360" y="592690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4521263" y="629036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875F3E9-1EC6-4A21-96ED-F4EA2F031381}"/>
              </a:ext>
            </a:extLst>
          </p:cNvPr>
          <p:cNvSpPr txBox="1"/>
          <p:nvPr/>
        </p:nvSpPr>
        <p:spPr>
          <a:xfrm>
            <a:off x="8076995" y="5926909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6587392" y="564607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731532D-86CA-47FD-8FC0-BFD17631A859}"/>
              </a:ext>
            </a:extLst>
          </p:cNvPr>
          <p:cNvCxnSpPr>
            <a:cxnSpLocks/>
          </p:cNvCxnSpPr>
          <p:nvPr/>
        </p:nvCxnSpPr>
        <p:spPr>
          <a:xfrm flipH="1" flipV="1">
            <a:off x="6493742" y="681564"/>
            <a:ext cx="769954" cy="230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1D05FE3-0718-435C-BF18-87E37E24D1AC}"/>
              </a:ext>
            </a:extLst>
          </p:cNvPr>
          <p:cNvCxnSpPr>
            <a:cxnSpLocks/>
          </p:cNvCxnSpPr>
          <p:nvPr/>
        </p:nvCxnSpPr>
        <p:spPr>
          <a:xfrm>
            <a:off x="6721557" y="228608"/>
            <a:ext cx="0" cy="4902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72DA4A13-0C5C-42F5-B62A-5B45322A6660}"/>
              </a:ext>
            </a:extLst>
          </p:cNvPr>
          <p:cNvCxnSpPr>
            <a:cxnSpLocks/>
          </p:cNvCxnSpPr>
          <p:nvPr/>
        </p:nvCxnSpPr>
        <p:spPr>
          <a:xfrm>
            <a:off x="7013787" y="228608"/>
            <a:ext cx="0" cy="44104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B8DFC99-A603-4DD6-82BB-F4FA55EA6640}"/>
              </a:ext>
            </a:extLst>
          </p:cNvPr>
          <p:cNvCxnSpPr>
            <a:cxnSpLocks/>
          </p:cNvCxnSpPr>
          <p:nvPr/>
        </p:nvCxnSpPr>
        <p:spPr>
          <a:xfrm flipH="1">
            <a:off x="1292742" y="2438307"/>
            <a:ext cx="8200051" cy="2846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9572335" y="220747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9572335" y="2788193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28A68A78-4CAC-44A1-A55B-9B4482EE8A04}"/>
              </a:ext>
            </a:extLst>
          </p:cNvPr>
          <p:cNvCxnSpPr>
            <a:cxnSpLocks/>
          </p:cNvCxnSpPr>
          <p:nvPr/>
        </p:nvCxnSpPr>
        <p:spPr>
          <a:xfrm>
            <a:off x="4314949" y="805350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A4776C05-85C9-46A9-B3C1-7FD129B2059B}"/>
              </a:ext>
            </a:extLst>
          </p:cNvPr>
          <p:cNvCxnSpPr>
            <a:cxnSpLocks/>
          </p:cNvCxnSpPr>
          <p:nvPr/>
        </p:nvCxnSpPr>
        <p:spPr>
          <a:xfrm>
            <a:off x="6579078" y="805350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>
            <a:extLst>
              <a:ext uri="{FF2B5EF4-FFF2-40B4-BE49-F238E27FC236}">
                <a16:creationId xmlns:a16="http://schemas.microsoft.com/office/drawing/2014/main" id="{DCEB18CA-DD0D-4582-92B9-B44B5E0E71D6}"/>
              </a:ext>
            </a:extLst>
          </p:cNvPr>
          <p:cNvSpPr/>
          <p:nvPr/>
        </p:nvSpPr>
        <p:spPr>
          <a:xfrm flipV="1">
            <a:off x="4226903" y="232484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3421AA2F-4203-4D82-BCE0-7AA02406C946}"/>
              </a:ext>
            </a:extLst>
          </p:cNvPr>
          <p:cNvSpPr/>
          <p:nvPr/>
        </p:nvSpPr>
        <p:spPr>
          <a:xfrm flipV="1">
            <a:off x="6487367" y="233733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93233C1-456F-4353-B2DA-20A929C14926}"/>
              </a:ext>
            </a:extLst>
          </p:cNvPr>
          <p:cNvSpPr/>
          <p:nvPr/>
        </p:nvSpPr>
        <p:spPr>
          <a:xfrm>
            <a:off x="555649" y="343694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1CC5E5F-5849-4D59-B523-64A7C16D8C2A}"/>
              </a:ext>
            </a:extLst>
          </p:cNvPr>
          <p:cNvSpPr txBox="1"/>
          <p:nvPr/>
        </p:nvSpPr>
        <p:spPr>
          <a:xfrm>
            <a:off x="564108" y="343685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BB18588-04DB-48D4-A715-50C899F07DCF}"/>
              </a:ext>
            </a:extLst>
          </p:cNvPr>
          <p:cNvSpPr txBox="1"/>
          <p:nvPr/>
        </p:nvSpPr>
        <p:spPr>
          <a:xfrm>
            <a:off x="1482173" y="40388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9042E01-0C8C-46DE-BCE6-5CC11FFB1BAC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7162606" y="873332"/>
            <a:ext cx="88460" cy="504495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37947B22-36D2-41FF-91DE-997D0AC98122}"/>
              </a:ext>
            </a:extLst>
          </p:cNvPr>
          <p:cNvCxnSpPr>
            <a:cxnSpLocks/>
          </p:cNvCxnSpPr>
          <p:nvPr/>
        </p:nvCxnSpPr>
        <p:spPr>
          <a:xfrm>
            <a:off x="7162606" y="3001428"/>
            <a:ext cx="2400303" cy="1759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BD5E5CC4-FBCB-474D-94EB-C327011B2C24}"/>
              </a:ext>
            </a:extLst>
          </p:cNvPr>
          <p:cNvSpPr/>
          <p:nvPr/>
        </p:nvSpPr>
        <p:spPr>
          <a:xfrm flipV="1">
            <a:off x="7107562" y="287712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27B00C12-4876-4A30-9B44-96BA2613F2D5}"/>
              </a:ext>
            </a:extLst>
          </p:cNvPr>
          <p:cNvCxnSpPr>
            <a:cxnSpLocks/>
          </p:cNvCxnSpPr>
          <p:nvPr/>
        </p:nvCxnSpPr>
        <p:spPr>
          <a:xfrm flipH="1" flipV="1">
            <a:off x="4391478" y="2782123"/>
            <a:ext cx="63043" cy="2898693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D27ED367-2B9D-49D4-B578-D8B58A3240A5}"/>
              </a:ext>
            </a:extLst>
          </p:cNvPr>
          <p:cNvCxnSpPr>
            <a:cxnSpLocks/>
          </p:cNvCxnSpPr>
          <p:nvPr/>
        </p:nvCxnSpPr>
        <p:spPr>
          <a:xfrm>
            <a:off x="4373128" y="2790575"/>
            <a:ext cx="2029858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A4735098-DB6D-4BD5-BDD8-4AEC8052E23C}"/>
              </a:ext>
            </a:extLst>
          </p:cNvPr>
          <p:cNvCxnSpPr>
            <a:cxnSpLocks/>
          </p:cNvCxnSpPr>
          <p:nvPr/>
        </p:nvCxnSpPr>
        <p:spPr>
          <a:xfrm flipH="1" flipV="1">
            <a:off x="6402986" y="2829168"/>
            <a:ext cx="61789" cy="275996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A40306FB-42F0-4DEA-842D-6BBBE054FD06}"/>
              </a:ext>
            </a:extLst>
          </p:cNvPr>
          <p:cNvCxnSpPr>
            <a:cxnSpLocks/>
          </p:cNvCxnSpPr>
          <p:nvPr/>
        </p:nvCxnSpPr>
        <p:spPr>
          <a:xfrm flipH="1" flipV="1">
            <a:off x="4675242" y="3057370"/>
            <a:ext cx="45973" cy="31003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EA7DD619-2D20-43F8-AC73-EE90BD01058F}"/>
              </a:ext>
            </a:extLst>
          </p:cNvPr>
          <p:cNvCxnSpPr>
            <a:cxnSpLocks/>
          </p:cNvCxnSpPr>
          <p:nvPr/>
        </p:nvCxnSpPr>
        <p:spPr>
          <a:xfrm flipH="1" flipV="1">
            <a:off x="6169207" y="3019025"/>
            <a:ext cx="45973" cy="31003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A8B8EE9E-85EC-423E-822B-842BCB10E1F6}"/>
              </a:ext>
            </a:extLst>
          </p:cNvPr>
          <p:cNvCxnSpPr>
            <a:cxnSpLocks/>
          </p:cNvCxnSpPr>
          <p:nvPr/>
        </p:nvCxnSpPr>
        <p:spPr>
          <a:xfrm>
            <a:off x="4646945" y="3057370"/>
            <a:ext cx="151599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08E0C982-F529-4A90-8FEF-F606F8C14502}"/>
              </a:ext>
            </a:extLst>
          </p:cNvPr>
          <p:cNvCxnSpPr>
            <a:cxnSpLocks/>
          </p:cNvCxnSpPr>
          <p:nvPr/>
        </p:nvCxnSpPr>
        <p:spPr>
          <a:xfrm flipV="1">
            <a:off x="4533373" y="6128233"/>
            <a:ext cx="202778" cy="2777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EAE47157-32AF-4942-B442-9C3056D43EF1}"/>
              </a:ext>
            </a:extLst>
          </p:cNvPr>
          <p:cNvCxnSpPr>
            <a:cxnSpLocks/>
          </p:cNvCxnSpPr>
          <p:nvPr/>
        </p:nvCxnSpPr>
        <p:spPr>
          <a:xfrm flipH="1" flipV="1">
            <a:off x="6212332" y="6108488"/>
            <a:ext cx="228343" cy="3171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C664CE47-F7A6-46BC-8EB5-DCE2BA95B2A3}"/>
              </a:ext>
            </a:extLst>
          </p:cNvPr>
          <p:cNvSpPr/>
          <p:nvPr/>
        </p:nvSpPr>
        <p:spPr>
          <a:xfrm flipV="1">
            <a:off x="4341568" y="272254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027C9846-5CA2-42C4-983C-5E30F6579229}"/>
              </a:ext>
            </a:extLst>
          </p:cNvPr>
          <p:cNvSpPr/>
          <p:nvPr/>
        </p:nvSpPr>
        <p:spPr>
          <a:xfrm flipV="1">
            <a:off x="4634315" y="294731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D1AF31C7-DE30-405C-9FB9-3500E337FA22}"/>
              </a:ext>
            </a:extLst>
          </p:cNvPr>
          <p:cNvSpPr/>
          <p:nvPr/>
        </p:nvSpPr>
        <p:spPr>
          <a:xfrm flipV="1">
            <a:off x="6302526" y="273202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62DE9F31-477D-40EF-A44E-628C284497E8}"/>
              </a:ext>
            </a:extLst>
          </p:cNvPr>
          <p:cNvSpPr/>
          <p:nvPr/>
        </p:nvSpPr>
        <p:spPr>
          <a:xfrm flipV="1">
            <a:off x="6078026" y="301582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94464A42-88B2-4EED-8B92-F1BFD43E0B95}"/>
              </a:ext>
            </a:extLst>
          </p:cNvPr>
          <p:cNvCxnSpPr>
            <a:cxnSpLocks/>
          </p:cNvCxnSpPr>
          <p:nvPr/>
        </p:nvCxnSpPr>
        <p:spPr>
          <a:xfrm flipH="1" flipV="1">
            <a:off x="763758" y="875496"/>
            <a:ext cx="47678" cy="19385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F9B8782-ECE0-49EF-9555-59CE4C0AE555}"/>
              </a:ext>
            </a:extLst>
          </p:cNvPr>
          <p:cNvCxnSpPr>
            <a:cxnSpLocks/>
          </p:cNvCxnSpPr>
          <p:nvPr/>
        </p:nvCxnSpPr>
        <p:spPr>
          <a:xfrm flipV="1">
            <a:off x="811436" y="2763446"/>
            <a:ext cx="2909067" cy="3934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B50B7EB9-F18E-4522-BE14-AFEC274E4EFD}"/>
              </a:ext>
            </a:extLst>
          </p:cNvPr>
          <p:cNvCxnSpPr>
            <a:cxnSpLocks/>
          </p:cNvCxnSpPr>
          <p:nvPr/>
        </p:nvCxnSpPr>
        <p:spPr>
          <a:xfrm flipH="1" flipV="1">
            <a:off x="3745523" y="819939"/>
            <a:ext cx="41056" cy="514882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楕円 83">
            <a:extLst>
              <a:ext uri="{FF2B5EF4-FFF2-40B4-BE49-F238E27FC236}">
                <a16:creationId xmlns:a16="http://schemas.microsoft.com/office/drawing/2014/main" id="{81906822-E415-4989-ADB2-5021484D86AF}"/>
              </a:ext>
            </a:extLst>
          </p:cNvPr>
          <p:cNvSpPr/>
          <p:nvPr/>
        </p:nvSpPr>
        <p:spPr>
          <a:xfrm flipV="1">
            <a:off x="3645839" y="269415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B722EF70-2F2C-4748-932C-528E8938B0C7}"/>
              </a:ext>
            </a:extLst>
          </p:cNvPr>
          <p:cNvSpPr txBox="1"/>
          <p:nvPr/>
        </p:nvSpPr>
        <p:spPr>
          <a:xfrm>
            <a:off x="7351742" y="13830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8786E272-4994-43D2-B0B7-A10C189E0529}"/>
              </a:ext>
            </a:extLst>
          </p:cNvPr>
          <p:cNvCxnSpPr>
            <a:cxnSpLocks/>
          </p:cNvCxnSpPr>
          <p:nvPr/>
        </p:nvCxnSpPr>
        <p:spPr>
          <a:xfrm flipH="1">
            <a:off x="6604374" y="1818395"/>
            <a:ext cx="963324" cy="4965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E5BF52E8-9973-4F82-9600-ABD0040D2766}"/>
              </a:ext>
            </a:extLst>
          </p:cNvPr>
          <p:cNvCxnSpPr>
            <a:cxnSpLocks/>
          </p:cNvCxnSpPr>
          <p:nvPr/>
        </p:nvCxnSpPr>
        <p:spPr>
          <a:xfrm flipH="1">
            <a:off x="7283093" y="1916550"/>
            <a:ext cx="650192" cy="9275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EE8CD09F-3EC1-4891-A6FC-B7C5A88CE1FE}"/>
              </a:ext>
            </a:extLst>
          </p:cNvPr>
          <p:cNvSpPr txBox="1"/>
          <p:nvPr/>
        </p:nvSpPr>
        <p:spPr>
          <a:xfrm>
            <a:off x="4998938" y="14613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A641E328-2CFD-4070-A12F-93072D75D167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5706824" y="1923000"/>
            <a:ext cx="400804" cy="10442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C4D1591D-FB85-41B6-BDAF-F6AA2609DEBE}"/>
              </a:ext>
            </a:extLst>
          </p:cNvPr>
          <p:cNvCxnSpPr>
            <a:cxnSpLocks/>
          </p:cNvCxnSpPr>
          <p:nvPr/>
        </p:nvCxnSpPr>
        <p:spPr>
          <a:xfrm>
            <a:off x="5907226" y="1923000"/>
            <a:ext cx="437675" cy="7822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3E143CA-43B2-4868-8E92-51261A9672BA}"/>
              </a:ext>
            </a:extLst>
          </p:cNvPr>
          <p:cNvSpPr txBox="1"/>
          <p:nvPr/>
        </p:nvSpPr>
        <p:spPr>
          <a:xfrm>
            <a:off x="1752874" y="131489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コネクタ：３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669A7734-803D-471C-8ADD-F0F05DFB335C}"/>
              </a:ext>
            </a:extLst>
          </p:cNvPr>
          <p:cNvCxnSpPr>
            <a:cxnSpLocks/>
          </p:cNvCxnSpPr>
          <p:nvPr/>
        </p:nvCxnSpPr>
        <p:spPr>
          <a:xfrm>
            <a:off x="3127994" y="1770692"/>
            <a:ext cx="453161" cy="8869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1696364-01C5-4089-B048-7569715F1A78}"/>
              </a:ext>
            </a:extLst>
          </p:cNvPr>
          <p:cNvCxnSpPr>
            <a:cxnSpLocks/>
          </p:cNvCxnSpPr>
          <p:nvPr/>
        </p:nvCxnSpPr>
        <p:spPr>
          <a:xfrm>
            <a:off x="3241891" y="1732851"/>
            <a:ext cx="888669" cy="4930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9DF25DEB-2B09-472C-9F5F-978E1A5834F5}"/>
              </a:ext>
            </a:extLst>
          </p:cNvPr>
          <p:cNvSpPr txBox="1"/>
          <p:nvPr/>
        </p:nvSpPr>
        <p:spPr>
          <a:xfrm>
            <a:off x="1671950" y="365220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コネクタ：２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C49A1471-4B84-4DB3-A02A-739E0866419A}"/>
              </a:ext>
            </a:extLst>
          </p:cNvPr>
          <p:cNvCxnSpPr>
            <a:cxnSpLocks/>
          </p:cNvCxnSpPr>
          <p:nvPr/>
        </p:nvCxnSpPr>
        <p:spPr>
          <a:xfrm flipV="1">
            <a:off x="3241891" y="2885046"/>
            <a:ext cx="992589" cy="7232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6F477AA6-42E7-4C5F-97E5-A3A83CE7E2F9}"/>
              </a:ext>
            </a:extLst>
          </p:cNvPr>
          <p:cNvCxnSpPr>
            <a:cxnSpLocks/>
          </p:cNvCxnSpPr>
          <p:nvPr/>
        </p:nvCxnSpPr>
        <p:spPr>
          <a:xfrm flipV="1">
            <a:off x="3481751" y="3158471"/>
            <a:ext cx="1046714" cy="4638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57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108</Words>
  <Application>Microsoft Office PowerPoint</Application>
  <PresentationFormat>ワイド画面</PresentationFormat>
  <Paragraphs>88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游ゴシック Light</vt:lpstr>
      <vt:lpstr>Arial</vt:lpstr>
      <vt:lpstr>Cambria Math</vt:lpstr>
      <vt:lpstr>Georgia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Kitamura</dc:creator>
  <cp:lastModifiedBy>Kita Yu</cp:lastModifiedBy>
  <cp:revision>48</cp:revision>
  <dcterms:created xsi:type="dcterms:W3CDTF">2019-03-03T08:42:58Z</dcterms:created>
  <dcterms:modified xsi:type="dcterms:W3CDTF">2020-11-19T14:52:39Z</dcterms:modified>
</cp:coreProperties>
</file>