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5" r:id="rId3"/>
    <p:sldId id="316" r:id="rId4"/>
    <p:sldId id="317" r:id="rId5"/>
    <p:sldId id="318" r:id="rId6"/>
    <p:sldId id="31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38307"/>
            <a:ext cx="543028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A441457-2E14-4B0C-BD9E-1E1D8C64DD54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500E65A-A8E2-45DF-833D-177277A02B53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5192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197367" y="53315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676440" y="565387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133285" y="611554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 flipV="1">
            <a:off x="2364744" y="2438307"/>
            <a:ext cx="5406594" cy="282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114E120-E4A9-483D-AC9C-2756A5F7AE2F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A005A6E-E6CB-44E4-A8BF-E4C436AC01B0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675A534-3F47-43EC-8379-1B2240922256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2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38307"/>
            <a:ext cx="5406594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1"/>
            <a:ext cx="2150426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C44E7B7-86A1-4EF0-B7B0-EAAC1E1EFEB8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1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1"/>
            <a:ext cx="2150426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6" y="3259531"/>
            <a:ext cx="1" cy="222177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3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2"/>
            <a:ext cx="2094422" cy="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F2A47B6-E0F7-4958-B592-EE104E5FB183}"/>
              </a:ext>
            </a:extLst>
          </p:cNvPr>
          <p:cNvSpPr txBox="1"/>
          <p:nvPr/>
        </p:nvSpPr>
        <p:spPr>
          <a:xfrm>
            <a:off x="2478319" y="12988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D279B81-4FD4-4DE5-A87B-62935EED0170}"/>
              </a:ext>
            </a:extLst>
          </p:cNvPr>
          <p:cNvCxnSpPr>
            <a:cxnSpLocks/>
          </p:cNvCxnSpPr>
          <p:nvPr/>
        </p:nvCxnSpPr>
        <p:spPr>
          <a:xfrm flipH="1">
            <a:off x="1490337" y="1778614"/>
            <a:ext cx="1095348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31FFADC-66D4-4BA3-92F3-A44B1C377A4F}"/>
              </a:ext>
            </a:extLst>
          </p:cNvPr>
          <p:cNvCxnSpPr>
            <a:cxnSpLocks/>
          </p:cNvCxnSpPr>
          <p:nvPr/>
        </p:nvCxnSpPr>
        <p:spPr>
          <a:xfrm flipH="1">
            <a:off x="2559781" y="1760472"/>
            <a:ext cx="446402" cy="55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E84D1CE-37F2-4A5B-A457-023259349960}"/>
              </a:ext>
            </a:extLst>
          </p:cNvPr>
          <p:cNvSpPr txBox="1"/>
          <p:nvPr/>
        </p:nvSpPr>
        <p:spPr>
          <a:xfrm>
            <a:off x="2548919" y="44783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704802-B96E-40FD-87CC-6B530F9EF6EE}"/>
              </a:ext>
            </a:extLst>
          </p:cNvPr>
          <p:cNvCxnSpPr>
            <a:cxnSpLocks/>
          </p:cNvCxnSpPr>
          <p:nvPr/>
        </p:nvCxnSpPr>
        <p:spPr>
          <a:xfrm flipH="1" flipV="1">
            <a:off x="2600068" y="3809415"/>
            <a:ext cx="454786" cy="58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2D2BB5B-8D2E-4D03-921D-E73BC65EFC99}"/>
              </a:ext>
            </a:extLst>
          </p:cNvPr>
          <p:cNvCxnSpPr>
            <a:cxnSpLocks/>
          </p:cNvCxnSpPr>
          <p:nvPr/>
        </p:nvCxnSpPr>
        <p:spPr>
          <a:xfrm flipH="1" flipV="1">
            <a:off x="2169353" y="3493284"/>
            <a:ext cx="623689" cy="1005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E11247-0330-440D-BC49-F3DE455423FC}"/>
              </a:ext>
            </a:extLst>
          </p:cNvPr>
          <p:cNvSpPr txBox="1"/>
          <p:nvPr/>
        </p:nvSpPr>
        <p:spPr>
          <a:xfrm>
            <a:off x="5226337" y="117503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4365925E-1F92-4522-8FFC-9F17E5C1A69B}"/>
              </a:ext>
            </a:extLst>
          </p:cNvPr>
          <p:cNvCxnSpPr>
            <a:cxnSpLocks/>
          </p:cNvCxnSpPr>
          <p:nvPr/>
        </p:nvCxnSpPr>
        <p:spPr>
          <a:xfrm flipH="1">
            <a:off x="4712987" y="1667310"/>
            <a:ext cx="940401" cy="60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A8BDBE4-E9DF-4CBA-9B19-81DA9D63EEB8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5244238" y="1636697"/>
            <a:ext cx="940054" cy="938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879E7B0-3BF3-47AA-9C34-D31969C3CC3C}"/>
              </a:ext>
            </a:extLst>
          </p:cNvPr>
          <p:cNvSpPr txBox="1"/>
          <p:nvPr/>
        </p:nvSpPr>
        <p:spPr>
          <a:xfrm>
            <a:off x="4660225" y="424082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1679448-7611-4DC9-A462-72D7A79FAB36}"/>
              </a:ext>
            </a:extLst>
          </p:cNvPr>
          <p:cNvCxnSpPr>
            <a:cxnSpLocks/>
          </p:cNvCxnSpPr>
          <p:nvPr/>
        </p:nvCxnSpPr>
        <p:spPr>
          <a:xfrm flipH="1" flipV="1">
            <a:off x="5887622" y="3793214"/>
            <a:ext cx="53838" cy="423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0186B6F9-A1DC-42CA-968F-49F96975E88E}"/>
              </a:ext>
            </a:extLst>
          </p:cNvPr>
          <p:cNvCxnSpPr>
            <a:cxnSpLocks/>
          </p:cNvCxnSpPr>
          <p:nvPr/>
        </p:nvCxnSpPr>
        <p:spPr>
          <a:xfrm flipH="1" flipV="1">
            <a:off x="5394694" y="3439829"/>
            <a:ext cx="230401" cy="82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32F8B8D-BF1F-4522-885E-8039D70CF588}"/>
              </a:ext>
            </a:extLst>
          </p:cNvPr>
          <p:cNvCxnSpPr>
            <a:cxnSpLocks/>
          </p:cNvCxnSpPr>
          <p:nvPr/>
        </p:nvCxnSpPr>
        <p:spPr>
          <a:xfrm flipH="1" flipV="1">
            <a:off x="4622377" y="3450703"/>
            <a:ext cx="551449" cy="799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0086B12-866F-4169-AB75-90549CF35410}"/>
              </a:ext>
            </a:extLst>
          </p:cNvPr>
          <p:cNvCxnSpPr>
            <a:cxnSpLocks/>
          </p:cNvCxnSpPr>
          <p:nvPr/>
        </p:nvCxnSpPr>
        <p:spPr>
          <a:xfrm flipH="1" flipV="1">
            <a:off x="4254718" y="3694905"/>
            <a:ext cx="697141" cy="536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9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126</Words>
  <Application>Microsoft Office PowerPoint</Application>
  <PresentationFormat>ワイド画面</PresentationFormat>
  <Paragraphs>118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59</cp:revision>
  <dcterms:created xsi:type="dcterms:W3CDTF">2019-03-03T08:42:58Z</dcterms:created>
  <dcterms:modified xsi:type="dcterms:W3CDTF">2020-11-22T08:45:43Z</dcterms:modified>
</cp:coreProperties>
</file>