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  <p:sldId id="330" r:id="rId4"/>
    <p:sldId id="331" r:id="rId5"/>
    <p:sldId id="333" r:id="rId6"/>
    <p:sldId id="334" r:id="rId7"/>
    <p:sldId id="323" r:id="rId8"/>
    <p:sldId id="303" r:id="rId9"/>
    <p:sldId id="321" r:id="rId10"/>
    <p:sldId id="32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176370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42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2B5ECCF-C1F1-4D96-B1A2-A7DED4967AAC}"/>
              </a:ext>
            </a:extLst>
          </p:cNvPr>
          <p:cNvCxnSpPr>
            <a:cxnSpLocks/>
          </p:cNvCxnSpPr>
          <p:nvPr/>
        </p:nvCxnSpPr>
        <p:spPr>
          <a:xfrm flipH="1">
            <a:off x="4719249" y="735679"/>
            <a:ext cx="14231" cy="18409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7F997F5-5BBF-40BB-9B86-ED7F93AE86E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565452" y="2729033"/>
            <a:ext cx="5064750" cy="364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A845EE8-12FD-4AEE-A7AD-E85CCB700BA9}"/>
              </a:ext>
            </a:extLst>
          </p:cNvPr>
          <p:cNvCxnSpPr>
            <a:cxnSpLocks/>
          </p:cNvCxnSpPr>
          <p:nvPr/>
        </p:nvCxnSpPr>
        <p:spPr>
          <a:xfrm flipH="1">
            <a:off x="4719249" y="705813"/>
            <a:ext cx="14232" cy="20232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8A68AB-C23E-41C7-B3DD-3D87631C12AA}"/>
              </a:ext>
            </a:extLst>
          </p:cNvPr>
          <p:cNvCxnSpPr>
            <a:cxnSpLocks/>
            <a:endCxn id="56" idx="4"/>
          </p:cNvCxnSpPr>
          <p:nvPr/>
        </p:nvCxnSpPr>
        <p:spPr>
          <a:xfrm>
            <a:off x="2468604" y="2706109"/>
            <a:ext cx="18325" cy="273200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A8F546A-74A1-4990-9019-FB481F04F03F}"/>
              </a:ext>
            </a:extLst>
          </p:cNvPr>
          <p:cNvSpPr/>
          <p:nvPr/>
        </p:nvSpPr>
        <p:spPr>
          <a:xfrm flipV="1">
            <a:off x="4652860" y="265115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C1CDE45-0620-4641-B886-8737C885C86C}"/>
              </a:ext>
            </a:extLst>
          </p:cNvPr>
          <p:cNvSpPr/>
          <p:nvPr/>
        </p:nvSpPr>
        <p:spPr>
          <a:xfrm flipV="1">
            <a:off x="2389360" y="267397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3C891C8-764D-4F13-93A9-B2CE92AC7B89}"/>
              </a:ext>
            </a:extLst>
          </p:cNvPr>
          <p:cNvCxnSpPr>
            <a:cxnSpLocks/>
            <a:stCxn id="18" idx="5"/>
            <a:endCxn id="40" idx="7"/>
          </p:cNvCxnSpPr>
          <p:nvPr/>
        </p:nvCxnSpPr>
        <p:spPr>
          <a:xfrm>
            <a:off x="8258459" y="954330"/>
            <a:ext cx="0" cy="13618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75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2B5ECCF-C1F1-4D96-B1A2-A7DED4967AAC}"/>
              </a:ext>
            </a:extLst>
          </p:cNvPr>
          <p:cNvCxnSpPr>
            <a:cxnSpLocks/>
          </p:cNvCxnSpPr>
          <p:nvPr/>
        </p:nvCxnSpPr>
        <p:spPr>
          <a:xfrm flipH="1">
            <a:off x="4719249" y="735679"/>
            <a:ext cx="14231" cy="18409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7F997F5-5BBF-40BB-9B86-ED7F93AE86E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558032" y="2729033"/>
            <a:ext cx="5072170" cy="5537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A845EE8-12FD-4AEE-A7AD-E85CCB700BA9}"/>
              </a:ext>
            </a:extLst>
          </p:cNvPr>
          <p:cNvCxnSpPr>
            <a:cxnSpLocks/>
          </p:cNvCxnSpPr>
          <p:nvPr/>
        </p:nvCxnSpPr>
        <p:spPr>
          <a:xfrm flipH="1">
            <a:off x="4719249" y="705813"/>
            <a:ext cx="14232" cy="20232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8A68AB-C23E-41C7-B3DD-3D87631C12AA}"/>
              </a:ext>
            </a:extLst>
          </p:cNvPr>
          <p:cNvCxnSpPr>
            <a:cxnSpLocks/>
          </p:cNvCxnSpPr>
          <p:nvPr/>
        </p:nvCxnSpPr>
        <p:spPr>
          <a:xfrm>
            <a:off x="2481151" y="2752875"/>
            <a:ext cx="11556" cy="26878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A8F546A-74A1-4990-9019-FB481F04F03F}"/>
              </a:ext>
            </a:extLst>
          </p:cNvPr>
          <p:cNvSpPr/>
          <p:nvPr/>
        </p:nvSpPr>
        <p:spPr>
          <a:xfrm flipV="1">
            <a:off x="4652860" y="265115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C1CDE45-0620-4641-B886-8737C885C86C}"/>
              </a:ext>
            </a:extLst>
          </p:cNvPr>
          <p:cNvSpPr/>
          <p:nvPr/>
        </p:nvSpPr>
        <p:spPr>
          <a:xfrm flipV="1">
            <a:off x="2381940" y="269292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3C891C8-764D-4F13-93A9-B2CE92AC7B89}"/>
              </a:ext>
            </a:extLst>
          </p:cNvPr>
          <p:cNvCxnSpPr>
            <a:cxnSpLocks/>
            <a:stCxn id="18" idx="5"/>
            <a:endCxn id="40" idx="7"/>
          </p:cNvCxnSpPr>
          <p:nvPr/>
        </p:nvCxnSpPr>
        <p:spPr>
          <a:xfrm>
            <a:off x="8258459" y="954330"/>
            <a:ext cx="0" cy="13618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478A194-D476-40DB-AA88-7D2E53FF6C58}"/>
              </a:ext>
            </a:extLst>
          </p:cNvPr>
          <p:cNvCxnSpPr>
            <a:cxnSpLocks/>
          </p:cNvCxnSpPr>
          <p:nvPr/>
        </p:nvCxnSpPr>
        <p:spPr>
          <a:xfrm>
            <a:off x="7971469" y="2944920"/>
            <a:ext cx="110548" cy="22679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8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2B5ECCF-C1F1-4D96-B1A2-A7DED4967AAC}"/>
              </a:ext>
            </a:extLst>
          </p:cNvPr>
          <p:cNvCxnSpPr>
            <a:cxnSpLocks/>
          </p:cNvCxnSpPr>
          <p:nvPr/>
        </p:nvCxnSpPr>
        <p:spPr>
          <a:xfrm flipH="1">
            <a:off x="4719249" y="735679"/>
            <a:ext cx="14231" cy="18409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7F997F5-5BBF-40BB-9B86-ED7F93AE86E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558032" y="2729033"/>
            <a:ext cx="5072170" cy="5537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A845EE8-12FD-4AEE-A7AD-E85CCB700BA9}"/>
              </a:ext>
            </a:extLst>
          </p:cNvPr>
          <p:cNvCxnSpPr>
            <a:cxnSpLocks/>
          </p:cNvCxnSpPr>
          <p:nvPr/>
        </p:nvCxnSpPr>
        <p:spPr>
          <a:xfrm flipH="1">
            <a:off x="4719249" y="705813"/>
            <a:ext cx="14232" cy="20232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8A68AB-C23E-41C7-B3DD-3D87631C12AA}"/>
              </a:ext>
            </a:extLst>
          </p:cNvPr>
          <p:cNvCxnSpPr>
            <a:cxnSpLocks/>
          </p:cNvCxnSpPr>
          <p:nvPr/>
        </p:nvCxnSpPr>
        <p:spPr>
          <a:xfrm>
            <a:off x="2481151" y="2752875"/>
            <a:ext cx="11556" cy="26878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A8F546A-74A1-4990-9019-FB481F04F03F}"/>
              </a:ext>
            </a:extLst>
          </p:cNvPr>
          <p:cNvSpPr/>
          <p:nvPr/>
        </p:nvSpPr>
        <p:spPr>
          <a:xfrm flipV="1">
            <a:off x="4652860" y="265115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C1CDE45-0620-4641-B886-8737C885C86C}"/>
              </a:ext>
            </a:extLst>
          </p:cNvPr>
          <p:cNvSpPr/>
          <p:nvPr/>
        </p:nvSpPr>
        <p:spPr>
          <a:xfrm flipV="1">
            <a:off x="2381940" y="269292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3C891C8-764D-4F13-93A9-B2CE92AC7B89}"/>
              </a:ext>
            </a:extLst>
          </p:cNvPr>
          <p:cNvCxnSpPr>
            <a:cxnSpLocks/>
            <a:stCxn id="18" idx="5"/>
            <a:endCxn id="40" idx="7"/>
          </p:cNvCxnSpPr>
          <p:nvPr/>
        </p:nvCxnSpPr>
        <p:spPr>
          <a:xfrm>
            <a:off x="8258459" y="954330"/>
            <a:ext cx="0" cy="13618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478A194-D476-40DB-AA88-7D2E53FF6C58}"/>
              </a:ext>
            </a:extLst>
          </p:cNvPr>
          <p:cNvCxnSpPr>
            <a:cxnSpLocks/>
          </p:cNvCxnSpPr>
          <p:nvPr/>
        </p:nvCxnSpPr>
        <p:spPr>
          <a:xfrm>
            <a:off x="7971469" y="2944920"/>
            <a:ext cx="110548" cy="22679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D265AFA-9777-45B9-BB32-D936E73A52C2}"/>
              </a:ext>
            </a:extLst>
          </p:cNvPr>
          <p:cNvCxnSpPr>
            <a:cxnSpLocks/>
            <a:endCxn id="57" idx="4"/>
          </p:cNvCxnSpPr>
          <p:nvPr/>
        </p:nvCxnSpPr>
        <p:spPr>
          <a:xfrm flipH="1">
            <a:off x="1926213" y="837610"/>
            <a:ext cx="61284" cy="46001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E1BF8C7-533A-4AA2-A4B3-8B517D59006D}"/>
              </a:ext>
            </a:extLst>
          </p:cNvPr>
          <p:cNvCxnSpPr>
            <a:cxnSpLocks/>
          </p:cNvCxnSpPr>
          <p:nvPr/>
        </p:nvCxnSpPr>
        <p:spPr>
          <a:xfrm flipH="1" flipV="1">
            <a:off x="1984733" y="3106625"/>
            <a:ext cx="2717237" cy="74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4ED03DD-CE43-4658-8CD5-729EDC979B2E}"/>
              </a:ext>
            </a:extLst>
          </p:cNvPr>
          <p:cNvCxnSpPr>
            <a:cxnSpLocks/>
          </p:cNvCxnSpPr>
          <p:nvPr/>
        </p:nvCxnSpPr>
        <p:spPr>
          <a:xfrm flipH="1" flipV="1">
            <a:off x="4726732" y="3093565"/>
            <a:ext cx="28347" cy="21062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DAB72845-6DA8-4E8A-B81F-B4B6034FC69A}"/>
              </a:ext>
            </a:extLst>
          </p:cNvPr>
          <p:cNvSpPr/>
          <p:nvPr/>
        </p:nvSpPr>
        <p:spPr>
          <a:xfrm flipV="1">
            <a:off x="1868809" y="300208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C1A8288-4B3A-4F7A-8599-1AF6A28F4D9B}"/>
              </a:ext>
            </a:extLst>
          </p:cNvPr>
          <p:cNvSpPr/>
          <p:nvPr/>
        </p:nvSpPr>
        <p:spPr>
          <a:xfrm flipV="1">
            <a:off x="4631203" y="30225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13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2B5ECCF-C1F1-4D96-B1A2-A7DED4967AAC}"/>
              </a:ext>
            </a:extLst>
          </p:cNvPr>
          <p:cNvCxnSpPr>
            <a:cxnSpLocks/>
          </p:cNvCxnSpPr>
          <p:nvPr/>
        </p:nvCxnSpPr>
        <p:spPr>
          <a:xfrm flipH="1">
            <a:off x="4719249" y="735679"/>
            <a:ext cx="14231" cy="18409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7F997F5-5BBF-40BB-9B86-ED7F93AE86E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558032" y="2729033"/>
            <a:ext cx="5072170" cy="5537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A845EE8-12FD-4AEE-A7AD-E85CCB700BA9}"/>
              </a:ext>
            </a:extLst>
          </p:cNvPr>
          <p:cNvCxnSpPr>
            <a:cxnSpLocks/>
          </p:cNvCxnSpPr>
          <p:nvPr/>
        </p:nvCxnSpPr>
        <p:spPr>
          <a:xfrm flipH="1">
            <a:off x="4719249" y="705813"/>
            <a:ext cx="14232" cy="20232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8A68AB-C23E-41C7-B3DD-3D87631C12AA}"/>
              </a:ext>
            </a:extLst>
          </p:cNvPr>
          <p:cNvCxnSpPr>
            <a:cxnSpLocks/>
          </p:cNvCxnSpPr>
          <p:nvPr/>
        </p:nvCxnSpPr>
        <p:spPr>
          <a:xfrm>
            <a:off x="2481151" y="2752875"/>
            <a:ext cx="11556" cy="26878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A8F546A-74A1-4990-9019-FB481F04F03F}"/>
              </a:ext>
            </a:extLst>
          </p:cNvPr>
          <p:cNvSpPr/>
          <p:nvPr/>
        </p:nvSpPr>
        <p:spPr>
          <a:xfrm flipV="1">
            <a:off x="4652860" y="265115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C1CDE45-0620-4641-B886-8737C885C86C}"/>
              </a:ext>
            </a:extLst>
          </p:cNvPr>
          <p:cNvSpPr/>
          <p:nvPr/>
        </p:nvSpPr>
        <p:spPr>
          <a:xfrm flipV="1">
            <a:off x="2381940" y="269292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3C891C8-764D-4F13-93A9-B2CE92AC7B89}"/>
              </a:ext>
            </a:extLst>
          </p:cNvPr>
          <p:cNvCxnSpPr>
            <a:cxnSpLocks/>
            <a:stCxn id="18" idx="5"/>
            <a:endCxn id="40" idx="7"/>
          </p:cNvCxnSpPr>
          <p:nvPr/>
        </p:nvCxnSpPr>
        <p:spPr>
          <a:xfrm>
            <a:off x="8258459" y="954330"/>
            <a:ext cx="0" cy="13618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478A194-D476-40DB-AA88-7D2E53FF6C58}"/>
              </a:ext>
            </a:extLst>
          </p:cNvPr>
          <p:cNvCxnSpPr>
            <a:cxnSpLocks/>
          </p:cNvCxnSpPr>
          <p:nvPr/>
        </p:nvCxnSpPr>
        <p:spPr>
          <a:xfrm>
            <a:off x="7971469" y="2944920"/>
            <a:ext cx="110548" cy="22679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D265AFA-9777-45B9-BB32-D936E73A52C2}"/>
              </a:ext>
            </a:extLst>
          </p:cNvPr>
          <p:cNvCxnSpPr>
            <a:cxnSpLocks/>
            <a:endCxn id="62" idx="4"/>
          </p:cNvCxnSpPr>
          <p:nvPr/>
        </p:nvCxnSpPr>
        <p:spPr>
          <a:xfrm flipH="1">
            <a:off x="1956855" y="837610"/>
            <a:ext cx="30642" cy="216447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E1BF8C7-533A-4AA2-A4B3-8B517D59006D}"/>
              </a:ext>
            </a:extLst>
          </p:cNvPr>
          <p:cNvCxnSpPr>
            <a:cxnSpLocks/>
          </p:cNvCxnSpPr>
          <p:nvPr/>
        </p:nvCxnSpPr>
        <p:spPr>
          <a:xfrm flipH="1" flipV="1">
            <a:off x="1984733" y="3106625"/>
            <a:ext cx="2717237" cy="74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4ED03DD-CE43-4658-8CD5-729EDC979B2E}"/>
              </a:ext>
            </a:extLst>
          </p:cNvPr>
          <p:cNvCxnSpPr>
            <a:cxnSpLocks/>
          </p:cNvCxnSpPr>
          <p:nvPr/>
        </p:nvCxnSpPr>
        <p:spPr>
          <a:xfrm flipH="1" flipV="1">
            <a:off x="4726732" y="3093565"/>
            <a:ext cx="28347" cy="21062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DAB72845-6DA8-4E8A-B81F-B4B6034FC69A}"/>
              </a:ext>
            </a:extLst>
          </p:cNvPr>
          <p:cNvSpPr/>
          <p:nvPr/>
        </p:nvSpPr>
        <p:spPr>
          <a:xfrm flipV="1">
            <a:off x="1868809" y="300208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C1A8288-4B3A-4F7A-8599-1AF6A28F4D9B}"/>
              </a:ext>
            </a:extLst>
          </p:cNvPr>
          <p:cNvSpPr/>
          <p:nvPr/>
        </p:nvSpPr>
        <p:spPr>
          <a:xfrm flipV="1">
            <a:off x="4631203" y="30225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8DA6499-2396-4094-9671-AEDFE4169FD1}"/>
              </a:ext>
            </a:extLst>
          </p:cNvPr>
          <p:cNvCxnSpPr>
            <a:cxnSpLocks/>
            <a:endCxn id="57" idx="4"/>
          </p:cNvCxnSpPr>
          <p:nvPr/>
        </p:nvCxnSpPr>
        <p:spPr>
          <a:xfrm flipH="1">
            <a:off x="1926213" y="3114032"/>
            <a:ext cx="30642" cy="232374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5235E63-6DA0-4FF3-BC67-C89623279D3D}"/>
              </a:ext>
            </a:extLst>
          </p:cNvPr>
          <p:cNvSpPr txBox="1"/>
          <p:nvPr/>
        </p:nvSpPr>
        <p:spPr>
          <a:xfrm>
            <a:off x="5168949" y="5947913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DBE6955-4A7A-4DA4-B9B3-E1E772F4DD41}"/>
              </a:ext>
            </a:extLst>
          </p:cNvPr>
          <p:cNvSpPr txBox="1"/>
          <p:nvPr/>
        </p:nvSpPr>
        <p:spPr>
          <a:xfrm>
            <a:off x="5706696" y="86178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2CAAB169-D13C-46FF-977C-A66475D5E4AA}"/>
              </a:ext>
            </a:extLst>
          </p:cNvPr>
          <p:cNvCxnSpPr>
            <a:cxnSpLocks/>
          </p:cNvCxnSpPr>
          <p:nvPr/>
        </p:nvCxnSpPr>
        <p:spPr>
          <a:xfrm flipH="1" flipV="1">
            <a:off x="5488618" y="5675250"/>
            <a:ext cx="235973" cy="2726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4FE3808-D878-4F39-8C8B-E5D7B32D48A7}"/>
              </a:ext>
            </a:extLst>
          </p:cNvPr>
          <p:cNvCxnSpPr>
            <a:cxnSpLocks/>
          </p:cNvCxnSpPr>
          <p:nvPr/>
        </p:nvCxnSpPr>
        <p:spPr>
          <a:xfrm>
            <a:off x="7035432" y="1323452"/>
            <a:ext cx="511627" cy="751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4C03BA0-FC24-4727-ACEA-877EFE41EA92}"/>
              </a:ext>
            </a:extLst>
          </p:cNvPr>
          <p:cNvSpPr txBox="1"/>
          <p:nvPr/>
        </p:nvSpPr>
        <p:spPr>
          <a:xfrm>
            <a:off x="2573675" y="84139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E6EE061-27C7-4F4B-995F-0DCA7A0650A7}"/>
              </a:ext>
            </a:extLst>
          </p:cNvPr>
          <p:cNvCxnSpPr>
            <a:cxnSpLocks/>
          </p:cNvCxnSpPr>
          <p:nvPr/>
        </p:nvCxnSpPr>
        <p:spPr>
          <a:xfrm flipH="1" flipV="1">
            <a:off x="2766852" y="285459"/>
            <a:ext cx="623678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BF0E264-D3D4-438B-A7AC-5E56D5E87516}"/>
              </a:ext>
            </a:extLst>
          </p:cNvPr>
          <p:cNvSpPr txBox="1"/>
          <p:nvPr/>
        </p:nvSpPr>
        <p:spPr>
          <a:xfrm>
            <a:off x="71588" y="3589779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3DA3751-6D37-4C36-B64C-165950DC20AD}"/>
              </a:ext>
            </a:extLst>
          </p:cNvPr>
          <p:cNvSpPr txBox="1"/>
          <p:nvPr/>
        </p:nvSpPr>
        <p:spPr>
          <a:xfrm>
            <a:off x="98350" y="122236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B5F49945-65B8-4540-8CF4-44C24EE6826C}"/>
              </a:ext>
            </a:extLst>
          </p:cNvPr>
          <p:cNvCxnSpPr>
            <a:cxnSpLocks/>
          </p:cNvCxnSpPr>
          <p:nvPr/>
        </p:nvCxnSpPr>
        <p:spPr>
          <a:xfrm flipV="1">
            <a:off x="1446449" y="3185048"/>
            <a:ext cx="332817" cy="42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98C8775-7D6A-4628-9275-D668F94C454D}"/>
              </a:ext>
            </a:extLst>
          </p:cNvPr>
          <p:cNvCxnSpPr>
            <a:cxnSpLocks/>
          </p:cNvCxnSpPr>
          <p:nvPr/>
        </p:nvCxnSpPr>
        <p:spPr>
          <a:xfrm>
            <a:off x="1200890" y="1712617"/>
            <a:ext cx="1134628" cy="1040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414AFBE-FE5D-4C0A-B539-6BB811021DCA}"/>
              </a:ext>
            </a:extLst>
          </p:cNvPr>
          <p:cNvCxnSpPr>
            <a:cxnSpLocks/>
          </p:cNvCxnSpPr>
          <p:nvPr/>
        </p:nvCxnSpPr>
        <p:spPr>
          <a:xfrm>
            <a:off x="1374553" y="1620395"/>
            <a:ext cx="898387" cy="589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1D3200B-6878-49DE-B7BF-281C776D0171}"/>
              </a:ext>
            </a:extLst>
          </p:cNvPr>
          <p:cNvSpPr txBox="1"/>
          <p:nvPr/>
        </p:nvSpPr>
        <p:spPr>
          <a:xfrm>
            <a:off x="3120758" y="36448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AA00195-2217-497A-9A71-898FDE7A6A3B}"/>
              </a:ext>
            </a:extLst>
          </p:cNvPr>
          <p:cNvCxnSpPr>
            <a:cxnSpLocks/>
          </p:cNvCxnSpPr>
          <p:nvPr/>
        </p:nvCxnSpPr>
        <p:spPr>
          <a:xfrm flipV="1">
            <a:off x="4262154" y="3231071"/>
            <a:ext cx="332817" cy="42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AC89B1-105C-4046-98DF-33C412EFF3C0}"/>
              </a:ext>
            </a:extLst>
          </p:cNvPr>
          <p:cNvSpPr txBox="1"/>
          <p:nvPr/>
        </p:nvSpPr>
        <p:spPr>
          <a:xfrm>
            <a:off x="5240536" y="1606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刻印：中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F17DC22-BBD6-49AC-B0E2-24F3C576AB76}"/>
              </a:ext>
            </a:extLst>
          </p:cNvPr>
          <p:cNvCxnSpPr>
            <a:cxnSpLocks/>
          </p:cNvCxnSpPr>
          <p:nvPr/>
        </p:nvCxnSpPr>
        <p:spPr>
          <a:xfrm flipH="1">
            <a:off x="4904906" y="2018176"/>
            <a:ext cx="548345" cy="538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B74F1ABB-494E-4E96-98D7-BABB5D1CD737}"/>
              </a:ext>
            </a:extLst>
          </p:cNvPr>
          <p:cNvCxnSpPr>
            <a:cxnSpLocks/>
          </p:cNvCxnSpPr>
          <p:nvPr/>
        </p:nvCxnSpPr>
        <p:spPr>
          <a:xfrm flipH="1">
            <a:off x="5442994" y="2017380"/>
            <a:ext cx="287791" cy="212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5434196" y="5524280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5566700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8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695669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62904" y="727889"/>
            <a:ext cx="431056" cy="18580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6877076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083321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7455676" y="569601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08995" y="903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131964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145</Words>
  <Application>Microsoft Office PowerPoint</Application>
  <PresentationFormat>ワイド画面</PresentationFormat>
  <Paragraphs>114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78</cp:revision>
  <dcterms:created xsi:type="dcterms:W3CDTF">2019-03-03T08:42:58Z</dcterms:created>
  <dcterms:modified xsi:type="dcterms:W3CDTF">2020-11-22T15:02:13Z</dcterms:modified>
</cp:coreProperties>
</file>