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28" r:id="rId2"/>
    <p:sldId id="335" r:id="rId3"/>
    <p:sldId id="336" r:id="rId4"/>
    <p:sldId id="337" r:id="rId5"/>
    <p:sldId id="338" r:id="rId6"/>
    <p:sldId id="334" r:id="rId7"/>
    <p:sldId id="323" r:id="rId8"/>
    <p:sldId id="303" r:id="rId9"/>
    <p:sldId id="321" r:id="rId10"/>
    <p:sldId id="320" r:id="rId11"/>
  </p:sldIdLst>
  <p:sldSz cx="12192000" cy="6858000"/>
  <p:notesSz cx="6858000" cy="9144000"/>
  <p:defaultTextStyle>
    <a:defPPr>
      <a:defRPr lang="ja-JP"/>
    </a:defPPr>
    <a:lvl1pPr marL="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131" autoAdjust="0"/>
    <p:restoredTop sz="94660"/>
  </p:normalViewPr>
  <p:slideViewPr>
    <p:cSldViewPr snapToGrid="0">
      <p:cViewPr varScale="1">
        <p:scale>
          <a:sx n="68" d="100"/>
          <a:sy n="68" d="100"/>
        </p:scale>
        <p:origin x="572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B0B2B00C-E049-4D3E-B8B3-53AAD9886E1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字幕 2">
            <a:extLst>
              <a:ext uri="{FF2B5EF4-FFF2-40B4-BE49-F238E27FC236}">
                <a16:creationId xmlns:a16="http://schemas.microsoft.com/office/drawing/2014/main" id="{C021C428-9C00-4462-B174-06C470D566B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ja-JP" altLang="en-US"/>
              <a:t>マスター サブタイトルの書式設定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8668D2D6-FB26-49C7-882C-A5F325A65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517B1671-2A7F-4941-A771-79D4B76FB7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4685C27-DD70-4EBF-AD09-B6FB51476C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6603898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8BFD7FA-864B-4543-B353-089010B8FA5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139AE6C1-1268-4072-8B7B-1B26CEBD54C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D3221EB4-B9CA-4A0A-AC17-01ADE26B762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000648AA-F48E-4E8E-B542-3974743294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D0975F0B-C377-4B1F-B3CF-DAC70920D7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9511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縦書きタイトル 1">
            <a:extLst>
              <a:ext uri="{FF2B5EF4-FFF2-40B4-BE49-F238E27FC236}">
                <a16:creationId xmlns:a16="http://schemas.microsoft.com/office/drawing/2014/main" id="{0CB76828-504B-4AB7-A723-56ED41DC8A0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縦書きテキスト プレースホルダー 2">
            <a:extLst>
              <a:ext uri="{FF2B5EF4-FFF2-40B4-BE49-F238E27FC236}">
                <a16:creationId xmlns:a16="http://schemas.microsoft.com/office/drawing/2014/main" id="{3C626CB2-5709-4E38-9550-49561B4B111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012C4E32-C83C-4499-9436-4346F569FD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165DC321-2B8E-4A5A-B8C2-BB897490D0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816EFF25-09E4-43B0-9802-DB0F91BD56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97680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1CA7F368-AEE7-4F2D-A73B-7ADCBD6132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3E8DC232-1B08-40BC-B038-E87249B170F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643EC8C3-323A-405A-BD60-943092294A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905F3BE8-3775-418F-B5B5-D0F747670D6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5DAA4EA4-35D4-4904-B807-FFDFD1764D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924293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86A404-ACAA-4EEF-B457-FCF9561572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149D8574-E764-438A-8505-638F9BC72D2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25100F27-5EFF-47B9-BBDA-83AE5F4580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CCA5C1C2-DC06-48FB-9455-DEC2C1931D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98294AC6-C9AE-435A-8BA1-72E5CACBD3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58019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E12A173-2322-4F26-9407-CD0965F7AF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6A9541-A879-4DAF-8B44-501ACFF1C1F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C121E95D-70D1-4417-A951-06A61A8649A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4CF3553E-F082-4993-88B4-D019F0B519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9BEA19A6-5F20-479E-BC35-701933C7E9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77BF7A71-E1E9-4F1F-870D-5A9995B23C4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841451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C965CB0A-01E0-4F1C-8B06-81D465BB64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C04A4C90-B076-4A58-9CC6-6B43264F36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4" name="コンテンツ プレースホルダー 3">
            <a:extLst>
              <a:ext uri="{FF2B5EF4-FFF2-40B4-BE49-F238E27FC236}">
                <a16:creationId xmlns:a16="http://schemas.microsoft.com/office/drawing/2014/main" id="{9D25E29B-84EE-4BC6-A21A-0A51A2F24E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5" name="テキスト プレースホルダー 4">
            <a:extLst>
              <a:ext uri="{FF2B5EF4-FFF2-40B4-BE49-F238E27FC236}">
                <a16:creationId xmlns:a16="http://schemas.microsoft.com/office/drawing/2014/main" id="{0FB17DF6-35DA-49F6-A827-D5C44B47F07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6" name="コンテンツ プレースホルダー 5">
            <a:extLst>
              <a:ext uri="{FF2B5EF4-FFF2-40B4-BE49-F238E27FC236}">
                <a16:creationId xmlns:a16="http://schemas.microsoft.com/office/drawing/2014/main" id="{24A209A1-90FC-4476-8FDF-165EC4D6230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7" name="日付プレースホルダー 6">
            <a:extLst>
              <a:ext uri="{FF2B5EF4-FFF2-40B4-BE49-F238E27FC236}">
                <a16:creationId xmlns:a16="http://schemas.microsoft.com/office/drawing/2014/main" id="{F5CC7990-37EC-468A-BC53-DF475281F6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8" name="フッター プレースホルダー 7">
            <a:extLst>
              <a:ext uri="{FF2B5EF4-FFF2-40B4-BE49-F238E27FC236}">
                <a16:creationId xmlns:a16="http://schemas.microsoft.com/office/drawing/2014/main" id="{ED910DDA-0CBC-45C7-A98B-2C2FB12E0D8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スライド番号プレースホルダー 8">
            <a:extLst>
              <a:ext uri="{FF2B5EF4-FFF2-40B4-BE49-F238E27FC236}">
                <a16:creationId xmlns:a16="http://schemas.microsoft.com/office/drawing/2014/main" id="{AA840F53-18B3-4C1C-A717-70FAA2699E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7029275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028EC53-F44B-44A1-A4D3-010CB9409F5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日付プレースホルダー 2">
            <a:extLst>
              <a:ext uri="{FF2B5EF4-FFF2-40B4-BE49-F238E27FC236}">
                <a16:creationId xmlns:a16="http://schemas.microsoft.com/office/drawing/2014/main" id="{8F0E97E9-ABF1-4978-95E2-1A942C7FBD9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4" name="フッター プレースホルダー 3">
            <a:extLst>
              <a:ext uri="{FF2B5EF4-FFF2-40B4-BE49-F238E27FC236}">
                <a16:creationId xmlns:a16="http://schemas.microsoft.com/office/drawing/2014/main" id="{8F082549-8D86-47A8-BE17-BCC95C960C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100B973A-564A-4019-92E0-335D954BB3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89384988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付プレースホルダー 1">
            <a:extLst>
              <a:ext uri="{FF2B5EF4-FFF2-40B4-BE49-F238E27FC236}">
                <a16:creationId xmlns:a16="http://schemas.microsoft.com/office/drawing/2014/main" id="{C1389CC2-132E-4D9A-9F84-A9C1B2D38D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3" name="フッター プレースホルダー 2">
            <a:extLst>
              <a:ext uri="{FF2B5EF4-FFF2-40B4-BE49-F238E27FC236}">
                <a16:creationId xmlns:a16="http://schemas.microsoft.com/office/drawing/2014/main" id="{49641D3F-AB2A-4215-91CB-1DDCBDF84A6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25F7831F-142F-4F85-B449-0B2A8DD649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423272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8A3019C-6672-4095-A692-65F6CD6FAF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0DFDD612-4BC0-4B9E-98D9-0FD8A0F471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851DC601-B3BF-4E5D-BF1A-7F3DD90B705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6ADF3B94-B726-4EE6-BD26-2C269E2A9C4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E19E9C76-243F-47DB-B1DE-F9A8382E376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5F7D38DE-B0C9-4262-9248-1FED83A767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2880607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EB0A0DB-AF19-4FB8-A2E0-BDDE643911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図プレースホルダー 2">
            <a:extLst>
              <a:ext uri="{FF2B5EF4-FFF2-40B4-BE49-F238E27FC236}">
                <a16:creationId xmlns:a16="http://schemas.microsoft.com/office/drawing/2014/main" id="{C71C9F6F-A52F-411D-A2D1-AE8B65D639E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ja-JP" altLang="en-US"/>
          </a:p>
        </p:txBody>
      </p:sp>
      <p:sp>
        <p:nvSpPr>
          <p:cNvPr id="4" name="テキスト プレースホルダー 3">
            <a:extLst>
              <a:ext uri="{FF2B5EF4-FFF2-40B4-BE49-F238E27FC236}">
                <a16:creationId xmlns:a16="http://schemas.microsoft.com/office/drawing/2014/main" id="{47EDBC9E-649D-4B83-9D8B-D183A494E9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kumimoji="1" lang="ja-JP" altLang="en-US"/>
              <a:t>マスター テキストの書式設定</a:t>
            </a:r>
          </a:p>
        </p:txBody>
      </p:sp>
      <p:sp>
        <p:nvSpPr>
          <p:cNvPr id="5" name="日付プレースホルダー 4">
            <a:extLst>
              <a:ext uri="{FF2B5EF4-FFF2-40B4-BE49-F238E27FC236}">
                <a16:creationId xmlns:a16="http://schemas.microsoft.com/office/drawing/2014/main" id="{D10A4786-149A-45BB-9C1A-A36CDF0F44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6" name="フッター プレースホルダー 5">
            <a:extLst>
              <a:ext uri="{FF2B5EF4-FFF2-40B4-BE49-F238E27FC236}">
                <a16:creationId xmlns:a16="http://schemas.microsoft.com/office/drawing/2014/main" id="{1CDF0611-822B-4DBD-A054-D3597C7A02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スライド番号プレースホルダー 6">
            <a:extLst>
              <a:ext uri="{FF2B5EF4-FFF2-40B4-BE49-F238E27FC236}">
                <a16:creationId xmlns:a16="http://schemas.microsoft.com/office/drawing/2014/main" id="{CB5711E8-1E78-4D7E-BD8C-C63BC9F9436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698597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プレースホルダー 1">
            <a:extLst>
              <a:ext uri="{FF2B5EF4-FFF2-40B4-BE49-F238E27FC236}">
                <a16:creationId xmlns:a16="http://schemas.microsoft.com/office/drawing/2014/main" id="{72F4FB22-91FB-4471-B122-21772AAF0D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ja-JP" altLang="en-US"/>
              <a:t>マスター タイトルの書式設定</a:t>
            </a:r>
          </a:p>
        </p:txBody>
      </p:sp>
      <p:sp>
        <p:nvSpPr>
          <p:cNvPr id="3" name="テキスト プレースホルダー 2">
            <a:extLst>
              <a:ext uri="{FF2B5EF4-FFF2-40B4-BE49-F238E27FC236}">
                <a16:creationId xmlns:a16="http://schemas.microsoft.com/office/drawing/2014/main" id="{905DCD6F-DA5C-469C-8FF1-0FFDB084E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4" name="日付プレースホルダー 3">
            <a:extLst>
              <a:ext uri="{FF2B5EF4-FFF2-40B4-BE49-F238E27FC236}">
                <a16:creationId xmlns:a16="http://schemas.microsoft.com/office/drawing/2014/main" id="{308DF681-D587-405A-98DC-935A6171BC8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6D781E-2D27-4EF7-AFED-D0940E0D7738}" type="datetimeFigureOut">
              <a:rPr kumimoji="1" lang="ja-JP" altLang="en-US" smtClean="0"/>
              <a:t>2020/11/23</a:t>
            </a:fld>
            <a:endParaRPr kumimoji="1" lang="ja-JP" altLang="en-US"/>
          </a:p>
        </p:txBody>
      </p:sp>
      <p:sp>
        <p:nvSpPr>
          <p:cNvPr id="5" name="フッター プレースホルダー 4">
            <a:extLst>
              <a:ext uri="{FF2B5EF4-FFF2-40B4-BE49-F238E27FC236}">
                <a16:creationId xmlns:a16="http://schemas.microsoft.com/office/drawing/2014/main" id="{FEAB6E4D-D62F-405D-A5E1-82921ED511D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スライド番号プレースホルダー 5">
            <a:extLst>
              <a:ext uri="{FF2B5EF4-FFF2-40B4-BE49-F238E27FC236}">
                <a16:creationId xmlns:a16="http://schemas.microsoft.com/office/drawing/2014/main" id="{24F95587-DB1A-4E24-9042-F597CC2F57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FB78C2-3778-4FB6-83D2-B2745F499FF6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182455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kumimoji="1"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kumimoji="1"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ja-JP"/>
      </a:defPPr>
      <a:lvl1pPr marL="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76613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520204" y="491551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6516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41587430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084183" y="550406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8455189" y="4831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191663" y="607243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373070" y="550406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579315" y="550531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2384826" y="1691835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6585122" y="427196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2834093" y="547119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2920493" y="5471198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M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11" name="正方形/長方形 10">
            <a:extLst>
              <a:ext uri="{FF2B5EF4-FFF2-40B4-BE49-F238E27FC236}">
                <a16:creationId xmlns:a16="http://schemas.microsoft.com/office/drawing/2014/main" id="{B2E48084-A050-48D9-92DC-2AEB3B57124E}"/>
              </a:ext>
            </a:extLst>
          </p:cNvPr>
          <p:cNvSpPr/>
          <p:nvPr/>
        </p:nvSpPr>
        <p:spPr>
          <a:xfrm>
            <a:off x="672208" y="569746"/>
            <a:ext cx="516065" cy="1244480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楕円 12">
            <a:extLst>
              <a:ext uri="{FF2B5EF4-FFF2-40B4-BE49-F238E27FC236}">
                <a16:creationId xmlns:a16="http://schemas.microsoft.com/office/drawing/2014/main" id="{8B322D31-0F54-4CD9-BE29-A78F0B219161}"/>
              </a:ext>
            </a:extLst>
          </p:cNvPr>
          <p:cNvSpPr/>
          <p:nvPr/>
        </p:nvSpPr>
        <p:spPr>
          <a:xfrm flipV="1">
            <a:off x="756636" y="756605"/>
            <a:ext cx="329621" cy="35277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4" name="楕円 13">
            <a:extLst>
              <a:ext uri="{FF2B5EF4-FFF2-40B4-BE49-F238E27FC236}">
                <a16:creationId xmlns:a16="http://schemas.microsoft.com/office/drawing/2014/main" id="{1258D82E-C517-4064-9522-5AEAA2B9C4D2}"/>
              </a:ext>
            </a:extLst>
          </p:cNvPr>
          <p:cNvSpPr/>
          <p:nvPr/>
        </p:nvSpPr>
        <p:spPr>
          <a:xfrm flipV="1">
            <a:off x="748516" y="2824022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1" name="テキスト ボックス 20">
            <a:extLst>
              <a:ext uri="{FF2B5EF4-FFF2-40B4-BE49-F238E27FC236}">
                <a16:creationId xmlns:a16="http://schemas.microsoft.com/office/drawing/2014/main" id="{9981600F-FBF2-4F0D-99C2-9532A799CEF2}"/>
              </a:ext>
            </a:extLst>
          </p:cNvPr>
          <p:cNvSpPr txBox="1"/>
          <p:nvPr/>
        </p:nvSpPr>
        <p:spPr>
          <a:xfrm>
            <a:off x="165259" y="613897"/>
            <a:ext cx="442750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en-US" altLang="ja-JP" sz="2400" b="1" dirty="0">
              <a:latin typeface="Georgia" panose="02040502050405020303" pitchFamily="18" charset="0"/>
            </a:endParaRPr>
          </a:p>
          <a:p>
            <a:endParaRPr lang="en-US" altLang="ja-JP" sz="2400" b="1" dirty="0">
              <a:latin typeface="Georgia" panose="02040502050405020303" pitchFamily="18" charset="0"/>
            </a:endParaRPr>
          </a:p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2" name="正方形/長方形 21">
            <a:extLst>
              <a:ext uri="{FF2B5EF4-FFF2-40B4-BE49-F238E27FC236}">
                <a16:creationId xmlns:a16="http://schemas.microsoft.com/office/drawing/2014/main" id="{6D7CB55D-0D14-498D-94E7-059DA889C8FB}"/>
              </a:ext>
            </a:extLst>
          </p:cNvPr>
          <p:cNvSpPr/>
          <p:nvPr/>
        </p:nvSpPr>
        <p:spPr>
          <a:xfrm rot="5400000">
            <a:off x="5462477" y="3980164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25" name="テキスト ボックス 24">
            <a:extLst>
              <a:ext uri="{FF2B5EF4-FFF2-40B4-BE49-F238E27FC236}">
                <a16:creationId xmlns:a16="http://schemas.microsoft.com/office/drawing/2014/main" id="{A11E7D19-E549-429A-9ADB-BC123F732902}"/>
              </a:ext>
            </a:extLst>
          </p:cNvPr>
          <p:cNvSpPr txBox="1"/>
          <p:nvPr/>
        </p:nvSpPr>
        <p:spPr>
          <a:xfrm rot="16200000">
            <a:off x="5594981" y="4203865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26" name="テキスト ボックス 25">
            <a:extLst>
              <a:ext uri="{FF2B5EF4-FFF2-40B4-BE49-F238E27FC236}">
                <a16:creationId xmlns:a16="http://schemas.microsoft.com/office/drawing/2014/main" id="{2EFE439D-4D07-4334-9443-CC50E3E2137A}"/>
              </a:ext>
            </a:extLst>
          </p:cNvPr>
          <p:cNvSpPr txBox="1"/>
          <p:nvPr/>
        </p:nvSpPr>
        <p:spPr>
          <a:xfrm>
            <a:off x="5849778" y="491417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67C28014-BD2B-40F5-94C7-C9DE9FFA1D55}"/>
              </a:ext>
            </a:extLst>
          </p:cNvPr>
          <p:cNvSpPr/>
          <p:nvPr/>
        </p:nvSpPr>
        <p:spPr>
          <a:xfrm>
            <a:off x="664361" y="1815475"/>
            <a:ext cx="516065" cy="1446084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楕円 16">
            <a:extLst>
              <a:ext uri="{FF2B5EF4-FFF2-40B4-BE49-F238E27FC236}">
                <a16:creationId xmlns:a16="http://schemas.microsoft.com/office/drawing/2014/main" id="{A86F2FB6-1373-4403-AE6D-D0E922DC50ED}"/>
              </a:ext>
            </a:extLst>
          </p:cNvPr>
          <p:cNvSpPr/>
          <p:nvPr/>
        </p:nvSpPr>
        <p:spPr>
          <a:xfrm flipV="1">
            <a:off x="738811" y="1918170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楕円 19">
            <a:extLst>
              <a:ext uri="{FF2B5EF4-FFF2-40B4-BE49-F238E27FC236}">
                <a16:creationId xmlns:a16="http://schemas.microsoft.com/office/drawing/2014/main" id="{445B384D-E802-4FAF-A350-8E237D62C396}"/>
              </a:ext>
            </a:extLst>
          </p:cNvPr>
          <p:cNvSpPr/>
          <p:nvPr/>
        </p:nvSpPr>
        <p:spPr>
          <a:xfrm flipV="1">
            <a:off x="734247" y="2371059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7" name="楕円 26">
            <a:extLst>
              <a:ext uri="{FF2B5EF4-FFF2-40B4-BE49-F238E27FC236}">
                <a16:creationId xmlns:a16="http://schemas.microsoft.com/office/drawing/2014/main" id="{54F6D5E9-BC06-4B3D-BC13-CFB03055B136}"/>
              </a:ext>
            </a:extLst>
          </p:cNvPr>
          <p:cNvSpPr/>
          <p:nvPr/>
        </p:nvSpPr>
        <p:spPr>
          <a:xfrm flipV="1">
            <a:off x="771320" y="1388543"/>
            <a:ext cx="329621" cy="326064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5" name="テキスト ボックス 34">
            <a:extLst>
              <a:ext uri="{FF2B5EF4-FFF2-40B4-BE49-F238E27FC236}">
                <a16:creationId xmlns:a16="http://schemas.microsoft.com/office/drawing/2014/main" id="{64A61AE6-3C3C-48A8-B297-63551D948FE7}"/>
              </a:ext>
            </a:extLst>
          </p:cNvPr>
          <p:cNvSpPr txBox="1"/>
          <p:nvPr/>
        </p:nvSpPr>
        <p:spPr>
          <a:xfrm>
            <a:off x="167885" y="1850369"/>
            <a:ext cx="39466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0" name="テキスト ボックス 39">
            <a:extLst>
              <a:ext uri="{FF2B5EF4-FFF2-40B4-BE49-F238E27FC236}">
                <a16:creationId xmlns:a16="http://schemas.microsoft.com/office/drawing/2014/main" id="{46CB54DD-079E-4CF2-BF5C-FD14A8B7D330}"/>
              </a:ext>
            </a:extLst>
          </p:cNvPr>
          <p:cNvSpPr txBox="1"/>
          <p:nvPr/>
        </p:nvSpPr>
        <p:spPr>
          <a:xfrm>
            <a:off x="171152" y="2279556"/>
            <a:ext cx="39466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S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F4417F69-012B-415D-9BF8-6514D0F9777D}"/>
              </a:ext>
            </a:extLst>
          </p:cNvPr>
          <p:cNvSpPr txBox="1"/>
          <p:nvPr/>
        </p:nvSpPr>
        <p:spPr>
          <a:xfrm>
            <a:off x="171332" y="2691280"/>
            <a:ext cx="42992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R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12" name="楕円 11">
            <a:extLst>
              <a:ext uri="{FF2B5EF4-FFF2-40B4-BE49-F238E27FC236}">
                <a16:creationId xmlns:a16="http://schemas.microsoft.com/office/drawing/2014/main" id="{671D4750-0F0B-4F1D-8D38-D8AF53228177}"/>
              </a:ext>
            </a:extLst>
          </p:cNvPr>
          <p:cNvSpPr/>
          <p:nvPr/>
        </p:nvSpPr>
        <p:spPr>
          <a:xfrm>
            <a:off x="1568365" y="4398279"/>
            <a:ext cx="783696" cy="769441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5" name="テキスト ボックス 14">
            <a:extLst>
              <a:ext uri="{FF2B5EF4-FFF2-40B4-BE49-F238E27FC236}">
                <a16:creationId xmlns:a16="http://schemas.microsoft.com/office/drawing/2014/main" id="{292B9D57-D22B-42A6-99B6-FABB3D49D59D}"/>
              </a:ext>
            </a:extLst>
          </p:cNvPr>
          <p:cNvSpPr txBox="1"/>
          <p:nvPr/>
        </p:nvSpPr>
        <p:spPr>
          <a:xfrm>
            <a:off x="1693407" y="4396724"/>
            <a:ext cx="533612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B30E4-9EB5-40F8-ABAC-12C488795AA1}"/>
              </a:ext>
            </a:extLst>
          </p:cNvPr>
          <p:cNvCxnSpPr>
            <a:cxnSpLocks/>
          </p:cNvCxnSpPr>
          <p:nvPr/>
        </p:nvCxnSpPr>
        <p:spPr>
          <a:xfrm flipH="1">
            <a:off x="7198793" y="4396724"/>
            <a:ext cx="630406" cy="296652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楕円 42">
            <a:extLst>
              <a:ext uri="{FF2B5EF4-FFF2-40B4-BE49-F238E27FC236}">
                <a16:creationId xmlns:a16="http://schemas.microsoft.com/office/drawing/2014/main" id="{65195C42-2B72-43CA-9B45-30A87577AE45}"/>
              </a:ext>
            </a:extLst>
          </p:cNvPr>
          <p:cNvSpPr/>
          <p:nvPr/>
        </p:nvSpPr>
        <p:spPr>
          <a:xfrm flipV="1">
            <a:off x="7752379" y="462591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0E9BCD05-B22B-4BC6-BB23-95E974922C24}"/>
              </a:ext>
            </a:extLst>
          </p:cNvPr>
          <p:cNvSpPr/>
          <p:nvPr/>
        </p:nvSpPr>
        <p:spPr>
          <a:xfrm flipV="1">
            <a:off x="7191663" y="46255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5" name="テキスト ボックス 44">
            <a:extLst>
              <a:ext uri="{FF2B5EF4-FFF2-40B4-BE49-F238E27FC236}">
                <a16:creationId xmlns:a16="http://schemas.microsoft.com/office/drawing/2014/main" id="{BD877FB8-E624-4F6F-8C3D-F6ED26EC99EE}"/>
              </a:ext>
            </a:extLst>
          </p:cNvPr>
          <p:cNvSpPr txBox="1"/>
          <p:nvPr/>
        </p:nvSpPr>
        <p:spPr>
          <a:xfrm>
            <a:off x="8199538" y="453084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</p:spTree>
    <p:extLst>
      <p:ext uri="{BB962C8B-B14F-4D97-AF65-F5344CB8AC3E}">
        <p14:creationId xmlns:p14="http://schemas.microsoft.com/office/powerpoint/2010/main" val="17637019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82735" y="4932755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7823335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92416" y="50082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25DF72-A536-48AA-8C93-5E64923762A4}"/>
              </a:ext>
            </a:extLst>
          </p:cNvPr>
          <p:cNvCxnSpPr>
            <a:cxnSpLocks/>
          </p:cNvCxnSpPr>
          <p:nvPr/>
        </p:nvCxnSpPr>
        <p:spPr>
          <a:xfrm flipH="1">
            <a:off x="1950360" y="2883281"/>
            <a:ext cx="226519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1B62AEA-0FB0-4E02-9D4A-CD96958B5335}"/>
              </a:ext>
            </a:extLst>
          </p:cNvPr>
          <p:cNvCxnSpPr>
            <a:cxnSpLocks/>
          </p:cNvCxnSpPr>
          <p:nvPr/>
        </p:nvCxnSpPr>
        <p:spPr>
          <a:xfrm flipH="1" flipV="1">
            <a:off x="4167080" y="2862578"/>
            <a:ext cx="48475" cy="2197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468C495-DBEB-456F-8040-49167CE12451}"/>
              </a:ext>
            </a:extLst>
          </p:cNvPr>
          <p:cNvCxnSpPr>
            <a:cxnSpLocks/>
          </p:cNvCxnSpPr>
          <p:nvPr/>
        </p:nvCxnSpPr>
        <p:spPr>
          <a:xfrm flipH="1" flipV="1">
            <a:off x="4201761" y="5044279"/>
            <a:ext cx="280974" cy="313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B385E6A-757A-4133-B416-350E70CC85E5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4464848" y="5519964"/>
            <a:ext cx="2372" cy="57100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0A05C9AA-58BF-49B4-A9BF-2B155DCAF6F6}"/>
              </a:ext>
            </a:extLst>
          </p:cNvPr>
          <p:cNvSpPr/>
          <p:nvPr/>
        </p:nvSpPr>
        <p:spPr>
          <a:xfrm flipV="1">
            <a:off x="4079034" y="28230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17481331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92416" y="50082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25DF72-A536-48AA-8C93-5E64923762A4}"/>
              </a:ext>
            </a:extLst>
          </p:cNvPr>
          <p:cNvCxnSpPr>
            <a:cxnSpLocks/>
          </p:cNvCxnSpPr>
          <p:nvPr/>
        </p:nvCxnSpPr>
        <p:spPr>
          <a:xfrm flipH="1">
            <a:off x="1950360" y="2883281"/>
            <a:ext cx="226519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1B62AEA-0FB0-4E02-9D4A-CD96958B5335}"/>
              </a:ext>
            </a:extLst>
          </p:cNvPr>
          <p:cNvCxnSpPr>
            <a:cxnSpLocks/>
          </p:cNvCxnSpPr>
          <p:nvPr/>
        </p:nvCxnSpPr>
        <p:spPr>
          <a:xfrm flipH="1" flipV="1">
            <a:off x="4167080" y="2862578"/>
            <a:ext cx="48475" cy="2197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468C495-DBEB-456F-8040-49167CE12451}"/>
              </a:ext>
            </a:extLst>
          </p:cNvPr>
          <p:cNvCxnSpPr>
            <a:cxnSpLocks/>
          </p:cNvCxnSpPr>
          <p:nvPr/>
        </p:nvCxnSpPr>
        <p:spPr>
          <a:xfrm flipH="1" flipV="1">
            <a:off x="4201761" y="5044279"/>
            <a:ext cx="280974" cy="313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B385E6A-757A-4133-B416-350E70CC85E5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4464848" y="5519964"/>
            <a:ext cx="2372" cy="57100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0A05C9AA-58BF-49B4-A9BF-2B155DCAF6F6}"/>
              </a:ext>
            </a:extLst>
          </p:cNvPr>
          <p:cNvSpPr/>
          <p:nvPr/>
        </p:nvSpPr>
        <p:spPr>
          <a:xfrm flipV="1">
            <a:off x="4079034" y="28230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5A682D9-E622-4C61-B90E-3029AEB08F25}"/>
              </a:ext>
            </a:extLst>
          </p:cNvPr>
          <p:cNvCxnSpPr>
            <a:cxnSpLocks/>
          </p:cNvCxnSpPr>
          <p:nvPr/>
        </p:nvCxnSpPr>
        <p:spPr>
          <a:xfrm flipH="1" flipV="1">
            <a:off x="4813283" y="5006341"/>
            <a:ext cx="280974" cy="3139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2A1C3A3-DC07-4A0C-9FA8-1127B606526F}"/>
              </a:ext>
            </a:extLst>
          </p:cNvPr>
          <p:cNvCxnSpPr>
            <a:cxnSpLocks/>
          </p:cNvCxnSpPr>
          <p:nvPr/>
        </p:nvCxnSpPr>
        <p:spPr>
          <a:xfrm flipH="1" flipV="1">
            <a:off x="4491027" y="5006341"/>
            <a:ext cx="349531" cy="318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034DB2C-DF0B-4790-A666-AD7425734837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491027" y="4703208"/>
            <a:ext cx="142133" cy="291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84176C7-3414-4E31-BEE7-5F831D7ABF74}"/>
              </a:ext>
            </a:extLst>
          </p:cNvPr>
          <p:cNvCxnSpPr>
            <a:cxnSpLocks/>
          </p:cNvCxnSpPr>
          <p:nvPr/>
        </p:nvCxnSpPr>
        <p:spPr>
          <a:xfrm>
            <a:off x="4428037" y="4442855"/>
            <a:ext cx="195945" cy="2900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0FC6B90-86FD-417C-9708-33C2716BCD5E}"/>
              </a:ext>
            </a:extLst>
          </p:cNvPr>
          <p:cNvCxnSpPr>
            <a:cxnSpLocks/>
          </p:cNvCxnSpPr>
          <p:nvPr/>
        </p:nvCxnSpPr>
        <p:spPr>
          <a:xfrm>
            <a:off x="4434530" y="767033"/>
            <a:ext cx="31900" cy="3713848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3AD509C-0CA6-4364-BECE-1E1E2977461A}"/>
              </a:ext>
            </a:extLst>
          </p:cNvPr>
          <p:cNvCxnSpPr>
            <a:cxnSpLocks/>
          </p:cNvCxnSpPr>
          <p:nvPr/>
        </p:nvCxnSpPr>
        <p:spPr>
          <a:xfrm flipH="1">
            <a:off x="4401844" y="2770887"/>
            <a:ext cx="3166039" cy="15623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1CB14FC5-3B4A-451E-A523-413C3DC93887}"/>
              </a:ext>
            </a:extLst>
          </p:cNvPr>
          <p:cNvSpPr/>
          <p:nvPr/>
        </p:nvSpPr>
        <p:spPr>
          <a:xfrm flipV="1">
            <a:off x="4342248" y="28217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621851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4349624" y="5983098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4457104" y="6551468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 flipV="1">
            <a:off x="4582462" y="5358241"/>
            <a:ext cx="343122" cy="263819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4992874" y="533179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4432158" y="53314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4638511" y="5983098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4844756" y="5984351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3856005" y="1809541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4492416" y="500829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8373465" y="254431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7586667" y="224509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7694365" y="226036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33" name="テキスト ボックス 32">
            <a:extLst>
              <a:ext uri="{FF2B5EF4-FFF2-40B4-BE49-F238E27FC236}">
                <a16:creationId xmlns:a16="http://schemas.microsoft.com/office/drawing/2014/main" id="{7ED70862-48FD-48CF-813A-6872E76486D3}"/>
              </a:ext>
            </a:extLst>
          </p:cNvPr>
          <p:cNvSpPr txBox="1"/>
          <p:nvPr/>
        </p:nvSpPr>
        <p:spPr>
          <a:xfrm>
            <a:off x="1135422" y="2112551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078D4802-1811-4D5C-932C-3F41C8678B74}"/>
              </a:ext>
            </a:extLst>
          </p:cNvPr>
          <p:cNvSpPr txBox="1"/>
          <p:nvPr/>
        </p:nvSpPr>
        <p:spPr>
          <a:xfrm>
            <a:off x="1135422" y="2610035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6" name="楕円 35">
            <a:extLst>
              <a:ext uri="{FF2B5EF4-FFF2-40B4-BE49-F238E27FC236}">
                <a16:creationId xmlns:a16="http://schemas.microsoft.com/office/drawing/2014/main" id="{A802A497-CEBD-4627-AC85-B1C145F8A7EE}"/>
              </a:ext>
            </a:extLst>
          </p:cNvPr>
          <p:cNvSpPr/>
          <p:nvPr/>
        </p:nvSpPr>
        <p:spPr>
          <a:xfrm flipV="1">
            <a:off x="1753180" y="2337643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7" name="楕円 36">
            <a:extLst>
              <a:ext uri="{FF2B5EF4-FFF2-40B4-BE49-F238E27FC236}">
                <a16:creationId xmlns:a16="http://schemas.microsoft.com/office/drawing/2014/main" id="{4147115E-3C80-454F-8ADC-8FAD7AF44464}"/>
              </a:ext>
            </a:extLst>
          </p:cNvPr>
          <p:cNvSpPr/>
          <p:nvPr/>
        </p:nvSpPr>
        <p:spPr>
          <a:xfrm flipV="1">
            <a:off x="1762916" y="2770888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D6CC2596-A934-4865-9DB7-5322396F0D0B}"/>
              </a:ext>
            </a:extLst>
          </p:cNvPr>
          <p:cNvSpPr/>
          <p:nvPr/>
        </p:nvSpPr>
        <p:spPr>
          <a:xfrm rot="5400000">
            <a:off x="1459959" y="2443505"/>
            <a:ext cx="838866" cy="39626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5" name="正方形/長方形 44">
            <a:extLst>
              <a:ext uri="{FF2B5EF4-FFF2-40B4-BE49-F238E27FC236}">
                <a16:creationId xmlns:a16="http://schemas.microsoft.com/office/drawing/2014/main" id="{C10A138B-7BF2-422B-B12D-8901A2F2F335}"/>
              </a:ext>
            </a:extLst>
          </p:cNvPr>
          <p:cNvSpPr/>
          <p:nvPr/>
        </p:nvSpPr>
        <p:spPr>
          <a:xfrm rot="5400000">
            <a:off x="4533190" y="-160835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46" name="テキスト ボックス 45">
            <a:extLst>
              <a:ext uri="{FF2B5EF4-FFF2-40B4-BE49-F238E27FC236}">
                <a16:creationId xmlns:a16="http://schemas.microsoft.com/office/drawing/2014/main" id="{CE959F0D-37D9-4B3B-B022-8C82B71A64D8}"/>
              </a:ext>
            </a:extLst>
          </p:cNvPr>
          <p:cNvSpPr txBox="1"/>
          <p:nvPr/>
        </p:nvSpPr>
        <p:spPr>
          <a:xfrm rot="16200000">
            <a:off x="4665694" y="62866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47" name="テキスト ボックス 46">
            <a:extLst>
              <a:ext uri="{FF2B5EF4-FFF2-40B4-BE49-F238E27FC236}">
                <a16:creationId xmlns:a16="http://schemas.microsoft.com/office/drawing/2014/main" id="{E195AD40-6689-445B-8205-5350C301C0FD}"/>
              </a:ext>
            </a:extLst>
          </p:cNvPr>
          <p:cNvSpPr txBox="1"/>
          <p:nvPr/>
        </p:nvSpPr>
        <p:spPr>
          <a:xfrm>
            <a:off x="5341122" y="25103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48" name="楕円 47">
            <a:extLst>
              <a:ext uri="{FF2B5EF4-FFF2-40B4-BE49-F238E27FC236}">
                <a16:creationId xmlns:a16="http://schemas.microsoft.com/office/drawing/2014/main" id="{8A1DEFC9-8860-4A6B-B66D-D521EDB7257C}"/>
              </a:ext>
            </a:extLst>
          </p:cNvPr>
          <p:cNvSpPr/>
          <p:nvPr/>
        </p:nvSpPr>
        <p:spPr>
          <a:xfrm flipV="1">
            <a:off x="4633160" y="4548750"/>
            <a:ext cx="292424" cy="30891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9E61F3D8-5FAE-45EF-821C-A49EA5E5D206}"/>
              </a:ext>
            </a:extLst>
          </p:cNvPr>
          <p:cNvSpPr txBox="1"/>
          <p:nvPr/>
        </p:nvSpPr>
        <p:spPr>
          <a:xfrm>
            <a:off x="4520204" y="4121729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cxnSp>
        <p:nvCxnSpPr>
          <p:cNvPr id="24" name="直線コネクタ 23">
            <a:extLst>
              <a:ext uri="{FF2B5EF4-FFF2-40B4-BE49-F238E27FC236}">
                <a16:creationId xmlns:a16="http://schemas.microsoft.com/office/drawing/2014/main" id="{15A72FF9-77F0-4C05-8422-EBC03A9826C0}"/>
              </a:ext>
            </a:extLst>
          </p:cNvPr>
          <p:cNvCxnSpPr>
            <a:cxnSpLocks/>
          </p:cNvCxnSpPr>
          <p:nvPr/>
        </p:nvCxnSpPr>
        <p:spPr>
          <a:xfrm flipH="1" flipV="1">
            <a:off x="1909944" y="2424159"/>
            <a:ext cx="5676723" cy="6742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直線コネクタ 25">
            <a:extLst>
              <a:ext uri="{FF2B5EF4-FFF2-40B4-BE49-F238E27FC236}">
                <a16:creationId xmlns:a16="http://schemas.microsoft.com/office/drawing/2014/main" id="{EC141467-15C5-48BF-96DC-B869200F9784}"/>
              </a:ext>
            </a:extLst>
          </p:cNvPr>
          <p:cNvCxnSpPr>
            <a:cxnSpLocks/>
          </p:cNvCxnSpPr>
          <p:nvPr/>
        </p:nvCxnSpPr>
        <p:spPr>
          <a:xfrm flipH="1">
            <a:off x="5136422" y="723421"/>
            <a:ext cx="32543" cy="337011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直線コネクタ 28">
            <a:extLst>
              <a:ext uri="{FF2B5EF4-FFF2-40B4-BE49-F238E27FC236}">
                <a16:creationId xmlns:a16="http://schemas.microsoft.com/office/drawing/2014/main" id="{F59D639C-ED14-4356-BA3C-154795A69DA9}"/>
              </a:ext>
            </a:extLst>
          </p:cNvPr>
          <p:cNvCxnSpPr>
            <a:cxnSpLocks/>
          </p:cNvCxnSpPr>
          <p:nvPr/>
        </p:nvCxnSpPr>
        <p:spPr>
          <a:xfrm flipH="1">
            <a:off x="4926973" y="4093535"/>
            <a:ext cx="209449" cy="53184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直線コネクタ 30">
            <a:extLst>
              <a:ext uri="{FF2B5EF4-FFF2-40B4-BE49-F238E27FC236}">
                <a16:creationId xmlns:a16="http://schemas.microsoft.com/office/drawing/2014/main" id="{1E3D66DB-0E5D-45F2-95ED-07777E4E34EF}"/>
              </a:ext>
            </a:extLst>
          </p:cNvPr>
          <p:cNvCxnSpPr>
            <a:cxnSpLocks/>
            <a:stCxn id="48" idx="5"/>
          </p:cNvCxnSpPr>
          <p:nvPr/>
        </p:nvCxnSpPr>
        <p:spPr>
          <a:xfrm>
            <a:off x="4882759" y="4593990"/>
            <a:ext cx="646171" cy="470236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E54920BE-24BA-4F91-9866-3F262CB61A98}"/>
              </a:ext>
            </a:extLst>
          </p:cNvPr>
          <p:cNvCxnSpPr>
            <a:cxnSpLocks/>
          </p:cNvCxnSpPr>
          <p:nvPr/>
        </p:nvCxnSpPr>
        <p:spPr>
          <a:xfrm flipH="1">
            <a:off x="5129229" y="6144285"/>
            <a:ext cx="399701" cy="168279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CA2BCE06-9FE7-46EA-98EF-43581C73486E}"/>
              </a:ext>
            </a:extLst>
          </p:cNvPr>
          <p:cNvCxnSpPr>
            <a:cxnSpLocks/>
          </p:cNvCxnSpPr>
          <p:nvPr/>
        </p:nvCxnSpPr>
        <p:spPr>
          <a:xfrm>
            <a:off x="5517214" y="5059764"/>
            <a:ext cx="0" cy="1084521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楕円 39">
            <a:extLst>
              <a:ext uri="{FF2B5EF4-FFF2-40B4-BE49-F238E27FC236}">
                <a16:creationId xmlns:a16="http://schemas.microsoft.com/office/drawing/2014/main" id="{223D97D7-2A70-41E0-B750-32680885F656}"/>
              </a:ext>
            </a:extLst>
          </p:cNvPr>
          <p:cNvSpPr/>
          <p:nvPr/>
        </p:nvSpPr>
        <p:spPr>
          <a:xfrm flipV="1">
            <a:off x="5072429" y="236135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1A25DF72-A536-48AA-8C93-5E64923762A4}"/>
              </a:ext>
            </a:extLst>
          </p:cNvPr>
          <p:cNvCxnSpPr>
            <a:cxnSpLocks/>
          </p:cNvCxnSpPr>
          <p:nvPr/>
        </p:nvCxnSpPr>
        <p:spPr>
          <a:xfrm flipH="1">
            <a:off x="1950360" y="2883281"/>
            <a:ext cx="2265195" cy="1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01B62AEA-0FB0-4E02-9D4A-CD96958B5335}"/>
              </a:ext>
            </a:extLst>
          </p:cNvPr>
          <p:cNvCxnSpPr>
            <a:cxnSpLocks/>
          </p:cNvCxnSpPr>
          <p:nvPr/>
        </p:nvCxnSpPr>
        <p:spPr>
          <a:xfrm flipH="1" flipV="1">
            <a:off x="4167080" y="2862578"/>
            <a:ext cx="48475" cy="21971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2468C495-DBEB-456F-8040-49167CE12451}"/>
              </a:ext>
            </a:extLst>
          </p:cNvPr>
          <p:cNvCxnSpPr>
            <a:cxnSpLocks/>
          </p:cNvCxnSpPr>
          <p:nvPr/>
        </p:nvCxnSpPr>
        <p:spPr>
          <a:xfrm flipH="1" flipV="1">
            <a:off x="4201761" y="5044279"/>
            <a:ext cx="280974" cy="31396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CB385E6A-757A-4133-B416-350E70CC85E5}"/>
              </a:ext>
            </a:extLst>
          </p:cNvPr>
          <p:cNvCxnSpPr>
            <a:cxnSpLocks/>
            <a:endCxn id="18" idx="1"/>
          </p:cNvCxnSpPr>
          <p:nvPr/>
        </p:nvCxnSpPr>
        <p:spPr>
          <a:xfrm flipH="1">
            <a:off x="4464848" y="5519964"/>
            <a:ext cx="2372" cy="57100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楕円 43">
            <a:extLst>
              <a:ext uri="{FF2B5EF4-FFF2-40B4-BE49-F238E27FC236}">
                <a16:creationId xmlns:a16="http://schemas.microsoft.com/office/drawing/2014/main" id="{0A05C9AA-58BF-49B4-A9BF-2B155DCAF6F6}"/>
              </a:ext>
            </a:extLst>
          </p:cNvPr>
          <p:cNvSpPr/>
          <p:nvPr/>
        </p:nvSpPr>
        <p:spPr>
          <a:xfrm flipV="1">
            <a:off x="4079034" y="282301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65A682D9-E622-4C61-B90E-3029AEB08F25}"/>
              </a:ext>
            </a:extLst>
          </p:cNvPr>
          <p:cNvCxnSpPr>
            <a:cxnSpLocks/>
          </p:cNvCxnSpPr>
          <p:nvPr/>
        </p:nvCxnSpPr>
        <p:spPr>
          <a:xfrm flipH="1" flipV="1">
            <a:off x="4813283" y="5006341"/>
            <a:ext cx="280974" cy="313962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直線コネクタ 51">
            <a:extLst>
              <a:ext uri="{FF2B5EF4-FFF2-40B4-BE49-F238E27FC236}">
                <a16:creationId xmlns:a16="http://schemas.microsoft.com/office/drawing/2014/main" id="{12A1C3A3-DC07-4A0C-9FA8-1127B606526F}"/>
              </a:ext>
            </a:extLst>
          </p:cNvPr>
          <p:cNvCxnSpPr>
            <a:cxnSpLocks/>
          </p:cNvCxnSpPr>
          <p:nvPr/>
        </p:nvCxnSpPr>
        <p:spPr>
          <a:xfrm flipH="1" flipV="1">
            <a:off x="4491027" y="5006341"/>
            <a:ext cx="349531" cy="31844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" name="直線コネクタ 52">
            <a:extLst>
              <a:ext uri="{FF2B5EF4-FFF2-40B4-BE49-F238E27FC236}">
                <a16:creationId xmlns:a16="http://schemas.microsoft.com/office/drawing/2014/main" id="{F034DB2C-DF0B-4790-A666-AD7425734837}"/>
              </a:ext>
            </a:extLst>
          </p:cNvPr>
          <p:cNvCxnSpPr>
            <a:cxnSpLocks/>
            <a:stCxn id="48" idx="2"/>
          </p:cNvCxnSpPr>
          <p:nvPr/>
        </p:nvCxnSpPr>
        <p:spPr>
          <a:xfrm flipH="1">
            <a:off x="4491027" y="4703208"/>
            <a:ext cx="142133" cy="291675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884176C7-3414-4E31-BEE7-5F831D7ABF74}"/>
              </a:ext>
            </a:extLst>
          </p:cNvPr>
          <p:cNvCxnSpPr>
            <a:cxnSpLocks/>
          </p:cNvCxnSpPr>
          <p:nvPr/>
        </p:nvCxnSpPr>
        <p:spPr>
          <a:xfrm>
            <a:off x="4428037" y="4442855"/>
            <a:ext cx="195945" cy="290081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20FC6B90-86FD-417C-9708-33C2716BCD5E}"/>
              </a:ext>
            </a:extLst>
          </p:cNvPr>
          <p:cNvCxnSpPr>
            <a:cxnSpLocks/>
          </p:cNvCxnSpPr>
          <p:nvPr/>
        </p:nvCxnSpPr>
        <p:spPr>
          <a:xfrm>
            <a:off x="4428037" y="712699"/>
            <a:ext cx="38393" cy="376818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B3AD509C-0CA6-4364-BECE-1E1E2977461A}"/>
              </a:ext>
            </a:extLst>
          </p:cNvPr>
          <p:cNvCxnSpPr>
            <a:cxnSpLocks/>
          </p:cNvCxnSpPr>
          <p:nvPr/>
        </p:nvCxnSpPr>
        <p:spPr>
          <a:xfrm flipH="1">
            <a:off x="4401844" y="2770887"/>
            <a:ext cx="3166039" cy="15623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楕円 59">
            <a:extLst>
              <a:ext uri="{FF2B5EF4-FFF2-40B4-BE49-F238E27FC236}">
                <a16:creationId xmlns:a16="http://schemas.microsoft.com/office/drawing/2014/main" id="{1CB14FC5-3B4A-451E-A523-413C3DC93887}"/>
              </a:ext>
            </a:extLst>
          </p:cNvPr>
          <p:cNvSpPr/>
          <p:nvPr/>
        </p:nvSpPr>
        <p:spPr>
          <a:xfrm flipV="1">
            <a:off x="4342248" y="282175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1" name="テキスト ボックス 60">
            <a:extLst>
              <a:ext uri="{FF2B5EF4-FFF2-40B4-BE49-F238E27FC236}">
                <a16:creationId xmlns:a16="http://schemas.microsoft.com/office/drawing/2014/main" id="{CA3A91D8-866B-4B30-944D-0B929ACA177D}"/>
              </a:ext>
            </a:extLst>
          </p:cNvPr>
          <p:cNvSpPr txBox="1"/>
          <p:nvPr/>
        </p:nvSpPr>
        <p:spPr>
          <a:xfrm>
            <a:off x="5240536" y="1606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D192608A-34E0-40CA-8418-28BA885E6C16}"/>
              </a:ext>
            </a:extLst>
          </p:cNvPr>
          <p:cNvSpPr txBox="1"/>
          <p:nvPr/>
        </p:nvSpPr>
        <p:spPr>
          <a:xfrm>
            <a:off x="2624615" y="347061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刻印：小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sp>
        <p:nvSpPr>
          <p:cNvPr id="63" name="テキスト ボックス 62">
            <a:extLst>
              <a:ext uri="{FF2B5EF4-FFF2-40B4-BE49-F238E27FC236}">
                <a16:creationId xmlns:a16="http://schemas.microsoft.com/office/drawing/2014/main" id="{10C34F14-6E8A-4014-9C98-3B60ECDC0FA9}"/>
              </a:ext>
            </a:extLst>
          </p:cNvPr>
          <p:cNvSpPr txBox="1"/>
          <p:nvPr/>
        </p:nvSpPr>
        <p:spPr>
          <a:xfrm>
            <a:off x="2297632" y="1677567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65" name="直線矢印コネクタ 64">
            <a:extLst>
              <a:ext uri="{FF2B5EF4-FFF2-40B4-BE49-F238E27FC236}">
                <a16:creationId xmlns:a16="http://schemas.microsoft.com/office/drawing/2014/main" id="{990EB8BC-BECE-4126-860A-D2685B43521D}"/>
              </a:ext>
            </a:extLst>
          </p:cNvPr>
          <p:cNvCxnSpPr>
            <a:cxnSpLocks/>
          </p:cNvCxnSpPr>
          <p:nvPr/>
        </p:nvCxnSpPr>
        <p:spPr>
          <a:xfrm flipH="1">
            <a:off x="5320093" y="2060266"/>
            <a:ext cx="391649" cy="325964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7" name="直線矢印コネクタ 66">
            <a:extLst>
              <a:ext uri="{FF2B5EF4-FFF2-40B4-BE49-F238E27FC236}">
                <a16:creationId xmlns:a16="http://schemas.microsoft.com/office/drawing/2014/main" id="{19D82CD2-2683-4F72-95BA-370BDA591453}"/>
              </a:ext>
            </a:extLst>
          </p:cNvPr>
          <p:cNvCxnSpPr>
            <a:cxnSpLocks/>
          </p:cNvCxnSpPr>
          <p:nvPr/>
        </p:nvCxnSpPr>
        <p:spPr>
          <a:xfrm>
            <a:off x="3495377" y="2244938"/>
            <a:ext cx="784633" cy="437140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8" name="直線矢印コネクタ 67">
            <a:extLst>
              <a:ext uri="{FF2B5EF4-FFF2-40B4-BE49-F238E27FC236}">
                <a16:creationId xmlns:a16="http://schemas.microsoft.com/office/drawing/2014/main" id="{F7F67072-4A03-4BEB-A1BA-85D5521F2677}"/>
              </a:ext>
            </a:extLst>
          </p:cNvPr>
          <p:cNvCxnSpPr>
            <a:cxnSpLocks/>
          </p:cNvCxnSpPr>
          <p:nvPr/>
        </p:nvCxnSpPr>
        <p:spPr>
          <a:xfrm flipV="1">
            <a:off x="3558809" y="3004719"/>
            <a:ext cx="457143" cy="41769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8833344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7586885" y="32562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5478370" y="52960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691572" y="4996776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4704332" y="4967160"/>
            <a:ext cx="777777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</a:rPr>
              <a:t>( )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89399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endCxn id="57" idx="5"/>
          </p:cNvCxnSpPr>
          <p:nvPr/>
        </p:nvCxnSpPr>
        <p:spPr>
          <a:xfrm flipH="1">
            <a:off x="1988471" y="5296002"/>
            <a:ext cx="461204" cy="16856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98883" y="543811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838167" y="543777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7875772" y="32562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8082017" y="32687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5168966" y="6792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4668664" y="67958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1250701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4041153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8454372" y="79206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1958736" y="5695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5035620" y="217916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4528506" y="217916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2624965" y="4178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1838167" y="1185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1945865" y="133861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7586885" y="2208347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7694365" y="2776717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7875772" y="2208347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8082017" y="2209600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テキスト ボックス 30">
            <a:extLst>
              <a:ext uri="{FF2B5EF4-FFF2-40B4-BE49-F238E27FC236}">
                <a16:creationId xmlns:a16="http://schemas.microsoft.com/office/drawing/2014/main" id="{A4981440-8765-4CCA-8CF6-353ACF557958}"/>
              </a:ext>
            </a:extLst>
          </p:cNvPr>
          <p:cNvSpPr txBox="1"/>
          <p:nvPr/>
        </p:nvSpPr>
        <p:spPr>
          <a:xfrm>
            <a:off x="8310195" y="2576633"/>
            <a:ext cx="902277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>
                <a:latin typeface="Georgia" panose="02040502050405020303" pitchFamily="18" charset="0"/>
              </a:rPr>
              <a:t>EET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cxnSp>
        <p:nvCxnSpPr>
          <p:cNvPr id="32" name="直線コネクタ 31">
            <a:extLst>
              <a:ext uri="{FF2B5EF4-FFF2-40B4-BE49-F238E27FC236}">
                <a16:creationId xmlns:a16="http://schemas.microsoft.com/office/drawing/2014/main" id="{F9A4CB49-5571-4387-87DA-B66DD254E253}"/>
              </a:ext>
            </a:extLst>
          </p:cNvPr>
          <p:cNvCxnSpPr>
            <a:cxnSpLocks/>
          </p:cNvCxnSpPr>
          <p:nvPr/>
        </p:nvCxnSpPr>
        <p:spPr>
          <a:xfrm>
            <a:off x="7739287" y="5212838"/>
            <a:ext cx="715085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直線コネクタ 34">
            <a:extLst>
              <a:ext uri="{FF2B5EF4-FFF2-40B4-BE49-F238E27FC236}">
                <a16:creationId xmlns:a16="http://schemas.microsoft.com/office/drawing/2014/main" id="{160D0986-2D16-44EF-B4DB-7ABF661F6F7B}"/>
              </a:ext>
            </a:extLst>
          </p:cNvPr>
          <p:cNvCxnSpPr>
            <a:cxnSpLocks/>
          </p:cNvCxnSpPr>
          <p:nvPr/>
        </p:nvCxnSpPr>
        <p:spPr>
          <a:xfrm>
            <a:off x="7891687" y="5344961"/>
            <a:ext cx="418508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直線コネクタ 37">
            <a:extLst>
              <a:ext uri="{FF2B5EF4-FFF2-40B4-BE49-F238E27FC236}">
                <a16:creationId xmlns:a16="http://schemas.microsoft.com/office/drawing/2014/main" id="{48BDD2AA-0A0E-47E6-9707-CB854D4B890A}"/>
              </a:ext>
            </a:extLst>
          </p:cNvPr>
          <p:cNvCxnSpPr>
            <a:cxnSpLocks/>
          </p:cNvCxnSpPr>
          <p:nvPr/>
        </p:nvCxnSpPr>
        <p:spPr>
          <a:xfrm>
            <a:off x="7971469" y="5476353"/>
            <a:ext cx="221057" cy="4207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BBE3D8B6-900A-47E6-9329-B5608B8785AB}"/>
              </a:ext>
            </a:extLst>
          </p:cNvPr>
          <p:cNvCxnSpPr>
            <a:cxnSpLocks/>
          </p:cNvCxnSpPr>
          <p:nvPr/>
        </p:nvCxnSpPr>
        <p:spPr>
          <a:xfrm>
            <a:off x="5256995" y="857004"/>
            <a:ext cx="0" cy="4139772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直線コネクタ 33">
            <a:extLst>
              <a:ext uri="{FF2B5EF4-FFF2-40B4-BE49-F238E27FC236}">
                <a16:creationId xmlns:a16="http://schemas.microsoft.com/office/drawing/2014/main" id="{F227838D-2CE7-4895-BFB5-2CED3C1FDA29}"/>
              </a:ext>
            </a:extLst>
          </p:cNvPr>
          <p:cNvCxnSpPr>
            <a:cxnSpLocks/>
            <a:stCxn id="40" idx="1"/>
          </p:cNvCxnSpPr>
          <p:nvPr/>
        </p:nvCxnSpPr>
        <p:spPr>
          <a:xfrm flipH="1" flipV="1">
            <a:off x="2481589" y="2306282"/>
            <a:ext cx="5220520" cy="9934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直線コネクタ 38">
            <a:extLst>
              <a:ext uri="{FF2B5EF4-FFF2-40B4-BE49-F238E27FC236}">
                <a16:creationId xmlns:a16="http://schemas.microsoft.com/office/drawing/2014/main" id="{B978440D-0487-4861-9EC7-AB28C4BF9C00}"/>
              </a:ext>
            </a:extLst>
          </p:cNvPr>
          <p:cNvCxnSpPr>
            <a:cxnSpLocks/>
          </p:cNvCxnSpPr>
          <p:nvPr/>
        </p:nvCxnSpPr>
        <p:spPr>
          <a:xfrm>
            <a:off x="2478996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直線コネクタ 44">
            <a:extLst>
              <a:ext uri="{FF2B5EF4-FFF2-40B4-BE49-F238E27FC236}">
                <a16:creationId xmlns:a16="http://schemas.microsoft.com/office/drawing/2014/main" id="{CAEC8063-BD55-4922-9107-49B21F634087}"/>
              </a:ext>
            </a:extLst>
          </p:cNvPr>
          <p:cNvCxnSpPr>
            <a:cxnSpLocks/>
          </p:cNvCxnSpPr>
          <p:nvPr/>
        </p:nvCxnSpPr>
        <p:spPr>
          <a:xfrm>
            <a:off x="7662282" y="857004"/>
            <a:ext cx="0" cy="1449278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楕円 45">
            <a:extLst>
              <a:ext uri="{FF2B5EF4-FFF2-40B4-BE49-F238E27FC236}">
                <a16:creationId xmlns:a16="http://schemas.microsoft.com/office/drawing/2014/main" id="{46062B52-5B22-46C1-8F9C-78E04C4F44D3}"/>
              </a:ext>
            </a:extLst>
          </p:cNvPr>
          <p:cNvSpPr/>
          <p:nvPr/>
        </p:nvSpPr>
        <p:spPr>
          <a:xfrm flipV="1">
            <a:off x="2439312" y="2181535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7" name="楕円 46">
            <a:extLst>
              <a:ext uri="{FF2B5EF4-FFF2-40B4-BE49-F238E27FC236}">
                <a16:creationId xmlns:a16="http://schemas.microsoft.com/office/drawing/2014/main" id="{17EB55EE-792D-4475-B423-8A38D81326B1}"/>
              </a:ext>
            </a:extLst>
          </p:cNvPr>
          <p:cNvSpPr/>
          <p:nvPr/>
        </p:nvSpPr>
        <p:spPr>
          <a:xfrm flipV="1">
            <a:off x="5168949" y="2214597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37" name="直線コネクタ 36">
            <a:extLst>
              <a:ext uri="{FF2B5EF4-FFF2-40B4-BE49-F238E27FC236}">
                <a16:creationId xmlns:a16="http://schemas.microsoft.com/office/drawing/2014/main" id="{22B5ECCF-C1F1-4D96-B1A2-A7DED4967AAC}"/>
              </a:ext>
            </a:extLst>
          </p:cNvPr>
          <p:cNvCxnSpPr>
            <a:cxnSpLocks/>
          </p:cNvCxnSpPr>
          <p:nvPr/>
        </p:nvCxnSpPr>
        <p:spPr>
          <a:xfrm flipH="1">
            <a:off x="4719249" y="735679"/>
            <a:ext cx="14231" cy="184095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直線コネクタ 47">
            <a:extLst>
              <a:ext uri="{FF2B5EF4-FFF2-40B4-BE49-F238E27FC236}">
                <a16:creationId xmlns:a16="http://schemas.microsoft.com/office/drawing/2014/main" id="{E7F997F5-5BBF-40BB-9B86-ED7F93AE86EB}"/>
              </a:ext>
            </a:extLst>
          </p:cNvPr>
          <p:cNvCxnSpPr>
            <a:cxnSpLocks/>
            <a:endCxn id="53" idx="6"/>
          </p:cNvCxnSpPr>
          <p:nvPr/>
        </p:nvCxnSpPr>
        <p:spPr>
          <a:xfrm flipH="1">
            <a:off x="2558032" y="2729033"/>
            <a:ext cx="5072170" cy="5537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直線コネクタ 48">
            <a:extLst>
              <a:ext uri="{FF2B5EF4-FFF2-40B4-BE49-F238E27FC236}">
                <a16:creationId xmlns:a16="http://schemas.microsoft.com/office/drawing/2014/main" id="{6A845EE8-12FD-4AEE-A7AD-E85CCB700BA9}"/>
              </a:ext>
            </a:extLst>
          </p:cNvPr>
          <p:cNvCxnSpPr>
            <a:cxnSpLocks/>
          </p:cNvCxnSpPr>
          <p:nvPr/>
        </p:nvCxnSpPr>
        <p:spPr>
          <a:xfrm flipH="1">
            <a:off x="4719249" y="705813"/>
            <a:ext cx="14232" cy="202322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直線コネクタ 50">
            <a:extLst>
              <a:ext uri="{FF2B5EF4-FFF2-40B4-BE49-F238E27FC236}">
                <a16:creationId xmlns:a16="http://schemas.microsoft.com/office/drawing/2014/main" id="{038A68AB-C23E-41C7-B3DD-3D87631C12AA}"/>
              </a:ext>
            </a:extLst>
          </p:cNvPr>
          <p:cNvCxnSpPr>
            <a:cxnSpLocks/>
          </p:cNvCxnSpPr>
          <p:nvPr/>
        </p:nvCxnSpPr>
        <p:spPr>
          <a:xfrm>
            <a:off x="2481151" y="2752875"/>
            <a:ext cx="11556" cy="268785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楕円 51">
            <a:extLst>
              <a:ext uri="{FF2B5EF4-FFF2-40B4-BE49-F238E27FC236}">
                <a16:creationId xmlns:a16="http://schemas.microsoft.com/office/drawing/2014/main" id="{8A8F546A-74A1-4990-9019-FB481F04F03F}"/>
              </a:ext>
            </a:extLst>
          </p:cNvPr>
          <p:cNvSpPr/>
          <p:nvPr/>
        </p:nvSpPr>
        <p:spPr>
          <a:xfrm flipV="1">
            <a:off x="4652860" y="2651151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9C1CDE45-0620-4641-B886-8737C885C86C}"/>
              </a:ext>
            </a:extLst>
          </p:cNvPr>
          <p:cNvSpPr/>
          <p:nvPr/>
        </p:nvSpPr>
        <p:spPr>
          <a:xfrm flipV="1">
            <a:off x="2381940" y="2692923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E3C891C8-764D-4F13-93A9-B2CE92AC7B89}"/>
              </a:ext>
            </a:extLst>
          </p:cNvPr>
          <p:cNvCxnSpPr>
            <a:cxnSpLocks/>
            <a:stCxn id="18" idx="5"/>
            <a:endCxn id="40" idx="7"/>
          </p:cNvCxnSpPr>
          <p:nvPr/>
        </p:nvCxnSpPr>
        <p:spPr>
          <a:xfrm>
            <a:off x="8258459" y="954330"/>
            <a:ext cx="0" cy="13618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直線コネクタ 57">
            <a:extLst>
              <a:ext uri="{FF2B5EF4-FFF2-40B4-BE49-F238E27FC236}">
                <a16:creationId xmlns:a16="http://schemas.microsoft.com/office/drawing/2014/main" id="{6478A194-D476-40DB-AA88-7D2E53FF6C58}"/>
              </a:ext>
            </a:extLst>
          </p:cNvPr>
          <p:cNvCxnSpPr>
            <a:cxnSpLocks/>
          </p:cNvCxnSpPr>
          <p:nvPr/>
        </p:nvCxnSpPr>
        <p:spPr>
          <a:xfrm>
            <a:off x="7971469" y="2944920"/>
            <a:ext cx="110548" cy="2267918"/>
          </a:xfrm>
          <a:prstGeom prst="line">
            <a:avLst/>
          </a:prstGeom>
          <a:ln w="57150">
            <a:solidFill>
              <a:srgbClr val="92D05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直線コネクタ 58">
            <a:extLst>
              <a:ext uri="{FF2B5EF4-FFF2-40B4-BE49-F238E27FC236}">
                <a16:creationId xmlns:a16="http://schemas.microsoft.com/office/drawing/2014/main" id="{1D265AFA-9777-45B9-BB32-D936E73A52C2}"/>
              </a:ext>
            </a:extLst>
          </p:cNvPr>
          <p:cNvCxnSpPr>
            <a:cxnSpLocks/>
            <a:endCxn id="62" idx="4"/>
          </p:cNvCxnSpPr>
          <p:nvPr/>
        </p:nvCxnSpPr>
        <p:spPr>
          <a:xfrm flipH="1">
            <a:off x="1956855" y="837610"/>
            <a:ext cx="30642" cy="2164472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FE1BF8C7-533A-4AA2-A4B3-8B517D59006D}"/>
              </a:ext>
            </a:extLst>
          </p:cNvPr>
          <p:cNvCxnSpPr>
            <a:cxnSpLocks/>
          </p:cNvCxnSpPr>
          <p:nvPr/>
        </p:nvCxnSpPr>
        <p:spPr>
          <a:xfrm flipH="1" flipV="1">
            <a:off x="1984733" y="3106625"/>
            <a:ext cx="2717237" cy="7407"/>
          </a:xfrm>
          <a:prstGeom prst="line">
            <a:avLst/>
          </a:prstGeom>
          <a:ln w="5715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直線コネクタ 60">
            <a:extLst>
              <a:ext uri="{FF2B5EF4-FFF2-40B4-BE49-F238E27FC236}">
                <a16:creationId xmlns:a16="http://schemas.microsoft.com/office/drawing/2014/main" id="{F4ED03DD-CE43-4658-8CD5-729EDC979B2E}"/>
              </a:ext>
            </a:extLst>
          </p:cNvPr>
          <p:cNvCxnSpPr>
            <a:cxnSpLocks/>
          </p:cNvCxnSpPr>
          <p:nvPr/>
        </p:nvCxnSpPr>
        <p:spPr>
          <a:xfrm flipH="1" flipV="1">
            <a:off x="4726732" y="3093565"/>
            <a:ext cx="28347" cy="2106213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楕円 61">
            <a:extLst>
              <a:ext uri="{FF2B5EF4-FFF2-40B4-BE49-F238E27FC236}">
                <a16:creationId xmlns:a16="http://schemas.microsoft.com/office/drawing/2014/main" id="{DAB72845-6DA8-4E8A-B81F-B4B6034FC69A}"/>
              </a:ext>
            </a:extLst>
          </p:cNvPr>
          <p:cNvSpPr/>
          <p:nvPr/>
        </p:nvSpPr>
        <p:spPr>
          <a:xfrm flipV="1">
            <a:off x="1868809" y="3002082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3" name="楕円 62">
            <a:extLst>
              <a:ext uri="{FF2B5EF4-FFF2-40B4-BE49-F238E27FC236}">
                <a16:creationId xmlns:a16="http://schemas.microsoft.com/office/drawing/2014/main" id="{0C1A8288-4B3A-4F7A-8599-1AF6A28F4D9B}"/>
              </a:ext>
            </a:extLst>
          </p:cNvPr>
          <p:cNvSpPr/>
          <p:nvPr/>
        </p:nvSpPr>
        <p:spPr>
          <a:xfrm flipV="1">
            <a:off x="4631203" y="3022549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7" name="直線コネクタ 66">
            <a:extLst>
              <a:ext uri="{FF2B5EF4-FFF2-40B4-BE49-F238E27FC236}">
                <a16:creationId xmlns:a16="http://schemas.microsoft.com/office/drawing/2014/main" id="{A8DA6499-2396-4094-9671-AEDFE4169FD1}"/>
              </a:ext>
            </a:extLst>
          </p:cNvPr>
          <p:cNvCxnSpPr>
            <a:cxnSpLocks/>
            <a:endCxn id="57" idx="4"/>
          </p:cNvCxnSpPr>
          <p:nvPr/>
        </p:nvCxnSpPr>
        <p:spPr>
          <a:xfrm flipH="1">
            <a:off x="1926213" y="3114032"/>
            <a:ext cx="30642" cy="2323740"/>
          </a:xfrm>
          <a:prstGeom prst="line">
            <a:avLst/>
          </a:prstGeom>
          <a:ln w="57150">
            <a:solidFill>
              <a:schemeClr val="accent1">
                <a:lumMod val="60000"/>
                <a:lumOff val="4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テキスト ボックス 67">
            <a:extLst>
              <a:ext uri="{FF2B5EF4-FFF2-40B4-BE49-F238E27FC236}">
                <a16:creationId xmlns:a16="http://schemas.microsoft.com/office/drawing/2014/main" id="{15235E63-6DA0-4FF3-BC67-C89623279D3D}"/>
              </a:ext>
            </a:extLst>
          </p:cNvPr>
          <p:cNvSpPr txBox="1"/>
          <p:nvPr/>
        </p:nvSpPr>
        <p:spPr>
          <a:xfrm>
            <a:off x="5168949" y="5947913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BDBE6955-4A7A-4DA4-B9B3-E1E772F4DD41}"/>
              </a:ext>
            </a:extLst>
          </p:cNvPr>
          <p:cNvSpPr txBox="1"/>
          <p:nvPr/>
        </p:nvSpPr>
        <p:spPr>
          <a:xfrm>
            <a:off x="5706696" y="861787"/>
            <a:ext cx="2005677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2400" b="1" dirty="0">
                <a:solidFill>
                  <a:srgbClr val="FF0000"/>
                </a:solidFill>
                <a:latin typeface="+mn-ea"/>
              </a:rPr>
              <a:t>W</a:t>
            </a:r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1" name="直線矢印コネクタ 70">
            <a:extLst>
              <a:ext uri="{FF2B5EF4-FFF2-40B4-BE49-F238E27FC236}">
                <a16:creationId xmlns:a16="http://schemas.microsoft.com/office/drawing/2014/main" id="{2CAAB169-D13C-46FF-977C-A66475D5E4AA}"/>
              </a:ext>
            </a:extLst>
          </p:cNvPr>
          <p:cNvCxnSpPr>
            <a:cxnSpLocks/>
          </p:cNvCxnSpPr>
          <p:nvPr/>
        </p:nvCxnSpPr>
        <p:spPr>
          <a:xfrm flipH="1" flipV="1">
            <a:off x="5488618" y="5675250"/>
            <a:ext cx="235973" cy="272663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2" name="直線矢印コネクタ 71">
            <a:extLst>
              <a:ext uri="{FF2B5EF4-FFF2-40B4-BE49-F238E27FC236}">
                <a16:creationId xmlns:a16="http://schemas.microsoft.com/office/drawing/2014/main" id="{D4FE3808-D878-4F39-8C8B-E5D7B32D48A7}"/>
              </a:ext>
            </a:extLst>
          </p:cNvPr>
          <p:cNvCxnSpPr>
            <a:cxnSpLocks/>
          </p:cNvCxnSpPr>
          <p:nvPr/>
        </p:nvCxnSpPr>
        <p:spPr>
          <a:xfrm>
            <a:off x="7035432" y="1323452"/>
            <a:ext cx="511627" cy="75137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3" name="テキスト ボックス 72">
            <a:extLst>
              <a:ext uri="{FF2B5EF4-FFF2-40B4-BE49-F238E27FC236}">
                <a16:creationId xmlns:a16="http://schemas.microsoft.com/office/drawing/2014/main" id="{54C03BA0-FC24-4727-ACEA-877EFE41EA92}"/>
              </a:ext>
            </a:extLst>
          </p:cNvPr>
          <p:cNvSpPr txBox="1"/>
          <p:nvPr/>
        </p:nvSpPr>
        <p:spPr>
          <a:xfrm>
            <a:off x="2573675" y="841392"/>
            <a:ext cx="2031325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受金ねじ部の</a:t>
            </a:r>
            <a:endParaRPr kumimoji="1" lang="en-US" altLang="ja-JP" sz="2400" b="1" dirty="0">
              <a:solidFill>
                <a:srgbClr val="FF0000"/>
              </a:solidFill>
              <a:latin typeface="+mn-ea"/>
            </a:endParaRPr>
          </a:p>
          <a:p>
            <a:r>
              <a:rPr kumimoji="1" lang="ja-JP" altLang="en-US" sz="2400" b="1" dirty="0">
                <a:solidFill>
                  <a:srgbClr val="FF0000"/>
                </a:solidFill>
                <a:latin typeface="+mn-ea"/>
              </a:rPr>
              <a:t>端子に白線</a:t>
            </a:r>
          </a:p>
        </p:txBody>
      </p:sp>
      <p:cxnSp>
        <p:nvCxnSpPr>
          <p:cNvPr id="74" name="直線矢印コネクタ 73">
            <a:extLst>
              <a:ext uri="{FF2B5EF4-FFF2-40B4-BE49-F238E27FC236}">
                <a16:creationId xmlns:a16="http://schemas.microsoft.com/office/drawing/2014/main" id="{7E6EE061-27C7-4F4B-995F-0DCA7A0650A7}"/>
              </a:ext>
            </a:extLst>
          </p:cNvPr>
          <p:cNvCxnSpPr>
            <a:cxnSpLocks/>
          </p:cNvCxnSpPr>
          <p:nvPr/>
        </p:nvCxnSpPr>
        <p:spPr>
          <a:xfrm flipH="1" flipV="1">
            <a:off x="2766852" y="285459"/>
            <a:ext cx="623678" cy="363186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9BF0E264-D3D4-438B-A7AC-5E56D5E87516}"/>
              </a:ext>
            </a:extLst>
          </p:cNvPr>
          <p:cNvSpPr txBox="1"/>
          <p:nvPr/>
        </p:nvSpPr>
        <p:spPr>
          <a:xfrm>
            <a:off x="71588" y="3589779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3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83DA3751-6D37-4C36-B64C-165950DC20AD}"/>
              </a:ext>
            </a:extLst>
          </p:cNvPr>
          <p:cNvSpPr txBox="1"/>
          <p:nvPr/>
        </p:nvSpPr>
        <p:spPr>
          <a:xfrm>
            <a:off x="98350" y="1222365"/>
            <a:ext cx="1915909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コネクタ：</a:t>
            </a:r>
            <a:r>
              <a:rPr lang="en-US" altLang="ja-JP" sz="2400" b="1" dirty="0">
                <a:solidFill>
                  <a:srgbClr val="FF0000"/>
                </a:solidFill>
                <a:latin typeface="+mn-ea"/>
              </a:rPr>
              <a:t>2</a:t>
            </a:r>
            <a:endParaRPr kumimoji="1" lang="ja-JP" altLang="en-US" sz="2400" b="1" dirty="0">
              <a:solidFill>
                <a:srgbClr val="FF0000"/>
              </a:solidFill>
              <a:latin typeface="+mn-ea"/>
            </a:endParaRPr>
          </a:p>
        </p:txBody>
      </p:sp>
      <p:cxnSp>
        <p:nvCxnSpPr>
          <p:cNvPr id="77" name="直線矢印コネクタ 76">
            <a:extLst>
              <a:ext uri="{FF2B5EF4-FFF2-40B4-BE49-F238E27FC236}">
                <a16:creationId xmlns:a16="http://schemas.microsoft.com/office/drawing/2014/main" id="{B5F49945-65B8-4540-8CF4-44C24EE6826C}"/>
              </a:ext>
            </a:extLst>
          </p:cNvPr>
          <p:cNvCxnSpPr>
            <a:cxnSpLocks/>
          </p:cNvCxnSpPr>
          <p:nvPr/>
        </p:nvCxnSpPr>
        <p:spPr>
          <a:xfrm flipV="1">
            <a:off x="1446449" y="3185048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8" name="直線矢印コネクタ 77">
            <a:extLst>
              <a:ext uri="{FF2B5EF4-FFF2-40B4-BE49-F238E27FC236}">
                <a16:creationId xmlns:a16="http://schemas.microsoft.com/office/drawing/2014/main" id="{998C8775-7D6A-4628-9275-D668F94C454D}"/>
              </a:ext>
            </a:extLst>
          </p:cNvPr>
          <p:cNvCxnSpPr>
            <a:cxnSpLocks/>
          </p:cNvCxnSpPr>
          <p:nvPr/>
        </p:nvCxnSpPr>
        <p:spPr>
          <a:xfrm>
            <a:off x="1200890" y="1712617"/>
            <a:ext cx="1134628" cy="10402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79" name="直線矢印コネクタ 78">
            <a:extLst>
              <a:ext uri="{FF2B5EF4-FFF2-40B4-BE49-F238E27FC236}">
                <a16:creationId xmlns:a16="http://schemas.microsoft.com/office/drawing/2014/main" id="{3414AFBE-FE5D-4C0A-B539-6BB811021DCA}"/>
              </a:ext>
            </a:extLst>
          </p:cNvPr>
          <p:cNvCxnSpPr>
            <a:cxnSpLocks/>
          </p:cNvCxnSpPr>
          <p:nvPr/>
        </p:nvCxnSpPr>
        <p:spPr>
          <a:xfrm>
            <a:off x="1374553" y="1620395"/>
            <a:ext cx="898387" cy="58920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0" name="テキスト ボックス 79">
            <a:extLst>
              <a:ext uri="{FF2B5EF4-FFF2-40B4-BE49-F238E27FC236}">
                <a16:creationId xmlns:a16="http://schemas.microsoft.com/office/drawing/2014/main" id="{A1D3200B-6878-49DE-B7BF-281C776D0171}"/>
              </a:ext>
            </a:extLst>
          </p:cNvPr>
          <p:cNvSpPr txBox="1"/>
          <p:nvPr/>
        </p:nvSpPr>
        <p:spPr>
          <a:xfrm>
            <a:off x="3120758" y="3644877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刻印：○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1" name="直線矢印コネクタ 80">
            <a:extLst>
              <a:ext uri="{FF2B5EF4-FFF2-40B4-BE49-F238E27FC236}">
                <a16:creationId xmlns:a16="http://schemas.microsoft.com/office/drawing/2014/main" id="{3AA00195-2217-497A-9A71-898FDE7A6A3B}"/>
              </a:ext>
            </a:extLst>
          </p:cNvPr>
          <p:cNvCxnSpPr>
            <a:cxnSpLocks/>
          </p:cNvCxnSpPr>
          <p:nvPr/>
        </p:nvCxnSpPr>
        <p:spPr>
          <a:xfrm flipV="1">
            <a:off x="4262154" y="3231071"/>
            <a:ext cx="332817" cy="425545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2" name="テキスト ボックス 81">
            <a:extLst>
              <a:ext uri="{FF2B5EF4-FFF2-40B4-BE49-F238E27FC236}">
                <a16:creationId xmlns:a16="http://schemas.microsoft.com/office/drawing/2014/main" id="{F2AC89B1-105C-4046-98DF-33C412EFF3C0}"/>
              </a:ext>
            </a:extLst>
          </p:cNvPr>
          <p:cNvSpPr txBox="1"/>
          <p:nvPr/>
        </p:nvSpPr>
        <p:spPr>
          <a:xfrm>
            <a:off x="5240536" y="1606474"/>
            <a:ext cx="141577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solidFill>
                  <a:srgbClr val="FF0000"/>
                </a:solidFill>
                <a:latin typeface="Georgia" panose="02040502050405020303" pitchFamily="18" charset="0"/>
              </a:rPr>
              <a:t>刻印：中</a:t>
            </a:r>
            <a:endParaRPr kumimoji="1" lang="ja-JP" altLang="en-US" sz="2400" b="1" dirty="0">
              <a:solidFill>
                <a:srgbClr val="FF0000"/>
              </a:solidFill>
              <a:latin typeface="Georgia" panose="02040502050405020303" pitchFamily="18" charset="0"/>
            </a:endParaRPr>
          </a:p>
        </p:txBody>
      </p:sp>
      <p:cxnSp>
        <p:nvCxnSpPr>
          <p:cNvPr id="83" name="直線矢印コネクタ 82">
            <a:extLst>
              <a:ext uri="{FF2B5EF4-FFF2-40B4-BE49-F238E27FC236}">
                <a16:creationId xmlns:a16="http://schemas.microsoft.com/office/drawing/2014/main" id="{BF17DC22-BBD6-49AC-B0E2-24F3C576AB76}"/>
              </a:ext>
            </a:extLst>
          </p:cNvPr>
          <p:cNvCxnSpPr>
            <a:cxnSpLocks/>
          </p:cNvCxnSpPr>
          <p:nvPr/>
        </p:nvCxnSpPr>
        <p:spPr>
          <a:xfrm flipH="1">
            <a:off x="4904906" y="2018176"/>
            <a:ext cx="548345" cy="538759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直線矢印コネクタ 83">
            <a:extLst>
              <a:ext uri="{FF2B5EF4-FFF2-40B4-BE49-F238E27FC236}">
                <a16:creationId xmlns:a16="http://schemas.microsoft.com/office/drawing/2014/main" id="{B74F1ABB-494E-4E96-98D7-BABB5D1CD737}"/>
              </a:ext>
            </a:extLst>
          </p:cNvPr>
          <p:cNvCxnSpPr>
            <a:cxnSpLocks/>
          </p:cNvCxnSpPr>
          <p:nvPr/>
        </p:nvCxnSpPr>
        <p:spPr>
          <a:xfrm flipH="1">
            <a:off x="5442994" y="2017380"/>
            <a:ext cx="287791" cy="212627"/>
          </a:xfrm>
          <a:prstGeom prst="straightConnector1">
            <a:avLst/>
          </a:prstGeom>
          <a:ln w="38100">
            <a:solidFill>
              <a:srgbClr val="FF0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307353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7486820" y="165819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2400" dirty="0">
                <a:solidFill>
                  <a:schemeClr val="tx1"/>
                </a:solidFill>
                <a:latin typeface="+mn-ea"/>
              </a:rPr>
              <a:t>( )</a:t>
            </a:r>
            <a:endParaRPr kumimoji="1" lang="ja-JP" altLang="en-US" sz="24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154496" y="536481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442621" y="1057369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442621" y="1678084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520777" y="2859886"/>
            <a:ext cx="786798" cy="75183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383143" y="301609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ロ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8307575" y="28018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3B1D18A8-ADE8-4666-AC22-1A9A0F21A721}"/>
              </a:ext>
            </a:extLst>
          </p:cNvPr>
          <p:cNvSpPr/>
          <p:nvPr/>
        </p:nvSpPr>
        <p:spPr>
          <a:xfrm>
            <a:off x="992942" y="3261258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8" name="テキスト ボックス 47">
            <a:extLst>
              <a:ext uri="{FF2B5EF4-FFF2-40B4-BE49-F238E27FC236}">
                <a16:creationId xmlns:a16="http://schemas.microsoft.com/office/drawing/2014/main" id="{3378B7A9-7F3B-443B-BFD7-DABFDA262918}"/>
              </a:ext>
            </a:extLst>
          </p:cNvPr>
          <p:cNvSpPr txBox="1"/>
          <p:nvPr/>
        </p:nvSpPr>
        <p:spPr>
          <a:xfrm>
            <a:off x="346440" y="3242820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イ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7FA457B3-B132-4E5B-9D27-38C7C21B1E01}"/>
              </a:ext>
            </a:extLst>
          </p:cNvPr>
          <p:cNvSpPr/>
          <p:nvPr/>
        </p:nvSpPr>
        <p:spPr>
          <a:xfrm>
            <a:off x="993484" y="4060826"/>
            <a:ext cx="516065" cy="843882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6" name="正方形/長方形 85">
            <a:extLst>
              <a:ext uri="{FF2B5EF4-FFF2-40B4-BE49-F238E27FC236}">
                <a16:creationId xmlns:a16="http://schemas.microsoft.com/office/drawing/2014/main" id="{CE3AE1A2-55F8-4C2F-97B3-884A01D3C0F3}"/>
              </a:ext>
            </a:extLst>
          </p:cNvPr>
          <p:cNvSpPr/>
          <p:nvPr/>
        </p:nvSpPr>
        <p:spPr>
          <a:xfrm>
            <a:off x="992942" y="4885553"/>
            <a:ext cx="516065" cy="810755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8" name="楕円 87">
            <a:extLst>
              <a:ext uri="{FF2B5EF4-FFF2-40B4-BE49-F238E27FC236}">
                <a16:creationId xmlns:a16="http://schemas.microsoft.com/office/drawing/2014/main" id="{1BF7E4B7-A377-42BC-A8F3-ED7EE48E64AB}"/>
              </a:ext>
            </a:extLst>
          </p:cNvPr>
          <p:cNvSpPr/>
          <p:nvPr/>
        </p:nvSpPr>
        <p:spPr>
          <a:xfrm flipV="1">
            <a:off x="1151103" y="503222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9" name="楕円 88">
            <a:extLst>
              <a:ext uri="{FF2B5EF4-FFF2-40B4-BE49-F238E27FC236}">
                <a16:creationId xmlns:a16="http://schemas.microsoft.com/office/drawing/2014/main" id="{4701FE00-4D22-4888-95E3-770E1344EDFB}"/>
              </a:ext>
            </a:extLst>
          </p:cNvPr>
          <p:cNvSpPr/>
          <p:nvPr/>
        </p:nvSpPr>
        <p:spPr>
          <a:xfrm flipV="1">
            <a:off x="1151103" y="4565780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0" name="楕円 89">
            <a:extLst>
              <a:ext uri="{FF2B5EF4-FFF2-40B4-BE49-F238E27FC236}">
                <a16:creationId xmlns:a16="http://schemas.microsoft.com/office/drawing/2014/main" id="{59802DBE-B646-40DD-82E7-66231EF66698}"/>
              </a:ext>
            </a:extLst>
          </p:cNvPr>
          <p:cNvSpPr/>
          <p:nvPr/>
        </p:nvSpPr>
        <p:spPr>
          <a:xfrm flipV="1">
            <a:off x="1151103" y="41995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1" name="楕円 90">
            <a:extLst>
              <a:ext uri="{FF2B5EF4-FFF2-40B4-BE49-F238E27FC236}">
                <a16:creationId xmlns:a16="http://schemas.microsoft.com/office/drawing/2014/main" id="{FBDD354D-4089-4F7E-BD90-7E07C475A3A2}"/>
              </a:ext>
            </a:extLst>
          </p:cNvPr>
          <p:cNvSpPr/>
          <p:nvPr/>
        </p:nvSpPr>
        <p:spPr>
          <a:xfrm flipV="1">
            <a:off x="1151103" y="3763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2" name="楕円 91">
            <a:extLst>
              <a:ext uri="{FF2B5EF4-FFF2-40B4-BE49-F238E27FC236}">
                <a16:creationId xmlns:a16="http://schemas.microsoft.com/office/drawing/2014/main" id="{C3A7A33C-D2FC-48F6-8C92-65FB2BE81E0A}"/>
              </a:ext>
            </a:extLst>
          </p:cNvPr>
          <p:cNvSpPr/>
          <p:nvPr/>
        </p:nvSpPr>
        <p:spPr>
          <a:xfrm flipV="1">
            <a:off x="1143200" y="339142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3" name="テキスト ボックス 92">
            <a:extLst>
              <a:ext uri="{FF2B5EF4-FFF2-40B4-BE49-F238E27FC236}">
                <a16:creationId xmlns:a16="http://schemas.microsoft.com/office/drawing/2014/main" id="{FA2ED036-902B-44A0-B324-5BEEABCBBD72}"/>
              </a:ext>
            </a:extLst>
          </p:cNvPr>
          <p:cNvSpPr txBox="1"/>
          <p:nvPr/>
        </p:nvSpPr>
        <p:spPr>
          <a:xfrm>
            <a:off x="332390" y="428541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ロ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4" name="テキスト ボックス 93">
            <a:extLst>
              <a:ext uri="{FF2B5EF4-FFF2-40B4-BE49-F238E27FC236}">
                <a16:creationId xmlns:a16="http://schemas.microsoft.com/office/drawing/2014/main" id="{6EB70CF1-4319-4D95-9933-216F2FB1ED80}"/>
              </a:ext>
            </a:extLst>
          </p:cNvPr>
          <p:cNvSpPr txBox="1"/>
          <p:nvPr/>
        </p:nvSpPr>
        <p:spPr>
          <a:xfrm>
            <a:off x="339765" y="53280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lang="en-US" altLang="ja-JP" sz="2400" b="1" dirty="0">
              <a:latin typeface="Georgia" panose="02040502050405020303" pitchFamily="18" charset="0"/>
            </a:endParaRPr>
          </a:p>
        </p:txBody>
      </p:sp>
      <p:sp>
        <p:nvSpPr>
          <p:cNvPr id="95" name="楕円 94">
            <a:extLst>
              <a:ext uri="{FF2B5EF4-FFF2-40B4-BE49-F238E27FC236}">
                <a16:creationId xmlns:a16="http://schemas.microsoft.com/office/drawing/2014/main" id="{6968390D-46C8-4D48-BAD0-785D8F2B2CEA}"/>
              </a:ext>
            </a:extLst>
          </p:cNvPr>
          <p:cNvSpPr/>
          <p:nvPr/>
        </p:nvSpPr>
        <p:spPr>
          <a:xfrm flipV="1">
            <a:off x="1089843" y="1204605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6" name="楕円 95">
            <a:extLst>
              <a:ext uri="{FF2B5EF4-FFF2-40B4-BE49-F238E27FC236}">
                <a16:creationId xmlns:a16="http://schemas.microsoft.com/office/drawing/2014/main" id="{452C832B-95BB-46F4-BC92-F212FD1BA8CA}"/>
              </a:ext>
            </a:extLst>
          </p:cNvPr>
          <p:cNvSpPr/>
          <p:nvPr/>
        </p:nvSpPr>
        <p:spPr>
          <a:xfrm flipV="1">
            <a:off x="1070115" y="183893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7" name="正方形/長方形 96">
            <a:extLst>
              <a:ext uri="{FF2B5EF4-FFF2-40B4-BE49-F238E27FC236}">
                <a16:creationId xmlns:a16="http://schemas.microsoft.com/office/drawing/2014/main" id="{1690E899-882F-434D-9DF0-53BD64B1A107}"/>
              </a:ext>
            </a:extLst>
          </p:cNvPr>
          <p:cNvSpPr/>
          <p:nvPr/>
        </p:nvSpPr>
        <p:spPr>
          <a:xfrm rot="5400000">
            <a:off x="5434196" y="5524280"/>
            <a:ext cx="574370" cy="1172698"/>
          </a:xfrm>
          <a:prstGeom prst="rect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ja-JP" altLang="en-US" dirty="0"/>
              <a:t>（）</a:t>
            </a:r>
            <a:endParaRPr kumimoji="1" lang="ja-JP" altLang="en-US" dirty="0"/>
          </a:p>
        </p:txBody>
      </p:sp>
      <p:sp>
        <p:nvSpPr>
          <p:cNvPr id="98" name="テキスト ボックス 97">
            <a:extLst>
              <a:ext uri="{FF2B5EF4-FFF2-40B4-BE49-F238E27FC236}">
                <a16:creationId xmlns:a16="http://schemas.microsoft.com/office/drawing/2014/main" id="{596CABCB-5B09-438C-93FF-FFF030005C06}"/>
              </a:ext>
            </a:extLst>
          </p:cNvPr>
          <p:cNvSpPr txBox="1"/>
          <p:nvPr/>
        </p:nvSpPr>
        <p:spPr>
          <a:xfrm rot="16200000">
            <a:off x="5566700" y="5747981"/>
            <a:ext cx="461665" cy="769441"/>
          </a:xfrm>
          <a:prstGeom prst="rect">
            <a:avLst/>
          </a:prstGeom>
          <a:noFill/>
        </p:spPr>
        <p:txBody>
          <a:bodyPr vert="eaVert" wrap="square" rtlCol="0">
            <a:spAutoFit/>
          </a:bodyPr>
          <a:lstStyle/>
          <a:p>
            <a:r>
              <a:rPr kumimoji="1" lang="ja-JP" altLang="en-US" b="1" dirty="0"/>
              <a:t>（ ）</a:t>
            </a:r>
          </a:p>
        </p:txBody>
      </p:sp>
      <p:sp>
        <p:nvSpPr>
          <p:cNvPr id="99" name="テキスト ボックス 98">
            <a:extLst>
              <a:ext uri="{FF2B5EF4-FFF2-40B4-BE49-F238E27FC236}">
                <a16:creationId xmlns:a16="http://schemas.microsoft.com/office/drawing/2014/main" id="{AA68DA23-F100-4DEA-BF48-28B252CAE322}"/>
              </a:ext>
            </a:extLst>
          </p:cNvPr>
          <p:cNvSpPr txBox="1"/>
          <p:nvPr/>
        </p:nvSpPr>
        <p:spPr>
          <a:xfrm>
            <a:off x="5821497" y="6458291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 </a:t>
            </a:r>
            <a:r>
              <a:rPr lang="ja-JP" altLang="en-US" sz="2400" b="1" dirty="0">
                <a:latin typeface="Georgia" panose="02040502050405020303" pitchFamily="18" charset="0"/>
              </a:rPr>
              <a:t>ハ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7" name="正方形/長方形 26">
            <a:extLst>
              <a:ext uri="{FF2B5EF4-FFF2-40B4-BE49-F238E27FC236}">
                <a16:creationId xmlns:a16="http://schemas.microsoft.com/office/drawing/2014/main" id="{886DBA0C-C3E0-4717-A773-C5392AF72A42}"/>
              </a:ext>
            </a:extLst>
          </p:cNvPr>
          <p:cNvSpPr/>
          <p:nvPr/>
        </p:nvSpPr>
        <p:spPr>
          <a:xfrm>
            <a:off x="4194001" y="511018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60168252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楕円 17">
            <a:extLst>
              <a:ext uri="{FF2B5EF4-FFF2-40B4-BE49-F238E27FC236}">
                <a16:creationId xmlns:a16="http://schemas.microsoft.com/office/drawing/2014/main" id="{A2E154AD-98D1-4F44-81A2-0CBE45258587}"/>
              </a:ext>
            </a:extLst>
          </p:cNvPr>
          <p:cNvSpPr/>
          <p:nvPr/>
        </p:nvSpPr>
        <p:spPr>
          <a:xfrm>
            <a:off x="6588189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50E2D49-E468-41F4-A082-839B6BF244C5}"/>
              </a:ext>
            </a:extLst>
          </p:cNvPr>
          <p:cNvCxnSpPr>
            <a:cxnSpLocks/>
          </p:cNvCxnSpPr>
          <p:nvPr/>
        </p:nvCxnSpPr>
        <p:spPr>
          <a:xfrm flipH="1">
            <a:off x="6378316" y="325626"/>
            <a:ext cx="767342" cy="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テキスト ボックス 64">
            <a:extLst>
              <a:ext uri="{FF2B5EF4-FFF2-40B4-BE49-F238E27FC236}">
                <a16:creationId xmlns:a16="http://schemas.microsoft.com/office/drawing/2014/main" id="{720CAE87-79A7-4680-AF5B-CD23648F3E71}"/>
              </a:ext>
            </a:extLst>
          </p:cNvPr>
          <p:cNvSpPr txBox="1"/>
          <p:nvPr/>
        </p:nvSpPr>
        <p:spPr>
          <a:xfrm>
            <a:off x="4492154" y="50630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3705356" y="207078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7" name="テキスト ボックス 16">
            <a:extLst>
              <a:ext uri="{FF2B5EF4-FFF2-40B4-BE49-F238E27FC236}">
                <a16:creationId xmlns:a16="http://schemas.microsoft.com/office/drawing/2014/main" id="{AC6C95F1-9AEE-4281-815C-B257B0651CA7}"/>
              </a:ext>
            </a:extLst>
          </p:cNvPr>
          <p:cNvSpPr txBox="1"/>
          <p:nvPr/>
        </p:nvSpPr>
        <p:spPr>
          <a:xfrm>
            <a:off x="3813054" y="222352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cxnSp>
        <p:nvCxnSpPr>
          <p:cNvPr id="50" name="直線コネクタ 49">
            <a:extLst>
              <a:ext uri="{FF2B5EF4-FFF2-40B4-BE49-F238E27FC236}">
                <a16:creationId xmlns:a16="http://schemas.microsoft.com/office/drawing/2014/main" id="{56332DDB-6A1C-4EF3-9621-CC3E4A766C5B}"/>
              </a:ext>
            </a:extLst>
          </p:cNvPr>
          <p:cNvCxnSpPr>
            <a:cxnSpLocks/>
          </p:cNvCxnSpPr>
          <p:nvPr/>
        </p:nvCxnSpPr>
        <p:spPr>
          <a:xfrm flipH="1" flipV="1">
            <a:off x="6695669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</p:cNvCxnSpPr>
          <p:nvPr/>
        </p:nvCxnSpPr>
        <p:spPr>
          <a:xfrm flipH="1" flipV="1">
            <a:off x="6562904" y="727889"/>
            <a:ext cx="431056" cy="185805"/>
          </a:xfrm>
          <a:prstGeom prst="line">
            <a:avLst/>
          </a:prstGeom>
          <a:ln w="190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6947528" y="86758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6386812" y="86723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" name="楕円 3">
            <a:extLst>
              <a:ext uri="{FF2B5EF4-FFF2-40B4-BE49-F238E27FC236}">
                <a16:creationId xmlns:a16="http://schemas.microsoft.com/office/drawing/2014/main" id="{EAC14F3B-5816-4EA6-9790-4FCAEA737CC6}"/>
              </a:ext>
            </a:extLst>
          </p:cNvPr>
          <p:cNvSpPr/>
          <p:nvPr/>
        </p:nvSpPr>
        <p:spPr>
          <a:xfrm flipV="1">
            <a:off x="6588189" y="161908"/>
            <a:ext cx="347597" cy="352946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4" name="直線コネクタ 63">
            <a:extLst>
              <a:ext uri="{FF2B5EF4-FFF2-40B4-BE49-F238E27FC236}">
                <a16:creationId xmlns:a16="http://schemas.microsoft.com/office/drawing/2014/main" id="{4D658397-2C4B-4000-8063-9848F82650BA}"/>
              </a:ext>
            </a:extLst>
          </p:cNvPr>
          <p:cNvCxnSpPr>
            <a:cxnSpLocks/>
          </p:cNvCxnSpPr>
          <p:nvPr/>
        </p:nvCxnSpPr>
        <p:spPr>
          <a:xfrm flipV="1">
            <a:off x="6877076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直線コネクタ 65">
            <a:extLst>
              <a:ext uri="{FF2B5EF4-FFF2-40B4-BE49-F238E27FC236}">
                <a16:creationId xmlns:a16="http://schemas.microsoft.com/office/drawing/2014/main" id="{F9F57985-8243-4B72-9226-BFAD4CE2DEEC}"/>
              </a:ext>
            </a:extLst>
          </p:cNvPr>
          <p:cNvCxnSpPr>
            <a:cxnSpLocks/>
          </p:cNvCxnSpPr>
          <p:nvPr/>
        </p:nvCxnSpPr>
        <p:spPr>
          <a:xfrm flipV="1">
            <a:off x="7083321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楕円 4">
            <a:extLst>
              <a:ext uri="{FF2B5EF4-FFF2-40B4-BE49-F238E27FC236}">
                <a16:creationId xmlns:a16="http://schemas.microsoft.com/office/drawing/2014/main" id="{4542E235-6EE1-4DB0-BE9E-EE5CE07EC58A}"/>
              </a:ext>
            </a:extLst>
          </p:cNvPr>
          <p:cNvSpPr/>
          <p:nvPr/>
        </p:nvSpPr>
        <p:spPr>
          <a:xfrm flipV="1">
            <a:off x="1301683" y="234769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" name="楕円 5">
            <a:extLst>
              <a:ext uri="{FF2B5EF4-FFF2-40B4-BE49-F238E27FC236}">
                <a16:creationId xmlns:a16="http://schemas.microsoft.com/office/drawing/2014/main" id="{630E7E12-91AA-49D1-96D5-8D8D3C17C1BA}"/>
              </a:ext>
            </a:extLst>
          </p:cNvPr>
          <p:cNvSpPr/>
          <p:nvPr/>
        </p:nvSpPr>
        <p:spPr>
          <a:xfrm flipV="1">
            <a:off x="1301683" y="2836060"/>
            <a:ext cx="176092" cy="182966"/>
          </a:xfrm>
          <a:prstGeom prst="ellipse">
            <a:avLst/>
          </a:prstGeom>
          <a:solidFill>
            <a:schemeClr val="tx1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3122033" y="1746609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楕円 8">
            <a:extLst>
              <a:ext uri="{FF2B5EF4-FFF2-40B4-BE49-F238E27FC236}">
                <a16:creationId xmlns:a16="http://schemas.microsoft.com/office/drawing/2014/main" id="{5F83C3E4-DD28-48F0-9CF1-131ACAD0A376}"/>
              </a:ext>
            </a:extLst>
          </p:cNvPr>
          <p:cNvSpPr/>
          <p:nvPr/>
        </p:nvSpPr>
        <p:spPr>
          <a:xfrm>
            <a:off x="5912485" y="1746608"/>
            <a:ext cx="1943891" cy="1922693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6" name="テキスト ボックス 15">
            <a:extLst>
              <a:ext uri="{FF2B5EF4-FFF2-40B4-BE49-F238E27FC236}">
                <a16:creationId xmlns:a16="http://schemas.microsoft.com/office/drawing/2014/main" id="{11ABFD26-0EEB-409A-AB57-C9147DB964C5}"/>
              </a:ext>
            </a:extLst>
          </p:cNvPr>
          <p:cNvSpPr txBox="1"/>
          <p:nvPr/>
        </p:nvSpPr>
        <p:spPr>
          <a:xfrm>
            <a:off x="7455676" y="5696010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Georgia" panose="02040502050405020303" pitchFamily="18" charset="0"/>
              </a:rPr>
              <a:t>2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6508995" y="903302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2998232B-0DED-4BBB-8FE4-21473337C476}"/>
              </a:ext>
            </a:extLst>
          </p:cNvPr>
          <p:cNvSpPr txBox="1"/>
          <p:nvPr/>
        </p:nvSpPr>
        <p:spPr>
          <a:xfrm>
            <a:off x="809240" y="220834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ja-JP" altLang="en-US" sz="2400" b="1" dirty="0">
                <a:latin typeface="Georgia" panose="02040502050405020303" pitchFamily="18" charset="0"/>
              </a:rPr>
              <a:t>白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CAD876F1-1C0C-4045-B2A6-9488A827BDBD}"/>
              </a:ext>
            </a:extLst>
          </p:cNvPr>
          <p:cNvSpPr txBox="1"/>
          <p:nvPr/>
        </p:nvSpPr>
        <p:spPr>
          <a:xfrm>
            <a:off x="800299" y="2707954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黒</a:t>
            </a:r>
          </a:p>
        </p:txBody>
      </p:sp>
      <p:sp>
        <p:nvSpPr>
          <p:cNvPr id="2" name="テキスト ボックス 1">
            <a:extLst>
              <a:ext uri="{FF2B5EF4-FFF2-40B4-BE49-F238E27FC236}">
                <a16:creationId xmlns:a16="http://schemas.microsoft.com/office/drawing/2014/main" id="{3BAA7CD5-5A36-45E7-8A9E-8452104EE84E}"/>
              </a:ext>
            </a:extLst>
          </p:cNvPr>
          <p:cNvSpPr txBox="1"/>
          <p:nvPr/>
        </p:nvSpPr>
        <p:spPr>
          <a:xfrm>
            <a:off x="10223944" y="2482678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</a:t>
            </a:r>
          </a:p>
        </p:txBody>
      </p:sp>
      <p:sp>
        <p:nvSpPr>
          <p:cNvPr id="3" name="楕円 2">
            <a:extLst>
              <a:ext uri="{FF2B5EF4-FFF2-40B4-BE49-F238E27FC236}">
                <a16:creationId xmlns:a16="http://schemas.microsoft.com/office/drawing/2014/main" id="{CB003734-785B-4885-B625-31F194B279F2}"/>
              </a:ext>
            </a:extLst>
          </p:cNvPr>
          <p:cNvSpPr/>
          <p:nvPr/>
        </p:nvSpPr>
        <p:spPr>
          <a:xfrm>
            <a:off x="9437146" y="2183452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" name="テキスト ボックス 7">
            <a:extLst>
              <a:ext uri="{FF2B5EF4-FFF2-40B4-BE49-F238E27FC236}">
                <a16:creationId xmlns:a16="http://schemas.microsoft.com/office/drawing/2014/main" id="{1E0AF941-4756-4A0D-BEAD-851DF1A9F734}"/>
              </a:ext>
            </a:extLst>
          </p:cNvPr>
          <p:cNvSpPr txBox="1"/>
          <p:nvPr/>
        </p:nvSpPr>
        <p:spPr>
          <a:xfrm>
            <a:off x="9544844" y="2198726"/>
            <a:ext cx="535724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ja-JP" sz="4400" dirty="0">
                <a:latin typeface="Cambria Math" panose="02040503050406030204" pitchFamily="18" charset="0"/>
                <a:ea typeface="Cambria Math" panose="02040503050406030204" pitchFamily="18" charset="0"/>
              </a:rPr>
              <a:t>R</a:t>
            </a:r>
            <a:endParaRPr kumimoji="1" lang="ja-JP" altLang="en-US" sz="4400" dirty="0">
              <a:latin typeface="Cambria Math" panose="02040503050406030204" pitchFamily="18" charset="0"/>
            </a:endParaRPr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1A8B9F64-49EE-4937-A333-1C8B2735E22C}"/>
              </a:ext>
            </a:extLst>
          </p:cNvPr>
          <p:cNvSpPr/>
          <p:nvPr/>
        </p:nvSpPr>
        <p:spPr>
          <a:xfrm>
            <a:off x="3720066" y="5229576"/>
            <a:ext cx="786798" cy="736573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41" name="直線コネクタ 40">
            <a:extLst>
              <a:ext uri="{FF2B5EF4-FFF2-40B4-BE49-F238E27FC236}">
                <a16:creationId xmlns:a16="http://schemas.microsoft.com/office/drawing/2014/main" id="{4C216ED0-3ED0-4120-B606-2A044FBF4ED4}"/>
              </a:ext>
            </a:extLst>
          </p:cNvPr>
          <p:cNvCxnSpPr>
            <a:cxnSpLocks/>
          </p:cNvCxnSpPr>
          <p:nvPr/>
        </p:nvCxnSpPr>
        <p:spPr>
          <a:xfrm flipH="1" flipV="1">
            <a:off x="3827546" y="5797946"/>
            <a:ext cx="571838" cy="345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直線コネクタ 41">
            <a:extLst>
              <a:ext uri="{FF2B5EF4-FFF2-40B4-BE49-F238E27FC236}">
                <a16:creationId xmlns:a16="http://schemas.microsoft.com/office/drawing/2014/main" id="{8CF98F51-54EA-4790-8D7A-4DB60B59A57B}"/>
              </a:ext>
            </a:extLst>
          </p:cNvPr>
          <p:cNvCxnSpPr>
            <a:cxnSpLocks/>
          </p:cNvCxnSpPr>
          <p:nvPr/>
        </p:nvCxnSpPr>
        <p:spPr>
          <a:xfrm flipV="1">
            <a:off x="4008953" y="5229576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直線コネクタ 42">
            <a:extLst>
              <a:ext uri="{FF2B5EF4-FFF2-40B4-BE49-F238E27FC236}">
                <a16:creationId xmlns:a16="http://schemas.microsoft.com/office/drawing/2014/main" id="{12CAC96B-AB51-4330-9F64-BE4819430290}"/>
              </a:ext>
            </a:extLst>
          </p:cNvPr>
          <p:cNvCxnSpPr>
            <a:cxnSpLocks/>
          </p:cNvCxnSpPr>
          <p:nvPr/>
        </p:nvCxnSpPr>
        <p:spPr>
          <a:xfrm flipV="1">
            <a:off x="4215198" y="5230829"/>
            <a:ext cx="0" cy="554960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75108552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" name="楕円 43">
            <a:extLst>
              <a:ext uri="{FF2B5EF4-FFF2-40B4-BE49-F238E27FC236}">
                <a16:creationId xmlns:a16="http://schemas.microsoft.com/office/drawing/2014/main" id="{F928BFB5-9CA6-4D76-89C5-95229637D3F1}"/>
              </a:ext>
            </a:extLst>
          </p:cNvPr>
          <p:cNvSpPr/>
          <p:nvPr/>
        </p:nvSpPr>
        <p:spPr>
          <a:xfrm>
            <a:off x="4489097" y="452615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7F65EDAD-F862-4A67-83DB-A8ECF73A00F4}"/>
              </a:ext>
            </a:extLst>
          </p:cNvPr>
          <p:cNvCxnSpPr>
            <a:cxnSpLocks/>
            <a:stCxn id="56" idx="2"/>
            <a:endCxn id="57" idx="5"/>
          </p:cNvCxnSpPr>
          <p:nvPr/>
        </p:nvCxnSpPr>
        <p:spPr>
          <a:xfrm flipH="1">
            <a:off x="1800441" y="5602905"/>
            <a:ext cx="564302" cy="25538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楕円 55">
            <a:extLst>
              <a:ext uri="{FF2B5EF4-FFF2-40B4-BE49-F238E27FC236}">
                <a16:creationId xmlns:a16="http://schemas.microsoft.com/office/drawing/2014/main" id="{6F64983C-8A89-4E4D-8122-0AD058935A51}"/>
              </a:ext>
            </a:extLst>
          </p:cNvPr>
          <p:cNvSpPr/>
          <p:nvPr/>
        </p:nvSpPr>
        <p:spPr>
          <a:xfrm flipV="1">
            <a:off x="2364743" y="5511422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7" name="楕円 56">
            <a:extLst>
              <a:ext uri="{FF2B5EF4-FFF2-40B4-BE49-F238E27FC236}">
                <a16:creationId xmlns:a16="http://schemas.microsoft.com/office/drawing/2014/main" id="{F4F8F858-C738-46FB-9F0D-CEC6F20372E8}"/>
              </a:ext>
            </a:extLst>
          </p:cNvPr>
          <p:cNvSpPr/>
          <p:nvPr/>
        </p:nvSpPr>
        <p:spPr>
          <a:xfrm flipV="1">
            <a:off x="1650137" y="583149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60" name="楕円 59">
            <a:extLst>
              <a:ext uri="{FF2B5EF4-FFF2-40B4-BE49-F238E27FC236}">
                <a16:creationId xmlns:a16="http://schemas.microsoft.com/office/drawing/2014/main" id="{F7B24578-941C-439B-B7BC-DD87230A0A2E}"/>
              </a:ext>
            </a:extLst>
          </p:cNvPr>
          <p:cNvSpPr/>
          <p:nvPr/>
        </p:nvSpPr>
        <p:spPr>
          <a:xfrm flipV="1">
            <a:off x="2345331" y="6265054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7" name="楕円 6">
            <a:extLst>
              <a:ext uri="{FF2B5EF4-FFF2-40B4-BE49-F238E27FC236}">
                <a16:creationId xmlns:a16="http://schemas.microsoft.com/office/drawing/2014/main" id="{3B110D3F-0631-4A34-B34D-A3A8EAD6EF60}"/>
              </a:ext>
            </a:extLst>
          </p:cNvPr>
          <p:cNvSpPr/>
          <p:nvPr/>
        </p:nvSpPr>
        <p:spPr>
          <a:xfrm>
            <a:off x="641599" y="1494126"/>
            <a:ext cx="2667209" cy="2738509"/>
          </a:xfrm>
          <a:prstGeom prst="ellipse">
            <a:avLst/>
          </a:prstGeom>
          <a:solidFill>
            <a:schemeClr val="bg1"/>
          </a:solidFill>
          <a:ln w="28575">
            <a:solidFill>
              <a:schemeClr val="bg2">
                <a:lumMod val="10000"/>
              </a:schemeClr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9" name="テキスト ボックス 18">
            <a:extLst>
              <a:ext uri="{FF2B5EF4-FFF2-40B4-BE49-F238E27FC236}">
                <a16:creationId xmlns:a16="http://schemas.microsoft.com/office/drawing/2014/main" id="{85302768-A1F9-4CD9-A0E3-A11DE63CA098}"/>
              </a:ext>
            </a:extLst>
          </p:cNvPr>
          <p:cNvSpPr txBox="1"/>
          <p:nvPr/>
        </p:nvSpPr>
        <p:spPr>
          <a:xfrm>
            <a:off x="7623080" y="6326358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20" name="テキスト ボックス 19">
            <a:extLst>
              <a:ext uri="{FF2B5EF4-FFF2-40B4-BE49-F238E27FC236}">
                <a16:creationId xmlns:a16="http://schemas.microsoft.com/office/drawing/2014/main" id="{717BE03C-CB30-4BDE-AEBF-A8972D86E172}"/>
              </a:ext>
            </a:extLst>
          </p:cNvPr>
          <p:cNvSpPr txBox="1"/>
          <p:nvPr/>
        </p:nvSpPr>
        <p:spPr>
          <a:xfrm>
            <a:off x="2545980" y="537172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C46EEC2-48D6-4BF1-A8A0-1557EBB31F79}"/>
              </a:ext>
            </a:extLst>
          </p:cNvPr>
          <p:cNvSpPr txBox="1"/>
          <p:nvPr/>
        </p:nvSpPr>
        <p:spPr>
          <a:xfrm>
            <a:off x="6786349" y="6136837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34" name="テキスト ボックス 33">
            <a:extLst>
              <a:ext uri="{FF2B5EF4-FFF2-40B4-BE49-F238E27FC236}">
                <a16:creationId xmlns:a16="http://schemas.microsoft.com/office/drawing/2014/main" id="{D587C114-9690-4E7A-B5AD-BF70E45EE3E1}"/>
              </a:ext>
            </a:extLst>
          </p:cNvPr>
          <p:cNvSpPr txBox="1"/>
          <p:nvPr/>
        </p:nvSpPr>
        <p:spPr>
          <a:xfrm>
            <a:off x="1025053" y="569404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38" name="楕円 37">
            <a:extLst>
              <a:ext uri="{FF2B5EF4-FFF2-40B4-BE49-F238E27FC236}">
                <a16:creationId xmlns:a16="http://schemas.microsoft.com/office/drawing/2014/main" id="{A3B79198-6999-4603-B62D-81F32C9C9A1A}"/>
              </a:ext>
            </a:extLst>
          </p:cNvPr>
          <p:cNvSpPr/>
          <p:nvPr/>
        </p:nvSpPr>
        <p:spPr>
          <a:xfrm flipV="1">
            <a:off x="8106024" y="5842629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9" name="楕円 38">
            <a:extLst>
              <a:ext uri="{FF2B5EF4-FFF2-40B4-BE49-F238E27FC236}">
                <a16:creationId xmlns:a16="http://schemas.microsoft.com/office/drawing/2014/main" id="{F62C84D7-884C-42FC-B21B-B5C316097192}"/>
              </a:ext>
            </a:extLst>
          </p:cNvPr>
          <p:cNvSpPr/>
          <p:nvPr/>
        </p:nvSpPr>
        <p:spPr>
          <a:xfrm flipV="1">
            <a:off x="7306347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0" name="楕円 39">
            <a:extLst>
              <a:ext uri="{FF2B5EF4-FFF2-40B4-BE49-F238E27FC236}">
                <a16:creationId xmlns:a16="http://schemas.microsoft.com/office/drawing/2014/main" id="{C442249A-818F-4F60-A58B-38A92F32A832}"/>
              </a:ext>
            </a:extLst>
          </p:cNvPr>
          <p:cNvSpPr/>
          <p:nvPr/>
        </p:nvSpPr>
        <p:spPr>
          <a:xfrm flipV="1">
            <a:off x="7333360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1" name="テキスト ボックス 40">
            <a:extLst>
              <a:ext uri="{FF2B5EF4-FFF2-40B4-BE49-F238E27FC236}">
                <a16:creationId xmlns:a16="http://schemas.microsoft.com/office/drawing/2014/main" id="{6CD88FDC-19FF-476A-AC05-9453235DACB4}"/>
              </a:ext>
            </a:extLst>
          </p:cNvPr>
          <p:cNvSpPr txBox="1"/>
          <p:nvPr/>
        </p:nvSpPr>
        <p:spPr>
          <a:xfrm>
            <a:off x="6873657" y="5248207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42" name="テキスト ボックス 41">
            <a:extLst>
              <a:ext uri="{FF2B5EF4-FFF2-40B4-BE49-F238E27FC236}">
                <a16:creationId xmlns:a16="http://schemas.microsoft.com/office/drawing/2014/main" id="{B2857C0C-5020-4605-B53C-FDFE484F7122}"/>
              </a:ext>
            </a:extLst>
          </p:cNvPr>
          <p:cNvSpPr txBox="1"/>
          <p:nvPr/>
        </p:nvSpPr>
        <p:spPr>
          <a:xfrm>
            <a:off x="8249734" y="5803389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０</a:t>
            </a:r>
          </a:p>
        </p:txBody>
      </p:sp>
      <p:sp>
        <p:nvSpPr>
          <p:cNvPr id="43" name="テキスト ボックス 42">
            <a:extLst>
              <a:ext uri="{FF2B5EF4-FFF2-40B4-BE49-F238E27FC236}">
                <a16:creationId xmlns:a16="http://schemas.microsoft.com/office/drawing/2014/main" id="{B6BF9020-D1F5-4F44-B7F5-4CD668544052}"/>
              </a:ext>
            </a:extLst>
          </p:cNvPr>
          <p:cNvSpPr txBox="1"/>
          <p:nvPr/>
        </p:nvSpPr>
        <p:spPr>
          <a:xfrm>
            <a:off x="2481898" y="6155708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cxnSp>
        <p:nvCxnSpPr>
          <p:cNvPr id="47" name="直線コネクタ 46">
            <a:extLst>
              <a:ext uri="{FF2B5EF4-FFF2-40B4-BE49-F238E27FC236}">
                <a16:creationId xmlns:a16="http://schemas.microsoft.com/office/drawing/2014/main" id="{755FF79D-D77A-4E2C-9465-E7F9EF3C78DC}"/>
              </a:ext>
            </a:extLst>
          </p:cNvPr>
          <p:cNvCxnSpPr>
            <a:cxnSpLocks/>
          </p:cNvCxnSpPr>
          <p:nvPr/>
        </p:nvCxnSpPr>
        <p:spPr>
          <a:xfrm flipH="1" flipV="1">
            <a:off x="7517766" y="5522555"/>
            <a:ext cx="676304" cy="32007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テキスト ボックス 58">
            <a:extLst>
              <a:ext uri="{FF2B5EF4-FFF2-40B4-BE49-F238E27FC236}">
                <a16:creationId xmlns:a16="http://schemas.microsoft.com/office/drawing/2014/main" id="{B6D073DF-5CFE-4F76-875A-22183B3B15AC}"/>
              </a:ext>
            </a:extLst>
          </p:cNvPr>
          <p:cNvSpPr txBox="1"/>
          <p:nvPr/>
        </p:nvSpPr>
        <p:spPr>
          <a:xfrm>
            <a:off x="2212002" y="426444"/>
            <a:ext cx="44275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N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62" name="テキスト ボックス 61">
            <a:extLst>
              <a:ext uri="{FF2B5EF4-FFF2-40B4-BE49-F238E27FC236}">
                <a16:creationId xmlns:a16="http://schemas.microsoft.com/office/drawing/2014/main" id="{C597223E-4A96-43CD-B173-B1519D614EF1}"/>
              </a:ext>
            </a:extLst>
          </p:cNvPr>
          <p:cNvSpPr txBox="1"/>
          <p:nvPr/>
        </p:nvSpPr>
        <p:spPr>
          <a:xfrm>
            <a:off x="1165002" y="471459"/>
            <a:ext cx="396262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ja-JP" sz="2400" b="1" dirty="0">
                <a:latin typeface="Georgia" panose="02040502050405020303" pitchFamily="18" charset="0"/>
              </a:rPr>
              <a:t>L</a:t>
            </a:r>
            <a:endParaRPr kumimoji="1" lang="ja-JP" altLang="en-US" sz="2400" b="1" dirty="0">
              <a:latin typeface="Georgia" panose="02040502050405020303" pitchFamily="18" charset="0"/>
            </a:endParaRPr>
          </a:p>
        </p:txBody>
      </p:sp>
      <p:sp>
        <p:nvSpPr>
          <p:cNvPr id="2" name="正方形/長方形 1">
            <a:extLst>
              <a:ext uri="{FF2B5EF4-FFF2-40B4-BE49-F238E27FC236}">
                <a16:creationId xmlns:a16="http://schemas.microsoft.com/office/drawing/2014/main" id="{E1F045DB-DE58-4D52-B934-B7EEF9E208CD}"/>
              </a:ext>
            </a:extLst>
          </p:cNvPr>
          <p:cNvSpPr/>
          <p:nvPr/>
        </p:nvSpPr>
        <p:spPr>
          <a:xfrm>
            <a:off x="3771298" y="1714874"/>
            <a:ext cx="2475329" cy="2310370"/>
          </a:xfrm>
          <a:prstGeom prst="rect">
            <a:avLst/>
          </a:prstGeom>
          <a:noFill/>
          <a:ln w="28575"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3" name="楕円 32">
            <a:extLst>
              <a:ext uri="{FF2B5EF4-FFF2-40B4-BE49-F238E27FC236}">
                <a16:creationId xmlns:a16="http://schemas.microsoft.com/office/drawing/2014/main" id="{A57367C7-59F6-4678-B4BE-DEBB72E03F5D}"/>
              </a:ext>
            </a:extLst>
          </p:cNvPr>
          <p:cNvSpPr/>
          <p:nvPr/>
        </p:nvSpPr>
        <p:spPr>
          <a:xfrm>
            <a:off x="7712625" y="504387"/>
            <a:ext cx="786798" cy="818707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bg2">
                <a:lumMod val="1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3600" dirty="0">
                <a:solidFill>
                  <a:schemeClr val="tx1"/>
                </a:solidFill>
                <a:latin typeface="+mn-ea"/>
              </a:rPr>
              <a:t>R</a:t>
            </a:r>
            <a:endParaRPr kumimoji="1" lang="ja-JP" altLang="en-US" sz="3600" dirty="0">
              <a:solidFill>
                <a:schemeClr val="tx1"/>
              </a:solidFill>
              <a:latin typeface="+mn-ea"/>
            </a:endParaRPr>
          </a:p>
        </p:txBody>
      </p:sp>
      <p:sp>
        <p:nvSpPr>
          <p:cNvPr id="36" name="テキスト ボックス 35">
            <a:extLst>
              <a:ext uri="{FF2B5EF4-FFF2-40B4-BE49-F238E27FC236}">
                <a16:creationId xmlns:a16="http://schemas.microsoft.com/office/drawing/2014/main" id="{9F387A9B-0B18-4A08-811A-25BF24578311}"/>
              </a:ext>
            </a:extLst>
          </p:cNvPr>
          <p:cNvSpPr txBox="1"/>
          <p:nvPr/>
        </p:nvSpPr>
        <p:spPr>
          <a:xfrm>
            <a:off x="5433760" y="620230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３</a:t>
            </a:r>
          </a:p>
        </p:txBody>
      </p:sp>
      <p:sp>
        <p:nvSpPr>
          <p:cNvPr id="50" name="楕円 49">
            <a:extLst>
              <a:ext uri="{FF2B5EF4-FFF2-40B4-BE49-F238E27FC236}">
                <a16:creationId xmlns:a16="http://schemas.microsoft.com/office/drawing/2014/main" id="{0E6AE58C-B8AE-4BBF-A398-08B7B1C8BBBA}"/>
              </a:ext>
            </a:extLst>
          </p:cNvPr>
          <p:cNvSpPr/>
          <p:nvPr/>
        </p:nvSpPr>
        <p:spPr>
          <a:xfrm flipV="1">
            <a:off x="4316579" y="5464546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1" name="楕円 50">
            <a:extLst>
              <a:ext uri="{FF2B5EF4-FFF2-40B4-BE49-F238E27FC236}">
                <a16:creationId xmlns:a16="http://schemas.microsoft.com/office/drawing/2014/main" id="{51D120D4-9BB6-4405-B9B8-394F9DF7DD75}"/>
              </a:ext>
            </a:extLst>
          </p:cNvPr>
          <p:cNvSpPr/>
          <p:nvPr/>
        </p:nvSpPr>
        <p:spPr>
          <a:xfrm flipV="1">
            <a:off x="5301693" y="5471271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楕円 52">
            <a:extLst>
              <a:ext uri="{FF2B5EF4-FFF2-40B4-BE49-F238E27FC236}">
                <a16:creationId xmlns:a16="http://schemas.microsoft.com/office/drawing/2014/main" id="{2EA199F2-CF06-4564-A1F0-15043C763B27}"/>
              </a:ext>
            </a:extLst>
          </p:cNvPr>
          <p:cNvSpPr/>
          <p:nvPr/>
        </p:nvSpPr>
        <p:spPr>
          <a:xfrm flipV="1">
            <a:off x="5309852" y="627618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4" name="テキスト ボックス 53">
            <a:extLst>
              <a:ext uri="{FF2B5EF4-FFF2-40B4-BE49-F238E27FC236}">
                <a16:creationId xmlns:a16="http://schemas.microsoft.com/office/drawing/2014/main" id="{BA1E2811-B16C-4689-AF90-13ED22539C0E}"/>
              </a:ext>
            </a:extLst>
          </p:cNvPr>
          <p:cNvSpPr txBox="1"/>
          <p:nvPr/>
        </p:nvSpPr>
        <p:spPr>
          <a:xfrm>
            <a:off x="5471150" y="5268933"/>
            <a:ext cx="49244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１</a:t>
            </a:r>
          </a:p>
        </p:txBody>
      </p:sp>
      <p:sp>
        <p:nvSpPr>
          <p:cNvPr id="58" name="テキスト ボックス 57">
            <a:extLst>
              <a:ext uri="{FF2B5EF4-FFF2-40B4-BE49-F238E27FC236}">
                <a16:creationId xmlns:a16="http://schemas.microsoft.com/office/drawing/2014/main" id="{51C1CBDB-90FC-4542-B0FD-933A668C30D5}"/>
              </a:ext>
            </a:extLst>
          </p:cNvPr>
          <p:cNvSpPr txBox="1"/>
          <p:nvPr/>
        </p:nvSpPr>
        <p:spPr>
          <a:xfrm>
            <a:off x="3839396" y="5331563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ja-JP" sz="2400" b="1" dirty="0">
                <a:latin typeface="+mn-ea"/>
              </a:rPr>
              <a:t>2</a:t>
            </a:r>
            <a:endParaRPr kumimoji="1" lang="ja-JP" altLang="en-US" sz="2400" b="1" dirty="0">
              <a:latin typeface="+mn-ea"/>
            </a:endParaRPr>
          </a:p>
        </p:txBody>
      </p:sp>
      <p:cxnSp>
        <p:nvCxnSpPr>
          <p:cNvPr id="63" name="直線コネクタ 62">
            <a:extLst>
              <a:ext uri="{FF2B5EF4-FFF2-40B4-BE49-F238E27FC236}">
                <a16:creationId xmlns:a16="http://schemas.microsoft.com/office/drawing/2014/main" id="{92474C64-50E3-4D44-AF1A-7DC1D9CBA9D7}"/>
              </a:ext>
            </a:extLst>
          </p:cNvPr>
          <p:cNvCxnSpPr>
            <a:cxnSpLocks/>
          </p:cNvCxnSpPr>
          <p:nvPr/>
        </p:nvCxnSpPr>
        <p:spPr>
          <a:xfrm flipH="1" flipV="1">
            <a:off x="4345241" y="5605954"/>
            <a:ext cx="986772" cy="732934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" name="楕円 63">
            <a:extLst>
              <a:ext uri="{FF2B5EF4-FFF2-40B4-BE49-F238E27FC236}">
                <a16:creationId xmlns:a16="http://schemas.microsoft.com/office/drawing/2014/main" id="{CC331A1D-8DCA-4BA8-90B8-9DCC3392B5AC}"/>
              </a:ext>
            </a:extLst>
          </p:cNvPr>
          <p:cNvSpPr/>
          <p:nvPr/>
        </p:nvSpPr>
        <p:spPr>
          <a:xfrm flipV="1">
            <a:off x="4292158" y="6295057"/>
            <a:ext cx="176092" cy="182966"/>
          </a:xfrm>
          <a:prstGeom prst="ellipse">
            <a:avLst/>
          </a:prstGeom>
          <a:noFill/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4289E5F4-26FF-4518-B229-840F9FCAF956}"/>
              </a:ext>
            </a:extLst>
          </p:cNvPr>
          <p:cNvCxnSpPr>
            <a:cxnSpLocks/>
          </p:cNvCxnSpPr>
          <p:nvPr/>
        </p:nvCxnSpPr>
        <p:spPr>
          <a:xfrm flipH="1">
            <a:off x="4333610" y="5593343"/>
            <a:ext cx="1101120" cy="842236"/>
          </a:xfrm>
          <a:prstGeom prst="line">
            <a:avLst/>
          </a:prstGeom>
          <a:ln w="57150">
            <a:solidFill>
              <a:schemeClr val="bg2">
                <a:lumMod val="1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テキスト ボックス 65">
            <a:extLst>
              <a:ext uri="{FF2B5EF4-FFF2-40B4-BE49-F238E27FC236}">
                <a16:creationId xmlns:a16="http://schemas.microsoft.com/office/drawing/2014/main" id="{79E382B4-1689-458A-A5EA-F7C158E1EEC9}"/>
              </a:ext>
            </a:extLst>
          </p:cNvPr>
          <p:cNvSpPr txBox="1"/>
          <p:nvPr/>
        </p:nvSpPr>
        <p:spPr>
          <a:xfrm>
            <a:off x="3820034" y="6198532"/>
            <a:ext cx="61392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kumimoji="1" lang="en-US" altLang="ja-JP" sz="2400" b="1" dirty="0">
                <a:latin typeface="+mn-ea"/>
              </a:rPr>
              <a:t>4</a:t>
            </a:r>
            <a:endParaRPr kumimoji="1" lang="ja-JP" altLang="en-US" sz="2400" b="1" dirty="0">
              <a:latin typeface="+mn-ea"/>
            </a:endParaRPr>
          </a:p>
        </p:txBody>
      </p:sp>
      <p:sp>
        <p:nvSpPr>
          <p:cNvPr id="69" name="テキスト ボックス 68">
            <a:extLst>
              <a:ext uri="{FF2B5EF4-FFF2-40B4-BE49-F238E27FC236}">
                <a16:creationId xmlns:a16="http://schemas.microsoft.com/office/drawing/2014/main" id="{C660B72D-A885-4C19-8986-25B03BD48A2F}"/>
              </a:ext>
            </a:extLst>
          </p:cNvPr>
          <p:cNvSpPr txBox="1"/>
          <p:nvPr/>
        </p:nvSpPr>
        <p:spPr>
          <a:xfrm>
            <a:off x="4657929" y="6429364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0" name="テキスト ボックス 69">
            <a:extLst>
              <a:ext uri="{FF2B5EF4-FFF2-40B4-BE49-F238E27FC236}">
                <a16:creationId xmlns:a16="http://schemas.microsoft.com/office/drawing/2014/main" id="{A232B7DF-7609-4913-8F44-8398CA7AE264}"/>
              </a:ext>
            </a:extLst>
          </p:cNvPr>
          <p:cNvSpPr txBox="1"/>
          <p:nvPr/>
        </p:nvSpPr>
        <p:spPr>
          <a:xfrm>
            <a:off x="1806262" y="6367755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5" name="テキスト ボックス 74">
            <a:extLst>
              <a:ext uri="{FF2B5EF4-FFF2-40B4-BE49-F238E27FC236}">
                <a16:creationId xmlns:a16="http://schemas.microsoft.com/office/drawing/2014/main" id="{382C0E3C-7C15-48EA-889E-0CA52E05B8BC}"/>
              </a:ext>
            </a:extLst>
          </p:cNvPr>
          <p:cNvSpPr txBox="1"/>
          <p:nvPr/>
        </p:nvSpPr>
        <p:spPr>
          <a:xfrm>
            <a:off x="8574991" y="660596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  <p:sp>
        <p:nvSpPr>
          <p:cNvPr id="76" name="テキスト ボックス 75">
            <a:extLst>
              <a:ext uri="{FF2B5EF4-FFF2-40B4-BE49-F238E27FC236}">
                <a16:creationId xmlns:a16="http://schemas.microsoft.com/office/drawing/2014/main" id="{BDE9EEA3-7B6F-45B8-AF6A-D5E642D0E619}"/>
              </a:ext>
            </a:extLst>
          </p:cNvPr>
          <p:cNvSpPr txBox="1"/>
          <p:nvPr/>
        </p:nvSpPr>
        <p:spPr>
          <a:xfrm>
            <a:off x="5309852" y="566982"/>
            <a:ext cx="570990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ja-JP" altLang="en-US" sz="2400" b="1" dirty="0">
                <a:latin typeface="Georgia" panose="02040502050405020303" pitchFamily="18" charset="0"/>
              </a:rPr>
              <a:t>イ </a:t>
            </a:r>
          </a:p>
        </p:txBody>
      </p:sp>
    </p:spTree>
    <p:extLst>
      <p:ext uri="{BB962C8B-B14F-4D97-AF65-F5344CB8AC3E}">
        <p14:creationId xmlns:p14="http://schemas.microsoft.com/office/powerpoint/2010/main" val="13196472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528</TotalTime>
  <Words>174</Words>
  <Application>Microsoft Office PowerPoint</Application>
  <PresentationFormat>ワイド画面</PresentationFormat>
  <Paragraphs>122</Paragraphs>
  <Slides>10</Slides>
  <Notes>0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10</vt:i4>
      </vt:variant>
    </vt:vector>
  </HeadingPairs>
  <TitlesOfParts>
    <vt:vector size="16" baseType="lpstr">
      <vt:lpstr>游ゴシック</vt:lpstr>
      <vt:lpstr>游ゴシック Light</vt:lpstr>
      <vt:lpstr>Arial</vt:lpstr>
      <vt:lpstr>Cambria Math</vt:lpstr>
      <vt:lpstr>Georgia</vt:lpstr>
      <vt:lpstr>Office テーマ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  <vt:lpstr>PowerPoint プレゼンテーション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プレゼンテーション</dc:title>
  <dc:creator>Yuichi Kitamura</dc:creator>
  <cp:lastModifiedBy>Kita Yu</cp:lastModifiedBy>
  <cp:revision>88</cp:revision>
  <dcterms:created xsi:type="dcterms:W3CDTF">2019-03-03T08:42:58Z</dcterms:created>
  <dcterms:modified xsi:type="dcterms:W3CDTF">2020-11-22T15:28:05Z</dcterms:modified>
</cp:coreProperties>
</file>