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3" r:id="rId2"/>
    <p:sldId id="312" r:id="rId3"/>
    <p:sldId id="313" r:id="rId4"/>
    <p:sldId id="314" r:id="rId5"/>
    <p:sldId id="315" r:id="rId6"/>
    <p:sldId id="317" r:id="rId7"/>
    <p:sldId id="318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31" autoAdjust="0"/>
    <p:restoredTop sz="94660"/>
  </p:normalViewPr>
  <p:slideViewPr>
    <p:cSldViewPr snapToGrid="0">
      <p:cViewPr varScale="1">
        <p:scale>
          <a:sx n="60" d="100"/>
          <a:sy n="60" d="100"/>
        </p:scale>
        <p:origin x="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B2B00C-E049-4D3E-B8B3-53AAD9886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021C428-9C00-4462-B174-06C470D566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68D2D6-FB26-49C7-882C-A5F325A65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7B1671-2A7F-4941-A771-79D4B76FB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685C27-DD70-4EBF-AD09-B6FB51476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6038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BFD7FA-864B-4543-B353-089010B8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39AE6C1-1268-4072-8B7B-1B26CEBD5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221EB4-B9CA-4A0A-AC17-01ADE26B7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0648AA-F48E-4E8E-B542-397474329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975F0B-C377-4B1F-B3CF-DAC70920D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951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CB76828-504B-4AB7-A723-56ED41DC8A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C626CB2-5709-4E38-9550-49561B4B1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2C4E32-C83C-4499-9436-4346F569F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5DC321-2B8E-4A5A-B8C2-BB897490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6EFF25-09E4-43B0-9802-DB0F91BD5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768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A7F368-AEE7-4F2D-A73B-7ADCBD613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8DC232-1B08-40BC-B038-E87249B17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3EC8C3-323A-405A-BD60-943092294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5F3BE8-3775-418F-B5B5-D0F747670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AA4EA4-35D4-4904-B807-FFDFD1764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242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86A404-ACAA-4EEF-B457-FCF956157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49D8574-E764-438A-8505-638F9BC72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100F27-5EFF-47B9-BBDA-83AE5F458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A5C1C2-DC06-48FB-9455-DEC2C1931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294AC6-C9AE-435A-8BA1-72E5CACB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8019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12A173-2322-4F26-9407-CD0965F7A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6A9541-A879-4DAF-8B44-501ACFF1C1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121E95D-70D1-4417-A951-06A61A864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F3553E-F082-4993-88B4-D019F0B51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BEA19A6-5F20-479E-BC35-701933C7E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7BF7A71-E1E9-4F1F-870D-5A9995B2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4145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65CB0A-01E0-4F1C-8B06-81D465BB6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04A4C90-B076-4A58-9CC6-6B43264F3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D25E29B-84EE-4BC6-A21A-0A51A2F24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FB17DF6-35DA-49F6-A827-D5C44B47F0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4A209A1-90FC-4476-8FDF-165EC4D623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5CC7990-37EC-468A-BC53-DF475281F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D910DDA-0CBC-45C7-A98B-2C2FB12E0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A840F53-18B3-4C1C-A717-70FAA2699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292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28EC53-F44B-44A1-A4D3-010CB9409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F0E97E9-ABF1-4978-95E2-1A942C7FB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F082549-8D86-47A8-BE17-BCC95C960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00B973A-564A-4019-92E0-335D954BB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3849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1389CC2-132E-4D9A-9F84-A9C1B2D38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9641D3F-AB2A-4215-91CB-1DDCBDF84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F7831F-142F-4F85-B449-0B2A8DD64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2327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A3019C-6672-4095-A692-65F6CD6FA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FDD612-4BC0-4B9E-98D9-0FD8A0F47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51DC601-B3BF-4E5D-BF1A-7F3DD90B7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ADF3B94-B726-4EE6-BD26-2C269E2A9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19E9C76-243F-47DB-B1DE-F9A8382E3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F7D38DE-B0C9-4262-9248-1FED83A76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8806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B0A0DB-AF19-4FB8-A2E0-BDDE64391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71C9F6F-A52F-411D-A2D1-AE8B65D639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7EDBC9E-649D-4B83-9D8B-D183A494E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0A4786-149A-45BB-9C1A-A36CDF0F4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CDF0611-822B-4DBD-A054-D3597C7A0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B5711E8-1E78-4D7E-BD8C-C63BC9F94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9859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2F4FB22-91FB-4471-B122-21772AAF0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05DCD6F-DA5C-469C-8FF1-0FFDB084E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8DF681-D587-405A-98DC-935A6171BC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AB6E4D-D62F-405D-A5E1-82921ED511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F95587-DB1A-4E24-9042-F597CC2F57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2455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6874107" y="5539542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720CAE87-79A7-4680-AF5B-CD23648F3E71}"/>
              </a:ext>
            </a:extLst>
          </p:cNvPr>
          <p:cNvSpPr txBox="1"/>
          <p:nvPr/>
        </p:nvSpPr>
        <p:spPr>
          <a:xfrm>
            <a:off x="8455189" y="48313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</p:cNvCxnSpPr>
          <p:nvPr/>
        </p:nvCxnSpPr>
        <p:spPr>
          <a:xfrm flipH="1" flipV="1">
            <a:off x="6981587" y="6107912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</p:cNvCxnSpPr>
          <p:nvPr/>
        </p:nvCxnSpPr>
        <p:spPr>
          <a:xfrm flipV="1">
            <a:off x="7162994" y="5539542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7369239" y="5540795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4542E235-6EE1-4DB0-BE9E-EE5CE07EC58A}"/>
              </a:ext>
            </a:extLst>
          </p:cNvPr>
          <p:cNvSpPr/>
          <p:nvPr/>
        </p:nvSpPr>
        <p:spPr>
          <a:xfrm flipV="1">
            <a:off x="3372487" y="800368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630E7E12-91AA-49D1-96D5-8D8D3C17C1BA}"/>
              </a:ext>
            </a:extLst>
          </p:cNvPr>
          <p:cNvSpPr/>
          <p:nvPr/>
        </p:nvSpPr>
        <p:spPr>
          <a:xfrm flipV="1">
            <a:off x="2711377" y="801548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2271307" y="2284030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6295561" y="2338832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998232B-0DED-4BBB-8FE4-21473337C476}"/>
              </a:ext>
            </a:extLst>
          </p:cNvPr>
          <p:cNvSpPr txBox="1"/>
          <p:nvPr/>
        </p:nvSpPr>
        <p:spPr>
          <a:xfrm>
            <a:off x="3587447" y="73713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白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AD876F1-1C0C-4045-B2A6-9488A827BDBD}"/>
              </a:ext>
            </a:extLst>
          </p:cNvPr>
          <p:cNvSpPr txBox="1"/>
          <p:nvPr/>
        </p:nvSpPr>
        <p:spPr>
          <a:xfrm>
            <a:off x="1933844" y="65361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黒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BAA7CD5-5A36-45E7-8A9E-8452104EE84E}"/>
              </a:ext>
            </a:extLst>
          </p:cNvPr>
          <p:cNvSpPr txBox="1"/>
          <p:nvPr/>
        </p:nvSpPr>
        <p:spPr>
          <a:xfrm>
            <a:off x="10706330" y="3261559"/>
            <a:ext cx="490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B003734-785B-4885-B625-31F194B279F2}"/>
              </a:ext>
            </a:extLst>
          </p:cNvPr>
          <p:cNvSpPr/>
          <p:nvPr/>
        </p:nvSpPr>
        <p:spPr>
          <a:xfrm>
            <a:off x="9920693" y="2918308"/>
            <a:ext cx="783696" cy="76944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0AF941-4756-4A0D-BEAD-851DF1A9F734}"/>
              </a:ext>
            </a:extLst>
          </p:cNvPr>
          <p:cNvSpPr txBox="1"/>
          <p:nvPr/>
        </p:nvSpPr>
        <p:spPr>
          <a:xfrm>
            <a:off x="10045735" y="2916753"/>
            <a:ext cx="533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D4AFB6FD-2ADE-4B3C-B037-D22DD50D4FF7}"/>
              </a:ext>
            </a:extLst>
          </p:cNvPr>
          <p:cNvCxnSpPr>
            <a:cxnSpLocks/>
          </p:cNvCxnSpPr>
          <p:nvPr/>
        </p:nvCxnSpPr>
        <p:spPr>
          <a:xfrm flipH="1" flipV="1">
            <a:off x="3043975" y="5604522"/>
            <a:ext cx="407677" cy="14464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楕円 29">
            <a:extLst>
              <a:ext uri="{FF2B5EF4-FFF2-40B4-BE49-F238E27FC236}">
                <a16:creationId xmlns:a16="http://schemas.microsoft.com/office/drawing/2014/main" id="{C55165B1-22C2-4391-8D12-4E48B6A4CA53}"/>
              </a:ext>
            </a:extLst>
          </p:cNvPr>
          <p:cNvSpPr/>
          <p:nvPr/>
        </p:nvSpPr>
        <p:spPr>
          <a:xfrm flipV="1">
            <a:off x="3405220" y="5703055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27DB8A70-C007-42D4-8E2A-FD9EEE8D8856}"/>
              </a:ext>
            </a:extLst>
          </p:cNvPr>
          <p:cNvSpPr/>
          <p:nvPr/>
        </p:nvSpPr>
        <p:spPr>
          <a:xfrm flipV="1">
            <a:off x="2844504" y="5702710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2E48084-A050-48D9-92DC-2AEB3B57124E}"/>
              </a:ext>
            </a:extLst>
          </p:cNvPr>
          <p:cNvSpPr/>
          <p:nvPr/>
        </p:nvSpPr>
        <p:spPr>
          <a:xfrm>
            <a:off x="6254817" y="239266"/>
            <a:ext cx="2151015" cy="7567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8B322D31-0F54-4CD9-BE29-A78F0B219161}"/>
              </a:ext>
            </a:extLst>
          </p:cNvPr>
          <p:cNvSpPr/>
          <p:nvPr/>
        </p:nvSpPr>
        <p:spPr>
          <a:xfrm flipV="1">
            <a:off x="6544486" y="566385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1258D82E-C517-4064-9522-5AEAA2B9C4D2}"/>
              </a:ext>
            </a:extLst>
          </p:cNvPr>
          <p:cNvSpPr/>
          <p:nvPr/>
        </p:nvSpPr>
        <p:spPr>
          <a:xfrm flipV="1">
            <a:off x="7145538" y="593984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A14546F5-FDF1-4640-A116-ADFA32D4A6C5}"/>
              </a:ext>
            </a:extLst>
          </p:cNvPr>
          <p:cNvSpPr/>
          <p:nvPr/>
        </p:nvSpPr>
        <p:spPr>
          <a:xfrm flipV="1">
            <a:off x="7746590" y="572014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4E5D077-A645-4763-B2EC-D7C60A469548}"/>
              </a:ext>
            </a:extLst>
          </p:cNvPr>
          <p:cNvSpPr txBox="1"/>
          <p:nvPr/>
        </p:nvSpPr>
        <p:spPr>
          <a:xfrm>
            <a:off x="3818007" y="560452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981600F-FBF2-4F0D-99C2-9532A799CEF2}"/>
              </a:ext>
            </a:extLst>
          </p:cNvPr>
          <p:cNvSpPr txBox="1"/>
          <p:nvPr/>
        </p:nvSpPr>
        <p:spPr>
          <a:xfrm>
            <a:off x="6453956" y="196203"/>
            <a:ext cx="1762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S1    S2  L1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D7CB55D-0D14-498D-94E7-059DA889C8FB}"/>
              </a:ext>
            </a:extLst>
          </p:cNvPr>
          <p:cNvSpPr/>
          <p:nvPr/>
        </p:nvSpPr>
        <p:spPr>
          <a:xfrm>
            <a:off x="10025356" y="920048"/>
            <a:ext cx="574370" cy="11726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（）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11E7D19-E549-429A-9ADB-BC123F732902}"/>
              </a:ext>
            </a:extLst>
          </p:cNvPr>
          <p:cNvSpPr txBox="1"/>
          <p:nvPr/>
        </p:nvSpPr>
        <p:spPr>
          <a:xfrm>
            <a:off x="10081708" y="1208227"/>
            <a:ext cx="461665" cy="7694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/>
              <a:t>（）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EFE439D-4D07-4334-9443-CC50E3E2137A}"/>
              </a:ext>
            </a:extLst>
          </p:cNvPr>
          <p:cNvSpPr txBox="1"/>
          <p:nvPr/>
        </p:nvSpPr>
        <p:spPr>
          <a:xfrm>
            <a:off x="10705359" y="174683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</p:spTree>
    <p:extLst>
      <p:ext uri="{BB962C8B-B14F-4D97-AF65-F5344CB8AC3E}">
        <p14:creationId xmlns:p14="http://schemas.microsoft.com/office/powerpoint/2010/main" val="751085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6874107" y="5539542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720CAE87-79A7-4680-AF5B-CD23648F3E71}"/>
              </a:ext>
            </a:extLst>
          </p:cNvPr>
          <p:cNvSpPr txBox="1"/>
          <p:nvPr/>
        </p:nvSpPr>
        <p:spPr>
          <a:xfrm>
            <a:off x="8813408" y="48313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</p:cNvCxnSpPr>
          <p:nvPr/>
        </p:nvCxnSpPr>
        <p:spPr>
          <a:xfrm flipH="1" flipV="1">
            <a:off x="6981587" y="6107912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</p:cNvCxnSpPr>
          <p:nvPr/>
        </p:nvCxnSpPr>
        <p:spPr>
          <a:xfrm flipV="1">
            <a:off x="7162994" y="5539542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7369239" y="5540795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4542E235-6EE1-4DB0-BE9E-EE5CE07EC58A}"/>
              </a:ext>
            </a:extLst>
          </p:cNvPr>
          <p:cNvSpPr/>
          <p:nvPr/>
        </p:nvSpPr>
        <p:spPr>
          <a:xfrm flipV="1">
            <a:off x="3372487" y="800368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630E7E12-91AA-49D1-96D5-8D8D3C17C1BA}"/>
              </a:ext>
            </a:extLst>
          </p:cNvPr>
          <p:cNvSpPr/>
          <p:nvPr/>
        </p:nvSpPr>
        <p:spPr>
          <a:xfrm flipV="1">
            <a:off x="2711377" y="801548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2271307" y="2284030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6295561" y="2338832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998232B-0DED-4BBB-8FE4-21473337C476}"/>
              </a:ext>
            </a:extLst>
          </p:cNvPr>
          <p:cNvSpPr txBox="1"/>
          <p:nvPr/>
        </p:nvSpPr>
        <p:spPr>
          <a:xfrm>
            <a:off x="3587447" y="73713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白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AD876F1-1C0C-4045-B2A6-9488A827BDBD}"/>
              </a:ext>
            </a:extLst>
          </p:cNvPr>
          <p:cNvSpPr txBox="1"/>
          <p:nvPr/>
        </p:nvSpPr>
        <p:spPr>
          <a:xfrm>
            <a:off x="1933844" y="65361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黒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BAA7CD5-5A36-45E7-8A9E-8452104EE84E}"/>
              </a:ext>
            </a:extLst>
          </p:cNvPr>
          <p:cNvSpPr txBox="1"/>
          <p:nvPr/>
        </p:nvSpPr>
        <p:spPr>
          <a:xfrm>
            <a:off x="10706330" y="3261559"/>
            <a:ext cx="490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B003734-785B-4885-B625-31F194B279F2}"/>
              </a:ext>
            </a:extLst>
          </p:cNvPr>
          <p:cNvSpPr/>
          <p:nvPr/>
        </p:nvSpPr>
        <p:spPr>
          <a:xfrm>
            <a:off x="9920693" y="2918308"/>
            <a:ext cx="783696" cy="76944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0AF941-4756-4A0D-BEAD-851DF1A9F734}"/>
              </a:ext>
            </a:extLst>
          </p:cNvPr>
          <p:cNvSpPr txBox="1"/>
          <p:nvPr/>
        </p:nvSpPr>
        <p:spPr>
          <a:xfrm>
            <a:off x="10045735" y="2916753"/>
            <a:ext cx="533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D4AFB6FD-2ADE-4B3C-B037-D22DD50D4FF7}"/>
              </a:ext>
            </a:extLst>
          </p:cNvPr>
          <p:cNvCxnSpPr>
            <a:cxnSpLocks/>
          </p:cNvCxnSpPr>
          <p:nvPr/>
        </p:nvCxnSpPr>
        <p:spPr>
          <a:xfrm flipH="1" flipV="1">
            <a:off x="3043975" y="5604522"/>
            <a:ext cx="407677" cy="14464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楕円 29">
            <a:extLst>
              <a:ext uri="{FF2B5EF4-FFF2-40B4-BE49-F238E27FC236}">
                <a16:creationId xmlns:a16="http://schemas.microsoft.com/office/drawing/2014/main" id="{C55165B1-22C2-4391-8D12-4E48B6A4CA53}"/>
              </a:ext>
            </a:extLst>
          </p:cNvPr>
          <p:cNvSpPr/>
          <p:nvPr/>
        </p:nvSpPr>
        <p:spPr>
          <a:xfrm flipV="1">
            <a:off x="3405220" y="5703055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27DB8A70-C007-42D4-8E2A-FD9EEE8D8856}"/>
              </a:ext>
            </a:extLst>
          </p:cNvPr>
          <p:cNvSpPr/>
          <p:nvPr/>
        </p:nvSpPr>
        <p:spPr>
          <a:xfrm flipV="1">
            <a:off x="2844504" y="5702710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2E48084-A050-48D9-92DC-2AEB3B57124E}"/>
              </a:ext>
            </a:extLst>
          </p:cNvPr>
          <p:cNvSpPr/>
          <p:nvPr/>
        </p:nvSpPr>
        <p:spPr>
          <a:xfrm>
            <a:off x="6613036" y="239266"/>
            <a:ext cx="2151015" cy="7567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8B322D31-0F54-4CD9-BE29-A78F0B219161}"/>
              </a:ext>
            </a:extLst>
          </p:cNvPr>
          <p:cNvSpPr/>
          <p:nvPr/>
        </p:nvSpPr>
        <p:spPr>
          <a:xfrm flipV="1">
            <a:off x="6902705" y="566385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1258D82E-C517-4064-9522-5AEAA2B9C4D2}"/>
              </a:ext>
            </a:extLst>
          </p:cNvPr>
          <p:cNvSpPr/>
          <p:nvPr/>
        </p:nvSpPr>
        <p:spPr>
          <a:xfrm flipV="1">
            <a:off x="7503757" y="593984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A14546F5-FDF1-4640-A116-ADFA32D4A6C5}"/>
              </a:ext>
            </a:extLst>
          </p:cNvPr>
          <p:cNvSpPr/>
          <p:nvPr/>
        </p:nvSpPr>
        <p:spPr>
          <a:xfrm flipV="1">
            <a:off x="8104809" y="572014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4E5D077-A645-4763-B2EC-D7C60A469548}"/>
              </a:ext>
            </a:extLst>
          </p:cNvPr>
          <p:cNvSpPr txBox="1"/>
          <p:nvPr/>
        </p:nvSpPr>
        <p:spPr>
          <a:xfrm>
            <a:off x="3818007" y="560452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981600F-FBF2-4F0D-99C2-9532A799CEF2}"/>
              </a:ext>
            </a:extLst>
          </p:cNvPr>
          <p:cNvSpPr txBox="1"/>
          <p:nvPr/>
        </p:nvSpPr>
        <p:spPr>
          <a:xfrm>
            <a:off x="6812175" y="196203"/>
            <a:ext cx="1762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S1    S2  L1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D7CB55D-0D14-498D-94E7-059DA889C8FB}"/>
              </a:ext>
            </a:extLst>
          </p:cNvPr>
          <p:cNvSpPr/>
          <p:nvPr/>
        </p:nvSpPr>
        <p:spPr>
          <a:xfrm>
            <a:off x="10025356" y="920048"/>
            <a:ext cx="574370" cy="11726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（）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11E7D19-E549-429A-9ADB-BC123F732902}"/>
              </a:ext>
            </a:extLst>
          </p:cNvPr>
          <p:cNvSpPr txBox="1"/>
          <p:nvPr/>
        </p:nvSpPr>
        <p:spPr>
          <a:xfrm>
            <a:off x="10081708" y="1208227"/>
            <a:ext cx="461665" cy="7694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/>
              <a:t>（）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EFE439D-4D07-4334-9443-CC50E3E2137A}"/>
              </a:ext>
            </a:extLst>
          </p:cNvPr>
          <p:cNvSpPr txBox="1"/>
          <p:nvPr/>
        </p:nvSpPr>
        <p:spPr>
          <a:xfrm>
            <a:off x="10705359" y="174683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D2BDA1FB-967A-47BB-9D19-F577C53AC5C4}"/>
              </a:ext>
            </a:extLst>
          </p:cNvPr>
          <p:cNvCxnSpPr>
            <a:cxnSpLocks/>
            <a:stCxn id="38" idx="0"/>
          </p:cNvCxnSpPr>
          <p:nvPr/>
        </p:nvCxnSpPr>
        <p:spPr>
          <a:xfrm flipH="1" flipV="1">
            <a:off x="3451652" y="995995"/>
            <a:ext cx="18830" cy="2265564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AF76E64C-963D-44A2-A031-BDEBD30357F5}"/>
              </a:ext>
            </a:extLst>
          </p:cNvPr>
          <p:cNvCxnSpPr>
            <a:cxnSpLocks/>
          </p:cNvCxnSpPr>
          <p:nvPr/>
        </p:nvCxnSpPr>
        <p:spPr>
          <a:xfrm>
            <a:off x="3493266" y="3199652"/>
            <a:ext cx="6427427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F1C25891-41D8-48EA-BF17-3D8422998D91}"/>
              </a:ext>
            </a:extLst>
          </p:cNvPr>
          <p:cNvCxnSpPr>
            <a:cxnSpLocks/>
          </p:cNvCxnSpPr>
          <p:nvPr/>
        </p:nvCxnSpPr>
        <p:spPr>
          <a:xfrm flipH="1">
            <a:off x="7642699" y="3187722"/>
            <a:ext cx="11462" cy="2647632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楕円 37">
            <a:extLst>
              <a:ext uri="{FF2B5EF4-FFF2-40B4-BE49-F238E27FC236}">
                <a16:creationId xmlns:a16="http://schemas.microsoft.com/office/drawing/2014/main" id="{DC57BC60-7097-4E5F-8221-86FBB946AA73}"/>
              </a:ext>
            </a:extLst>
          </p:cNvPr>
          <p:cNvSpPr/>
          <p:nvPr/>
        </p:nvSpPr>
        <p:spPr>
          <a:xfrm flipV="1">
            <a:off x="3382436" y="3078593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4712F2A3-71CF-4157-9DE1-957E992807E1}"/>
              </a:ext>
            </a:extLst>
          </p:cNvPr>
          <p:cNvSpPr/>
          <p:nvPr/>
        </p:nvSpPr>
        <p:spPr>
          <a:xfrm flipV="1">
            <a:off x="7559926" y="3096239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00E96B17-391F-450A-BBED-64605F246940}"/>
              </a:ext>
            </a:extLst>
          </p:cNvPr>
          <p:cNvSpPr txBox="1"/>
          <p:nvPr/>
        </p:nvSpPr>
        <p:spPr>
          <a:xfrm>
            <a:off x="7797745" y="4891512"/>
            <a:ext cx="3300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W</a:t>
            </a:r>
            <a:r>
              <a:rPr kumimoji="1"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：接地端子側に白線</a:t>
            </a: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263995C4-8E4A-463E-A236-23E2D9EE0431}"/>
              </a:ext>
            </a:extLst>
          </p:cNvPr>
          <p:cNvCxnSpPr>
            <a:cxnSpLocks/>
          </p:cNvCxnSpPr>
          <p:nvPr/>
        </p:nvCxnSpPr>
        <p:spPr>
          <a:xfrm flipH="1">
            <a:off x="7791436" y="5319995"/>
            <a:ext cx="620313" cy="4118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84505287-AEAC-4D54-90B5-3979174B8B92}"/>
              </a:ext>
            </a:extLst>
          </p:cNvPr>
          <p:cNvSpPr txBox="1"/>
          <p:nvPr/>
        </p:nvSpPr>
        <p:spPr>
          <a:xfrm>
            <a:off x="8111118" y="2291892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受金ねじ部の端子に白線</a:t>
            </a:r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F5BB1037-CF23-40B9-88C7-E06C2B618BD6}"/>
              </a:ext>
            </a:extLst>
          </p:cNvPr>
          <p:cNvCxnSpPr>
            <a:cxnSpLocks/>
          </p:cNvCxnSpPr>
          <p:nvPr/>
        </p:nvCxnSpPr>
        <p:spPr>
          <a:xfrm>
            <a:off x="9162735" y="2687853"/>
            <a:ext cx="632916" cy="4083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187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6874107" y="5539542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720CAE87-79A7-4680-AF5B-CD23648F3E71}"/>
              </a:ext>
            </a:extLst>
          </p:cNvPr>
          <p:cNvSpPr txBox="1"/>
          <p:nvPr/>
        </p:nvSpPr>
        <p:spPr>
          <a:xfrm>
            <a:off x="8813408" y="48313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</p:cNvCxnSpPr>
          <p:nvPr/>
        </p:nvCxnSpPr>
        <p:spPr>
          <a:xfrm flipH="1" flipV="1">
            <a:off x="6981587" y="6107912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</p:cNvCxnSpPr>
          <p:nvPr/>
        </p:nvCxnSpPr>
        <p:spPr>
          <a:xfrm flipV="1">
            <a:off x="7162994" y="5539542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7369239" y="5540795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4542E235-6EE1-4DB0-BE9E-EE5CE07EC58A}"/>
              </a:ext>
            </a:extLst>
          </p:cNvPr>
          <p:cNvSpPr/>
          <p:nvPr/>
        </p:nvSpPr>
        <p:spPr>
          <a:xfrm flipV="1">
            <a:off x="3372487" y="800368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630E7E12-91AA-49D1-96D5-8D8D3C17C1BA}"/>
              </a:ext>
            </a:extLst>
          </p:cNvPr>
          <p:cNvSpPr/>
          <p:nvPr/>
        </p:nvSpPr>
        <p:spPr>
          <a:xfrm flipV="1">
            <a:off x="2824501" y="801548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2271307" y="2284030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6295561" y="2338832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998232B-0DED-4BBB-8FE4-21473337C476}"/>
              </a:ext>
            </a:extLst>
          </p:cNvPr>
          <p:cNvSpPr txBox="1"/>
          <p:nvPr/>
        </p:nvSpPr>
        <p:spPr>
          <a:xfrm>
            <a:off x="3587447" y="73713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白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AD876F1-1C0C-4045-B2A6-9488A827BDBD}"/>
              </a:ext>
            </a:extLst>
          </p:cNvPr>
          <p:cNvSpPr txBox="1"/>
          <p:nvPr/>
        </p:nvSpPr>
        <p:spPr>
          <a:xfrm>
            <a:off x="2046968" y="65361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黒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BAA7CD5-5A36-45E7-8A9E-8452104EE84E}"/>
              </a:ext>
            </a:extLst>
          </p:cNvPr>
          <p:cNvSpPr txBox="1"/>
          <p:nvPr/>
        </p:nvSpPr>
        <p:spPr>
          <a:xfrm>
            <a:off x="10706330" y="3355829"/>
            <a:ext cx="490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B003734-785B-4885-B625-31F194B279F2}"/>
              </a:ext>
            </a:extLst>
          </p:cNvPr>
          <p:cNvSpPr/>
          <p:nvPr/>
        </p:nvSpPr>
        <p:spPr>
          <a:xfrm>
            <a:off x="9920693" y="3012578"/>
            <a:ext cx="783696" cy="76944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0AF941-4756-4A0D-BEAD-851DF1A9F734}"/>
              </a:ext>
            </a:extLst>
          </p:cNvPr>
          <p:cNvSpPr txBox="1"/>
          <p:nvPr/>
        </p:nvSpPr>
        <p:spPr>
          <a:xfrm>
            <a:off x="10045735" y="3011023"/>
            <a:ext cx="533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D4AFB6FD-2ADE-4B3C-B037-D22DD50D4FF7}"/>
              </a:ext>
            </a:extLst>
          </p:cNvPr>
          <p:cNvCxnSpPr>
            <a:cxnSpLocks/>
          </p:cNvCxnSpPr>
          <p:nvPr/>
        </p:nvCxnSpPr>
        <p:spPr>
          <a:xfrm flipH="1" flipV="1">
            <a:off x="3043975" y="5604522"/>
            <a:ext cx="407677" cy="14464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楕円 29">
            <a:extLst>
              <a:ext uri="{FF2B5EF4-FFF2-40B4-BE49-F238E27FC236}">
                <a16:creationId xmlns:a16="http://schemas.microsoft.com/office/drawing/2014/main" id="{C55165B1-22C2-4391-8D12-4E48B6A4CA53}"/>
              </a:ext>
            </a:extLst>
          </p:cNvPr>
          <p:cNvSpPr/>
          <p:nvPr/>
        </p:nvSpPr>
        <p:spPr>
          <a:xfrm flipV="1">
            <a:off x="3405220" y="5703055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27DB8A70-C007-42D4-8E2A-FD9EEE8D8856}"/>
              </a:ext>
            </a:extLst>
          </p:cNvPr>
          <p:cNvSpPr/>
          <p:nvPr/>
        </p:nvSpPr>
        <p:spPr>
          <a:xfrm flipV="1">
            <a:off x="2844504" y="5702710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2E48084-A050-48D9-92DC-2AEB3B57124E}"/>
              </a:ext>
            </a:extLst>
          </p:cNvPr>
          <p:cNvSpPr/>
          <p:nvPr/>
        </p:nvSpPr>
        <p:spPr>
          <a:xfrm>
            <a:off x="6613036" y="239266"/>
            <a:ext cx="2151015" cy="7567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8B322D31-0F54-4CD9-BE29-A78F0B219161}"/>
              </a:ext>
            </a:extLst>
          </p:cNvPr>
          <p:cNvSpPr/>
          <p:nvPr/>
        </p:nvSpPr>
        <p:spPr>
          <a:xfrm flipV="1">
            <a:off x="6902705" y="566385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1258D82E-C517-4064-9522-5AEAA2B9C4D2}"/>
              </a:ext>
            </a:extLst>
          </p:cNvPr>
          <p:cNvSpPr/>
          <p:nvPr/>
        </p:nvSpPr>
        <p:spPr>
          <a:xfrm flipV="1">
            <a:off x="7503757" y="593984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A14546F5-FDF1-4640-A116-ADFA32D4A6C5}"/>
              </a:ext>
            </a:extLst>
          </p:cNvPr>
          <p:cNvSpPr/>
          <p:nvPr/>
        </p:nvSpPr>
        <p:spPr>
          <a:xfrm flipV="1">
            <a:off x="8104809" y="572014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4E5D077-A645-4763-B2EC-D7C60A469548}"/>
              </a:ext>
            </a:extLst>
          </p:cNvPr>
          <p:cNvSpPr txBox="1"/>
          <p:nvPr/>
        </p:nvSpPr>
        <p:spPr>
          <a:xfrm>
            <a:off x="3818007" y="560452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981600F-FBF2-4F0D-99C2-9532A799CEF2}"/>
              </a:ext>
            </a:extLst>
          </p:cNvPr>
          <p:cNvSpPr txBox="1"/>
          <p:nvPr/>
        </p:nvSpPr>
        <p:spPr>
          <a:xfrm>
            <a:off x="6812175" y="196203"/>
            <a:ext cx="1762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S1    S2  L1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D7CB55D-0D14-498D-94E7-059DA889C8FB}"/>
              </a:ext>
            </a:extLst>
          </p:cNvPr>
          <p:cNvSpPr/>
          <p:nvPr/>
        </p:nvSpPr>
        <p:spPr>
          <a:xfrm>
            <a:off x="10025356" y="920048"/>
            <a:ext cx="574370" cy="11726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（）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11E7D19-E549-429A-9ADB-BC123F732902}"/>
              </a:ext>
            </a:extLst>
          </p:cNvPr>
          <p:cNvSpPr txBox="1"/>
          <p:nvPr/>
        </p:nvSpPr>
        <p:spPr>
          <a:xfrm>
            <a:off x="10081708" y="1208227"/>
            <a:ext cx="461665" cy="7694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/>
              <a:t>（）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EFE439D-4D07-4334-9443-CC50E3E2137A}"/>
              </a:ext>
            </a:extLst>
          </p:cNvPr>
          <p:cNvSpPr txBox="1"/>
          <p:nvPr/>
        </p:nvSpPr>
        <p:spPr>
          <a:xfrm>
            <a:off x="10705359" y="174683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D2BDA1FB-967A-47BB-9D19-F577C53AC5C4}"/>
              </a:ext>
            </a:extLst>
          </p:cNvPr>
          <p:cNvCxnSpPr>
            <a:cxnSpLocks/>
            <a:stCxn id="38" idx="0"/>
          </p:cNvCxnSpPr>
          <p:nvPr/>
        </p:nvCxnSpPr>
        <p:spPr>
          <a:xfrm flipH="1" flipV="1">
            <a:off x="3451652" y="995995"/>
            <a:ext cx="18830" cy="2265564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AF76E64C-963D-44A2-A031-BDEBD30357F5}"/>
              </a:ext>
            </a:extLst>
          </p:cNvPr>
          <p:cNvCxnSpPr>
            <a:cxnSpLocks/>
          </p:cNvCxnSpPr>
          <p:nvPr/>
        </p:nvCxnSpPr>
        <p:spPr>
          <a:xfrm>
            <a:off x="3493266" y="3199652"/>
            <a:ext cx="6427427" cy="45724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F1C25891-41D8-48EA-BF17-3D8422998D91}"/>
              </a:ext>
            </a:extLst>
          </p:cNvPr>
          <p:cNvCxnSpPr>
            <a:cxnSpLocks/>
          </p:cNvCxnSpPr>
          <p:nvPr/>
        </p:nvCxnSpPr>
        <p:spPr>
          <a:xfrm flipH="1">
            <a:off x="7642699" y="3187722"/>
            <a:ext cx="11462" cy="2647632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楕円 37">
            <a:extLst>
              <a:ext uri="{FF2B5EF4-FFF2-40B4-BE49-F238E27FC236}">
                <a16:creationId xmlns:a16="http://schemas.microsoft.com/office/drawing/2014/main" id="{DC57BC60-7097-4E5F-8221-86FBB946AA73}"/>
              </a:ext>
            </a:extLst>
          </p:cNvPr>
          <p:cNvSpPr/>
          <p:nvPr/>
        </p:nvSpPr>
        <p:spPr>
          <a:xfrm flipV="1">
            <a:off x="3382436" y="3078593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4712F2A3-71CF-4157-9DE1-957E992807E1}"/>
              </a:ext>
            </a:extLst>
          </p:cNvPr>
          <p:cNvSpPr/>
          <p:nvPr/>
        </p:nvSpPr>
        <p:spPr>
          <a:xfrm flipV="1">
            <a:off x="7559926" y="3096239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E44C39AB-6903-4CC8-A7B1-689DF8EF16F9}"/>
              </a:ext>
            </a:extLst>
          </p:cNvPr>
          <p:cNvCxnSpPr>
            <a:cxnSpLocks/>
            <a:stCxn id="31" idx="4"/>
          </p:cNvCxnSpPr>
          <p:nvPr/>
        </p:nvCxnSpPr>
        <p:spPr>
          <a:xfrm flipV="1">
            <a:off x="2932550" y="944798"/>
            <a:ext cx="0" cy="4757912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94F2D8DC-51A2-4444-9C81-892B7F45868F}"/>
              </a:ext>
            </a:extLst>
          </p:cNvPr>
          <p:cNvCxnSpPr>
            <a:cxnSpLocks/>
          </p:cNvCxnSpPr>
          <p:nvPr/>
        </p:nvCxnSpPr>
        <p:spPr>
          <a:xfrm flipV="1">
            <a:off x="2925915" y="3459920"/>
            <a:ext cx="4153615" cy="1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19">
            <a:extLst>
              <a:ext uri="{FF2B5EF4-FFF2-40B4-BE49-F238E27FC236}">
                <a16:creationId xmlns:a16="http://schemas.microsoft.com/office/drawing/2014/main" id="{CC627593-4B7F-4ECD-AD74-8302F38FD175}"/>
              </a:ext>
            </a:extLst>
          </p:cNvPr>
          <p:cNvSpPr/>
          <p:nvPr/>
        </p:nvSpPr>
        <p:spPr>
          <a:xfrm flipV="1">
            <a:off x="2866361" y="3349525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9DEA1C3C-EA72-44DE-B3FC-CF4CCA54A162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981587" y="3429000"/>
            <a:ext cx="7744" cy="2218411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楕円 42">
            <a:extLst>
              <a:ext uri="{FF2B5EF4-FFF2-40B4-BE49-F238E27FC236}">
                <a16:creationId xmlns:a16="http://schemas.microsoft.com/office/drawing/2014/main" id="{E1681378-95F3-4AC5-B5FA-73A8610BF18D}"/>
              </a:ext>
            </a:extLst>
          </p:cNvPr>
          <p:cNvSpPr/>
          <p:nvPr/>
        </p:nvSpPr>
        <p:spPr>
          <a:xfrm flipV="1">
            <a:off x="6911254" y="3382054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9164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6874107" y="5539542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720CAE87-79A7-4680-AF5B-CD23648F3E71}"/>
              </a:ext>
            </a:extLst>
          </p:cNvPr>
          <p:cNvSpPr txBox="1"/>
          <p:nvPr/>
        </p:nvSpPr>
        <p:spPr>
          <a:xfrm>
            <a:off x="8813408" y="48313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</p:cNvCxnSpPr>
          <p:nvPr/>
        </p:nvCxnSpPr>
        <p:spPr>
          <a:xfrm flipH="1" flipV="1">
            <a:off x="6981587" y="6107912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</p:cNvCxnSpPr>
          <p:nvPr/>
        </p:nvCxnSpPr>
        <p:spPr>
          <a:xfrm flipV="1">
            <a:off x="7162994" y="5539542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7369239" y="5540795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4542E235-6EE1-4DB0-BE9E-EE5CE07EC58A}"/>
              </a:ext>
            </a:extLst>
          </p:cNvPr>
          <p:cNvSpPr/>
          <p:nvPr/>
        </p:nvSpPr>
        <p:spPr>
          <a:xfrm flipV="1">
            <a:off x="3372487" y="800368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630E7E12-91AA-49D1-96D5-8D8D3C17C1BA}"/>
              </a:ext>
            </a:extLst>
          </p:cNvPr>
          <p:cNvSpPr/>
          <p:nvPr/>
        </p:nvSpPr>
        <p:spPr>
          <a:xfrm flipV="1">
            <a:off x="2824501" y="801548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2271307" y="2284030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6295561" y="2338832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998232B-0DED-4BBB-8FE4-21473337C476}"/>
              </a:ext>
            </a:extLst>
          </p:cNvPr>
          <p:cNvSpPr txBox="1"/>
          <p:nvPr/>
        </p:nvSpPr>
        <p:spPr>
          <a:xfrm>
            <a:off x="3587447" y="73713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白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AD876F1-1C0C-4045-B2A6-9488A827BDBD}"/>
              </a:ext>
            </a:extLst>
          </p:cNvPr>
          <p:cNvSpPr txBox="1"/>
          <p:nvPr/>
        </p:nvSpPr>
        <p:spPr>
          <a:xfrm>
            <a:off x="2046968" y="65361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黒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BAA7CD5-5A36-45E7-8A9E-8452104EE84E}"/>
              </a:ext>
            </a:extLst>
          </p:cNvPr>
          <p:cNvSpPr txBox="1"/>
          <p:nvPr/>
        </p:nvSpPr>
        <p:spPr>
          <a:xfrm>
            <a:off x="10638064" y="3279205"/>
            <a:ext cx="490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B003734-785B-4885-B625-31F194B279F2}"/>
              </a:ext>
            </a:extLst>
          </p:cNvPr>
          <p:cNvSpPr/>
          <p:nvPr/>
        </p:nvSpPr>
        <p:spPr>
          <a:xfrm>
            <a:off x="9873558" y="3069140"/>
            <a:ext cx="783696" cy="76944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0AF941-4756-4A0D-BEAD-851DF1A9F734}"/>
              </a:ext>
            </a:extLst>
          </p:cNvPr>
          <p:cNvSpPr txBox="1"/>
          <p:nvPr/>
        </p:nvSpPr>
        <p:spPr>
          <a:xfrm>
            <a:off x="9998600" y="3067585"/>
            <a:ext cx="533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D4AFB6FD-2ADE-4B3C-B037-D22DD50D4FF7}"/>
              </a:ext>
            </a:extLst>
          </p:cNvPr>
          <p:cNvCxnSpPr>
            <a:cxnSpLocks/>
          </p:cNvCxnSpPr>
          <p:nvPr/>
        </p:nvCxnSpPr>
        <p:spPr>
          <a:xfrm flipH="1" flipV="1">
            <a:off x="3043975" y="5604522"/>
            <a:ext cx="407677" cy="14464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楕円 29">
            <a:extLst>
              <a:ext uri="{FF2B5EF4-FFF2-40B4-BE49-F238E27FC236}">
                <a16:creationId xmlns:a16="http://schemas.microsoft.com/office/drawing/2014/main" id="{C55165B1-22C2-4391-8D12-4E48B6A4CA53}"/>
              </a:ext>
            </a:extLst>
          </p:cNvPr>
          <p:cNvSpPr/>
          <p:nvPr/>
        </p:nvSpPr>
        <p:spPr>
          <a:xfrm flipV="1">
            <a:off x="3405220" y="5703055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27DB8A70-C007-42D4-8E2A-FD9EEE8D8856}"/>
              </a:ext>
            </a:extLst>
          </p:cNvPr>
          <p:cNvSpPr/>
          <p:nvPr/>
        </p:nvSpPr>
        <p:spPr>
          <a:xfrm flipV="1">
            <a:off x="2844504" y="5702710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2E48084-A050-48D9-92DC-2AEB3B57124E}"/>
              </a:ext>
            </a:extLst>
          </p:cNvPr>
          <p:cNvSpPr/>
          <p:nvPr/>
        </p:nvSpPr>
        <p:spPr>
          <a:xfrm>
            <a:off x="6613036" y="239266"/>
            <a:ext cx="2151015" cy="7567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8B322D31-0F54-4CD9-BE29-A78F0B219161}"/>
              </a:ext>
            </a:extLst>
          </p:cNvPr>
          <p:cNvSpPr/>
          <p:nvPr/>
        </p:nvSpPr>
        <p:spPr>
          <a:xfrm flipV="1">
            <a:off x="6902705" y="566385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1258D82E-C517-4064-9522-5AEAA2B9C4D2}"/>
              </a:ext>
            </a:extLst>
          </p:cNvPr>
          <p:cNvSpPr/>
          <p:nvPr/>
        </p:nvSpPr>
        <p:spPr>
          <a:xfrm flipV="1">
            <a:off x="7503757" y="593984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A14546F5-FDF1-4640-A116-ADFA32D4A6C5}"/>
              </a:ext>
            </a:extLst>
          </p:cNvPr>
          <p:cNvSpPr/>
          <p:nvPr/>
        </p:nvSpPr>
        <p:spPr>
          <a:xfrm flipV="1">
            <a:off x="8104809" y="572014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4E5D077-A645-4763-B2EC-D7C60A469548}"/>
              </a:ext>
            </a:extLst>
          </p:cNvPr>
          <p:cNvSpPr txBox="1"/>
          <p:nvPr/>
        </p:nvSpPr>
        <p:spPr>
          <a:xfrm>
            <a:off x="3818007" y="560452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981600F-FBF2-4F0D-99C2-9532A799CEF2}"/>
              </a:ext>
            </a:extLst>
          </p:cNvPr>
          <p:cNvSpPr txBox="1"/>
          <p:nvPr/>
        </p:nvSpPr>
        <p:spPr>
          <a:xfrm>
            <a:off x="6812175" y="196203"/>
            <a:ext cx="1762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S1    S2  L1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D7CB55D-0D14-498D-94E7-059DA889C8FB}"/>
              </a:ext>
            </a:extLst>
          </p:cNvPr>
          <p:cNvSpPr/>
          <p:nvPr/>
        </p:nvSpPr>
        <p:spPr>
          <a:xfrm>
            <a:off x="10025356" y="920048"/>
            <a:ext cx="574370" cy="11726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（）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11E7D19-E549-429A-9ADB-BC123F732902}"/>
              </a:ext>
            </a:extLst>
          </p:cNvPr>
          <p:cNvSpPr txBox="1"/>
          <p:nvPr/>
        </p:nvSpPr>
        <p:spPr>
          <a:xfrm>
            <a:off x="10081708" y="1208227"/>
            <a:ext cx="461665" cy="7694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/>
              <a:t>（）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EFE439D-4D07-4334-9443-CC50E3E2137A}"/>
              </a:ext>
            </a:extLst>
          </p:cNvPr>
          <p:cNvSpPr txBox="1"/>
          <p:nvPr/>
        </p:nvSpPr>
        <p:spPr>
          <a:xfrm>
            <a:off x="10705359" y="174683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D2BDA1FB-967A-47BB-9D19-F577C53AC5C4}"/>
              </a:ext>
            </a:extLst>
          </p:cNvPr>
          <p:cNvCxnSpPr>
            <a:cxnSpLocks/>
            <a:stCxn id="38" idx="0"/>
          </p:cNvCxnSpPr>
          <p:nvPr/>
        </p:nvCxnSpPr>
        <p:spPr>
          <a:xfrm flipH="1" flipV="1">
            <a:off x="3451652" y="995995"/>
            <a:ext cx="18830" cy="2265564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AF76E64C-963D-44A2-A031-BDEBD30357F5}"/>
              </a:ext>
            </a:extLst>
          </p:cNvPr>
          <p:cNvCxnSpPr>
            <a:cxnSpLocks/>
          </p:cNvCxnSpPr>
          <p:nvPr/>
        </p:nvCxnSpPr>
        <p:spPr>
          <a:xfrm>
            <a:off x="3493266" y="3199652"/>
            <a:ext cx="6427427" cy="45724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F1C25891-41D8-48EA-BF17-3D8422998D91}"/>
              </a:ext>
            </a:extLst>
          </p:cNvPr>
          <p:cNvCxnSpPr>
            <a:cxnSpLocks/>
          </p:cNvCxnSpPr>
          <p:nvPr/>
        </p:nvCxnSpPr>
        <p:spPr>
          <a:xfrm flipH="1">
            <a:off x="7642699" y="3187722"/>
            <a:ext cx="11462" cy="2647632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楕円 37">
            <a:extLst>
              <a:ext uri="{FF2B5EF4-FFF2-40B4-BE49-F238E27FC236}">
                <a16:creationId xmlns:a16="http://schemas.microsoft.com/office/drawing/2014/main" id="{DC57BC60-7097-4E5F-8221-86FBB946AA73}"/>
              </a:ext>
            </a:extLst>
          </p:cNvPr>
          <p:cNvSpPr/>
          <p:nvPr/>
        </p:nvSpPr>
        <p:spPr>
          <a:xfrm flipV="1">
            <a:off x="3382436" y="3078593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4712F2A3-71CF-4157-9DE1-957E992807E1}"/>
              </a:ext>
            </a:extLst>
          </p:cNvPr>
          <p:cNvSpPr/>
          <p:nvPr/>
        </p:nvSpPr>
        <p:spPr>
          <a:xfrm flipV="1">
            <a:off x="7559926" y="3096239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E44C39AB-6903-4CC8-A7B1-689DF8EF16F9}"/>
              </a:ext>
            </a:extLst>
          </p:cNvPr>
          <p:cNvCxnSpPr>
            <a:cxnSpLocks/>
            <a:stCxn id="31" idx="4"/>
          </p:cNvCxnSpPr>
          <p:nvPr/>
        </p:nvCxnSpPr>
        <p:spPr>
          <a:xfrm flipV="1">
            <a:off x="2932550" y="944798"/>
            <a:ext cx="0" cy="4757912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94F2D8DC-51A2-4444-9C81-892B7F45868F}"/>
              </a:ext>
            </a:extLst>
          </p:cNvPr>
          <p:cNvCxnSpPr>
            <a:cxnSpLocks/>
          </p:cNvCxnSpPr>
          <p:nvPr/>
        </p:nvCxnSpPr>
        <p:spPr>
          <a:xfrm flipV="1">
            <a:off x="2925915" y="3459920"/>
            <a:ext cx="4153615" cy="1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19">
            <a:extLst>
              <a:ext uri="{FF2B5EF4-FFF2-40B4-BE49-F238E27FC236}">
                <a16:creationId xmlns:a16="http://schemas.microsoft.com/office/drawing/2014/main" id="{CC627593-4B7F-4ECD-AD74-8302F38FD175}"/>
              </a:ext>
            </a:extLst>
          </p:cNvPr>
          <p:cNvSpPr/>
          <p:nvPr/>
        </p:nvSpPr>
        <p:spPr>
          <a:xfrm flipV="1">
            <a:off x="2866361" y="3349525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9DEA1C3C-EA72-44DE-B3FC-CF4CCA54A162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981587" y="3429000"/>
            <a:ext cx="7744" cy="2218411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楕円 42">
            <a:extLst>
              <a:ext uri="{FF2B5EF4-FFF2-40B4-BE49-F238E27FC236}">
                <a16:creationId xmlns:a16="http://schemas.microsoft.com/office/drawing/2014/main" id="{E1681378-95F3-4AC5-B5FA-73A8610BF18D}"/>
              </a:ext>
            </a:extLst>
          </p:cNvPr>
          <p:cNvSpPr/>
          <p:nvPr/>
        </p:nvSpPr>
        <p:spPr>
          <a:xfrm flipV="1">
            <a:off x="6911254" y="3382054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EBB7265B-761E-4B61-8F0A-A5D371816ECD}"/>
              </a:ext>
            </a:extLst>
          </p:cNvPr>
          <p:cNvCxnSpPr>
            <a:cxnSpLocks/>
          </p:cNvCxnSpPr>
          <p:nvPr/>
        </p:nvCxnSpPr>
        <p:spPr>
          <a:xfrm flipH="1" flipV="1">
            <a:off x="3451652" y="3685348"/>
            <a:ext cx="6502014" cy="1635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1DE5DFAB-CB8E-4E8B-9A68-B47CAFF10C62}"/>
              </a:ext>
            </a:extLst>
          </p:cNvPr>
          <p:cNvCxnSpPr>
            <a:cxnSpLocks/>
          </p:cNvCxnSpPr>
          <p:nvPr/>
        </p:nvCxnSpPr>
        <p:spPr>
          <a:xfrm flipH="1" flipV="1">
            <a:off x="3487904" y="3685348"/>
            <a:ext cx="10864" cy="200698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楕円 15">
            <a:extLst>
              <a:ext uri="{FF2B5EF4-FFF2-40B4-BE49-F238E27FC236}">
                <a16:creationId xmlns:a16="http://schemas.microsoft.com/office/drawing/2014/main" id="{56B0A1CC-5AED-49F3-9E63-FFD1F58F391F}"/>
              </a:ext>
            </a:extLst>
          </p:cNvPr>
          <p:cNvSpPr/>
          <p:nvPr/>
        </p:nvSpPr>
        <p:spPr>
          <a:xfrm flipV="1">
            <a:off x="3397782" y="3593865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DD44CA79-2748-4EA9-B509-3216E625D4C8}"/>
              </a:ext>
            </a:extLst>
          </p:cNvPr>
          <p:cNvSpPr/>
          <p:nvPr/>
        </p:nvSpPr>
        <p:spPr>
          <a:xfrm flipV="1">
            <a:off x="7232326" y="3602040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8837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6874107" y="5539542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720CAE87-79A7-4680-AF5B-CD23648F3E71}"/>
              </a:ext>
            </a:extLst>
          </p:cNvPr>
          <p:cNvSpPr txBox="1"/>
          <p:nvPr/>
        </p:nvSpPr>
        <p:spPr>
          <a:xfrm>
            <a:off x="8813408" y="48313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</p:cNvCxnSpPr>
          <p:nvPr/>
        </p:nvCxnSpPr>
        <p:spPr>
          <a:xfrm flipH="1" flipV="1">
            <a:off x="6981587" y="6107912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</p:cNvCxnSpPr>
          <p:nvPr/>
        </p:nvCxnSpPr>
        <p:spPr>
          <a:xfrm flipV="1">
            <a:off x="7162994" y="5539542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7369239" y="5540795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4542E235-6EE1-4DB0-BE9E-EE5CE07EC58A}"/>
              </a:ext>
            </a:extLst>
          </p:cNvPr>
          <p:cNvSpPr/>
          <p:nvPr/>
        </p:nvSpPr>
        <p:spPr>
          <a:xfrm flipV="1">
            <a:off x="3372487" y="800368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630E7E12-91AA-49D1-96D5-8D8D3C17C1BA}"/>
              </a:ext>
            </a:extLst>
          </p:cNvPr>
          <p:cNvSpPr/>
          <p:nvPr/>
        </p:nvSpPr>
        <p:spPr>
          <a:xfrm flipV="1">
            <a:off x="2824501" y="801548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2271307" y="2284030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6295561" y="2338832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998232B-0DED-4BBB-8FE4-21473337C476}"/>
              </a:ext>
            </a:extLst>
          </p:cNvPr>
          <p:cNvSpPr txBox="1"/>
          <p:nvPr/>
        </p:nvSpPr>
        <p:spPr>
          <a:xfrm>
            <a:off x="3587447" y="73713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白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AD876F1-1C0C-4045-B2A6-9488A827BDBD}"/>
              </a:ext>
            </a:extLst>
          </p:cNvPr>
          <p:cNvSpPr txBox="1"/>
          <p:nvPr/>
        </p:nvSpPr>
        <p:spPr>
          <a:xfrm>
            <a:off x="2046968" y="65361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黒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BAA7CD5-5A36-45E7-8A9E-8452104EE84E}"/>
              </a:ext>
            </a:extLst>
          </p:cNvPr>
          <p:cNvSpPr txBox="1"/>
          <p:nvPr/>
        </p:nvSpPr>
        <p:spPr>
          <a:xfrm>
            <a:off x="10638064" y="3279205"/>
            <a:ext cx="490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B003734-785B-4885-B625-31F194B279F2}"/>
              </a:ext>
            </a:extLst>
          </p:cNvPr>
          <p:cNvSpPr/>
          <p:nvPr/>
        </p:nvSpPr>
        <p:spPr>
          <a:xfrm>
            <a:off x="9873558" y="3069140"/>
            <a:ext cx="783696" cy="76944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0AF941-4756-4A0D-BEAD-851DF1A9F734}"/>
              </a:ext>
            </a:extLst>
          </p:cNvPr>
          <p:cNvSpPr txBox="1"/>
          <p:nvPr/>
        </p:nvSpPr>
        <p:spPr>
          <a:xfrm>
            <a:off x="9998600" y="3067585"/>
            <a:ext cx="533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D4AFB6FD-2ADE-4B3C-B037-D22DD50D4FF7}"/>
              </a:ext>
            </a:extLst>
          </p:cNvPr>
          <p:cNvCxnSpPr>
            <a:cxnSpLocks/>
          </p:cNvCxnSpPr>
          <p:nvPr/>
        </p:nvCxnSpPr>
        <p:spPr>
          <a:xfrm flipH="1" flipV="1">
            <a:off x="3043975" y="5604522"/>
            <a:ext cx="407677" cy="14464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楕円 29">
            <a:extLst>
              <a:ext uri="{FF2B5EF4-FFF2-40B4-BE49-F238E27FC236}">
                <a16:creationId xmlns:a16="http://schemas.microsoft.com/office/drawing/2014/main" id="{C55165B1-22C2-4391-8D12-4E48B6A4CA53}"/>
              </a:ext>
            </a:extLst>
          </p:cNvPr>
          <p:cNvSpPr/>
          <p:nvPr/>
        </p:nvSpPr>
        <p:spPr>
          <a:xfrm flipV="1">
            <a:off x="3405220" y="5703055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27DB8A70-C007-42D4-8E2A-FD9EEE8D8856}"/>
              </a:ext>
            </a:extLst>
          </p:cNvPr>
          <p:cNvSpPr/>
          <p:nvPr/>
        </p:nvSpPr>
        <p:spPr>
          <a:xfrm flipV="1">
            <a:off x="2844504" y="5702710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2E48084-A050-48D9-92DC-2AEB3B57124E}"/>
              </a:ext>
            </a:extLst>
          </p:cNvPr>
          <p:cNvSpPr/>
          <p:nvPr/>
        </p:nvSpPr>
        <p:spPr>
          <a:xfrm>
            <a:off x="6613036" y="239266"/>
            <a:ext cx="2151015" cy="7567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8B322D31-0F54-4CD9-BE29-A78F0B219161}"/>
              </a:ext>
            </a:extLst>
          </p:cNvPr>
          <p:cNvSpPr/>
          <p:nvPr/>
        </p:nvSpPr>
        <p:spPr>
          <a:xfrm flipV="1">
            <a:off x="6902705" y="566385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1258D82E-C517-4064-9522-5AEAA2B9C4D2}"/>
              </a:ext>
            </a:extLst>
          </p:cNvPr>
          <p:cNvSpPr/>
          <p:nvPr/>
        </p:nvSpPr>
        <p:spPr>
          <a:xfrm flipV="1">
            <a:off x="7503757" y="593984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A14546F5-FDF1-4640-A116-ADFA32D4A6C5}"/>
              </a:ext>
            </a:extLst>
          </p:cNvPr>
          <p:cNvSpPr/>
          <p:nvPr/>
        </p:nvSpPr>
        <p:spPr>
          <a:xfrm flipV="1">
            <a:off x="8104809" y="572014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4E5D077-A645-4763-B2EC-D7C60A469548}"/>
              </a:ext>
            </a:extLst>
          </p:cNvPr>
          <p:cNvSpPr txBox="1"/>
          <p:nvPr/>
        </p:nvSpPr>
        <p:spPr>
          <a:xfrm>
            <a:off x="3818007" y="560452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981600F-FBF2-4F0D-99C2-9532A799CEF2}"/>
              </a:ext>
            </a:extLst>
          </p:cNvPr>
          <p:cNvSpPr txBox="1"/>
          <p:nvPr/>
        </p:nvSpPr>
        <p:spPr>
          <a:xfrm>
            <a:off x="6812175" y="196203"/>
            <a:ext cx="1762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S1    S2  L1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D7CB55D-0D14-498D-94E7-059DA889C8FB}"/>
              </a:ext>
            </a:extLst>
          </p:cNvPr>
          <p:cNvSpPr/>
          <p:nvPr/>
        </p:nvSpPr>
        <p:spPr>
          <a:xfrm>
            <a:off x="10025356" y="920048"/>
            <a:ext cx="574370" cy="11726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（）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11E7D19-E549-429A-9ADB-BC123F732902}"/>
              </a:ext>
            </a:extLst>
          </p:cNvPr>
          <p:cNvSpPr txBox="1"/>
          <p:nvPr/>
        </p:nvSpPr>
        <p:spPr>
          <a:xfrm>
            <a:off x="10081708" y="1208227"/>
            <a:ext cx="461665" cy="7694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/>
              <a:t>（）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EFE439D-4D07-4334-9443-CC50E3E2137A}"/>
              </a:ext>
            </a:extLst>
          </p:cNvPr>
          <p:cNvSpPr txBox="1"/>
          <p:nvPr/>
        </p:nvSpPr>
        <p:spPr>
          <a:xfrm>
            <a:off x="10705359" y="174683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D2BDA1FB-967A-47BB-9D19-F577C53AC5C4}"/>
              </a:ext>
            </a:extLst>
          </p:cNvPr>
          <p:cNvCxnSpPr>
            <a:cxnSpLocks/>
            <a:stCxn id="38" idx="0"/>
          </p:cNvCxnSpPr>
          <p:nvPr/>
        </p:nvCxnSpPr>
        <p:spPr>
          <a:xfrm flipH="1" flipV="1">
            <a:off x="3451652" y="995995"/>
            <a:ext cx="18830" cy="2265564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AF76E64C-963D-44A2-A031-BDEBD30357F5}"/>
              </a:ext>
            </a:extLst>
          </p:cNvPr>
          <p:cNvCxnSpPr>
            <a:cxnSpLocks/>
          </p:cNvCxnSpPr>
          <p:nvPr/>
        </p:nvCxnSpPr>
        <p:spPr>
          <a:xfrm>
            <a:off x="3493266" y="3199652"/>
            <a:ext cx="6427427" cy="45724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F1C25891-41D8-48EA-BF17-3D8422998D91}"/>
              </a:ext>
            </a:extLst>
          </p:cNvPr>
          <p:cNvCxnSpPr>
            <a:cxnSpLocks/>
            <a:stCxn id="14" idx="0"/>
          </p:cNvCxnSpPr>
          <p:nvPr/>
        </p:nvCxnSpPr>
        <p:spPr>
          <a:xfrm flipH="1">
            <a:off x="7642700" y="920048"/>
            <a:ext cx="25868" cy="491530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楕円 37">
            <a:extLst>
              <a:ext uri="{FF2B5EF4-FFF2-40B4-BE49-F238E27FC236}">
                <a16:creationId xmlns:a16="http://schemas.microsoft.com/office/drawing/2014/main" id="{DC57BC60-7097-4E5F-8221-86FBB946AA73}"/>
              </a:ext>
            </a:extLst>
          </p:cNvPr>
          <p:cNvSpPr/>
          <p:nvPr/>
        </p:nvSpPr>
        <p:spPr>
          <a:xfrm flipV="1">
            <a:off x="3382436" y="3078593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4712F2A3-71CF-4157-9DE1-957E992807E1}"/>
              </a:ext>
            </a:extLst>
          </p:cNvPr>
          <p:cNvSpPr/>
          <p:nvPr/>
        </p:nvSpPr>
        <p:spPr>
          <a:xfrm flipV="1">
            <a:off x="7559926" y="3096239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E44C39AB-6903-4CC8-A7B1-689DF8EF16F9}"/>
              </a:ext>
            </a:extLst>
          </p:cNvPr>
          <p:cNvCxnSpPr>
            <a:cxnSpLocks/>
            <a:stCxn id="31" idx="4"/>
          </p:cNvCxnSpPr>
          <p:nvPr/>
        </p:nvCxnSpPr>
        <p:spPr>
          <a:xfrm flipV="1">
            <a:off x="2932550" y="944798"/>
            <a:ext cx="0" cy="4757912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94F2D8DC-51A2-4444-9C81-892B7F45868F}"/>
              </a:ext>
            </a:extLst>
          </p:cNvPr>
          <p:cNvCxnSpPr>
            <a:cxnSpLocks/>
          </p:cNvCxnSpPr>
          <p:nvPr/>
        </p:nvCxnSpPr>
        <p:spPr>
          <a:xfrm flipV="1">
            <a:off x="2925915" y="3459920"/>
            <a:ext cx="4153615" cy="1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19">
            <a:extLst>
              <a:ext uri="{FF2B5EF4-FFF2-40B4-BE49-F238E27FC236}">
                <a16:creationId xmlns:a16="http://schemas.microsoft.com/office/drawing/2014/main" id="{CC627593-4B7F-4ECD-AD74-8302F38FD175}"/>
              </a:ext>
            </a:extLst>
          </p:cNvPr>
          <p:cNvSpPr/>
          <p:nvPr/>
        </p:nvSpPr>
        <p:spPr>
          <a:xfrm flipV="1">
            <a:off x="2866361" y="3349525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9DEA1C3C-EA72-44DE-B3FC-CF4CCA54A162}"/>
              </a:ext>
            </a:extLst>
          </p:cNvPr>
          <p:cNvCxnSpPr>
            <a:cxnSpLocks/>
            <a:stCxn id="13" idx="0"/>
            <a:endCxn id="18" idx="1"/>
          </p:cNvCxnSpPr>
          <p:nvPr/>
        </p:nvCxnSpPr>
        <p:spPr>
          <a:xfrm flipH="1">
            <a:off x="6989331" y="892449"/>
            <a:ext cx="78185" cy="4754962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楕円 42">
            <a:extLst>
              <a:ext uri="{FF2B5EF4-FFF2-40B4-BE49-F238E27FC236}">
                <a16:creationId xmlns:a16="http://schemas.microsoft.com/office/drawing/2014/main" id="{E1681378-95F3-4AC5-B5FA-73A8610BF18D}"/>
              </a:ext>
            </a:extLst>
          </p:cNvPr>
          <p:cNvSpPr/>
          <p:nvPr/>
        </p:nvSpPr>
        <p:spPr>
          <a:xfrm flipV="1">
            <a:off x="6911254" y="3382054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EBB7265B-761E-4B61-8F0A-A5D371816ECD}"/>
              </a:ext>
            </a:extLst>
          </p:cNvPr>
          <p:cNvCxnSpPr>
            <a:cxnSpLocks/>
          </p:cNvCxnSpPr>
          <p:nvPr/>
        </p:nvCxnSpPr>
        <p:spPr>
          <a:xfrm flipH="1" flipV="1">
            <a:off x="3451652" y="3685348"/>
            <a:ext cx="6502014" cy="1635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1DE5DFAB-CB8E-4E8B-9A68-B47CAFF10C62}"/>
              </a:ext>
            </a:extLst>
          </p:cNvPr>
          <p:cNvCxnSpPr>
            <a:cxnSpLocks/>
          </p:cNvCxnSpPr>
          <p:nvPr/>
        </p:nvCxnSpPr>
        <p:spPr>
          <a:xfrm flipH="1" flipV="1">
            <a:off x="3487904" y="3685348"/>
            <a:ext cx="10864" cy="200698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楕円 15">
            <a:extLst>
              <a:ext uri="{FF2B5EF4-FFF2-40B4-BE49-F238E27FC236}">
                <a16:creationId xmlns:a16="http://schemas.microsoft.com/office/drawing/2014/main" id="{56B0A1CC-5AED-49F3-9E63-FFD1F58F391F}"/>
              </a:ext>
            </a:extLst>
          </p:cNvPr>
          <p:cNvSpPr/>
          <p:nvPr/>
        </p:nvSpPr>
        <p:spPr>
          <a:xfrm flipV="1">
            <a:off x="3397782" y="3593865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BFD9F1FB-EF34-47DB-A124-FACDE2D652AF}"/>
              </a:ext>
            </a:extLst>
          </p:cNvPr>
          <p:cNvCxnSpPr>
            <a:cxnSpLocks/>
            <a:stCxn id="14" idx="7"/>
          </p:cNvCxnSpPr>
          <p:nvPr/>
        </p:nvCxnSpPr>
        <p:spPr>
          <a:xfrm>
            <a:off x="7785106" y="872297"/>
            <a:ext cx="2240250" cy="87453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F43378A7-A027-4DD1-AF4C-249885B192B0}"/>
              </a:ext>
            </a:extLst>
          </p:cNvPr>
          <p:cNvCxnSpPr>
            <a:cxnSpLocks/>
          </p:cNvCxnSpPr>
          <p:nvPr/>
        </p:nvCxnSpPr>
        <p:spPr>
          <a:xfrm flipH="1" flipV="1">
            <a:off x="8434431" y="765668"/>
            <a:ext cx="1572028" cy="40064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楕円 45">
            <a:extLst>
              <a:ext uri="{FF2B5EF4-FFF2-40B4-BE49-F238E27FC236}">
                <a16:creationId xmlns:a16="http://schemas.microsoft.com/office/drawing/2014/main" id="{D82B691D-6EAC-4BF2-AE6D-5C432E6F9535}"/>
              </a:ext>
            </a:extLst>
          </p:cNvPr>
          <p:cNvSpPr/>
          <p:nvPr/>
        </p:nvSpPr>
        <p:spPr>
          <a:xfrm flipV="1">
            <a:off x="7232326" y="3602040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A74F74F2-E3ED-4A97-A667-0FF94602C1CF}"/>
              </a:ext>
            </a:extLst>
          </p:cNvPr>
          <p:cNvSpPr txBox="1"/>
          <p:nvPr/>
        </p:nvSpPr>
        <p:spPr>
          <a:xfrm>
            <a:off x="8473734" y="2486027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接地端子側に白線</a:t>
            </a:r>
          </a:p>
        </p:txBody>
      </p: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7CA8D86A-B45B-466D-BBFA-983AB1702E5C}"/>
              </a:ext>
            </a:extLst>
          </p:cNvPr>
          <p:cNvCxnSpPr>
            <a:cxnSpLocks/>
          </p:cNvCxnSpPr>
          <p:nvPr/>
        </p:nvCxnSpPr>
        <p:spPr>
          <a:xfrm flipV="1">
            <a:off x="9281372" y="1878522"/>
            <a:ext cx="615945" cy="5736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000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6874107" y="5539542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720CAE87-79A7-4680-AF5B-CD23648F3E71}"/>
              </a:ext>
            </a:extLst>
          </p:cNvPr>
          <p:cNvSpPr txBox="1"/>
          <p:nvPr/>
        </p:nvSpPr>
        <p:spPr>
          <a:xfrm>
            <a:off x="8813408" y="48313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</p:cNvCxnSpPr>
          <p:nvPr/>
        </p:nvCxnSpPr>
        <p:spPr>
          <a:xfrm flipH="1" flipV="1">
            <a:off x="6981587" y="6107912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</p:cNvCxnSpPr>
          <p:nvPr/>
        </p:nvCxnSpPr>
        <p:spPr>
          <a:xfrm flipV="1">
            <a:off x="7162994" y="5539542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7369239" y="5540795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4542E235-6EE1-4DB0-BE9E-EE5CE07EC58A}"/>
              </a:ext>
            </a:extLst>
          </p:cNvPr>
          <p:cNvSpPr/>
          <p:nvPr/>
        </p:nvSpPr>
        <p:spPr>
          <a:xfrm flipV="1">
            <a:off x="3372487" y="800368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630E7E12-91AA-49D1-96D5-8D8D3C17C1BA}"/>
              </a:ext>
            </a:extLst>
          </p:cNvPr>
          <p:cNvSpPr/>
          <p:nvPr/>
        </p:nvSpPr>
        <p:spPr>
          <a:xfrm flipV="1">
            <a:off x="2824501" y="801548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2271307" y="2284030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6295561" y="2338832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998232B-0DED-4BBB-8FE4-21473337C476}"/>
              </a:ext>
            </a:extLst>
          </p:cNvPr>
          <p:cNvSpPr txBox="1"/>
          <p:nvPr/>
        </p:nvSpPr>
        <p:spPr>
          <a:xfrm>
            <a:off x="3587447" y="73713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白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AD876F1-1C0C-4045-B2A6-9488A827BDBD}"/>
              </a:ext>
            </a:extLst>
          </p:cNvPr>
          <p:cNvSpPr txBox="1"/>
          <p:nvPr/>
        </p:nvSpPr>
        <p:spPr>
          <a:xfrm>
            <a:off x="2046968" y="65361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黒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BAA7CD5-5A36-45E7-8A9E-8452104EE84E}"/>
              </a:ext>
            </a:extLst>
          </p:cNvPr>
          <p:cNvSpPr txBox="1"/>
          <p:nvPr/>
        </p:nvSpPr>
        <p:spPr>
          <a:xfrm>
            <a:off x="10638064" y="3279205"/>
            <a:ext cx="490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B003734-785B-4885-B625-31F194B279F2}"/>
              </a:ext>
            </a:extLst>
          </p:cNvPr>
          <p:cNvSpPr/>
          <p:nvPr/>
        </p:nvSpPr>
        <p:spPr>
          <a:xfrm>
            <a:off x="9873558" y="3069140"/>
            <a:ext cx="783696" cy="76944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0AF941-4756-4A0D-BEAD-851DF1A9F734}"/>
              </a:ext>
            </a:extLst>
          </p:cNvPr>
          <p:cNvSpPr txBox="1"/>
          <p:nvPr/>
        </p:nvSpPr>
        <p:spPr>
          <a:xfrm>
            <a:off x="9998600" y="3067585"/>
            <a:ext cx="533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D4AFB6FD-2ADE-4B3C-B037-D22DD50D4FF7}"/>
              </a:ext>
            </a:extLst>
          </p:cNvPr>
          <p:cNvCxnSpPr>
            <a:cxnSpLocks/>
          </p:cNvCxnSpPr>
          <p:nvPr/>
        </p:nvCxnSpPr>
        <p:spPr>
          <a:xfrm flipH="1" flipV="1">
            <a:off x="3043975" y="5604522"/>
            <a:ext cx="407677" cy="14464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楕円 29">
            <a:extLst>
              <a:ext uri="{FF2B5EF4-FFF2-40B4-BE49-F238E27FC236}">
                <a16:creationId xmlns:a16="http://schemas.microsoft.com/office/drawing/2014/main" id="{C55165B1-22C2-4391-8D12-4E48B6A4CA53}"/>
              </a:ext>
            </a:extLst>
          </p:cNvPr>
          <p:cNvSpPr/>
          <p:nvPr/>
        </p:nvSpPr>
        <p:spPr>
          <a:xfrm flipV="1">
            <a:off x="3405220" y="5703055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27DB8A70-C007-42D4-8E2A-FD9EEE8D8856}"/>
              </a:ext>
            </a:extLst>
          </p:cNvPr>
          <p:cNvSpPr/>
          <p:nvPr/>
        </p:nvSpPr>
        <p:spPr>
          <a:xfrm flipV="1">
            <a:off x="2844504" y="5702710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2E48084-A050-48D9-92DC-2AEB3B57124E}"/>
              </a:ext>
            </a:extLst>
          </p:cNvPr>
          <p:cNvSpPr/>
          <p:nvPr/>
        </p:nvSpPr>
        <p:spPr>
          <a:xfrm>
            <a:off x="6613036" y="239266"/>
            <a:ext cx="2151015" cy="7567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8B322D31-0F54-4CD9-BE29-A78F0B219161}"/>
              </a:ext>
            </a:extLst>
          </p:cNvPr>
          <p:cNvSpPr/>
          <p:nvPr/>
        </p:nvSpPr>
        <p:spPr>
          <a:xfrm flipV="1">
            <a:off x="6902705" y="566385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1258D82E-C517-4064-9522-5AEAA2B9C4D2}"/>
              </a:ext>
            </a:extLst>
          </p:cNvPr>
          <p:cNvSpPr/>
          <p:nvPr/>
        </p:nvSpPr>
        <p:spPr>
          <a:xfrm flipV="1">
            <a:off x="7503757" y="593984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A14546F5-FDF1-4640-A116-ADFA32D4A6C5}"/>
              </a:ext>
            </a:extLst>
          </p:cNvPr>
          <p:cNvSpPr/>
          <p:nvPr/>
        </p:nvSpPr>
        <p:spPr>
          <a:xfrm flipV="1">
            <a:off x="8104809" y="572014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4E5D077-A645-4763-B2EC-D7C60A469548}"/>
              </a:ext>
            </a:extLst>
          </p:cNvPr>
          <p:cNvSpPr txBox="1"/>
          <p:nvPr/>
        </p:nvSpPr>
        <p:spPr>
          <a:xfrm>
            <a:off x="3818007" y="560452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981600F-FBF2-4F0D-99C2-9532A799CEF2}"/>
              </a:ext>
            </a:extLst>
          </p:cNvPr>
          <p:cNvSpPr txBox="1"/>
          <p:nvPr/>
        </p:nvSpPr>
        <p:spPr>
          <a:xfrm>
            <a:off x="6812175" y="196203"/>
            <a:ext cx="1762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S1    S2  L1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D7CB55D-0D14-498D-94E7-059DA889C8FB}"/>
              </a:ext>
            </a:extLst>
          </p:cNvPr>
          <p:cNvSpPr/>
          <p:nvPr/>
        </p:nvSpPr>
        <p:spPr>
          <a:xfrm>
            <a:off x="10025356" y="920048"/>
            <a:ext cx="574370" cy="11726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（）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11E7D19-E549-429A-9ADB-BC123F732902}"/>
              </a:ext>
            </a:extLst>
          </p:cNvPr>
          <p:cNvSpPr txBox="1"/>
          <p:nvPr/>
        </p:nvSpPr>
        <p:spPr>
          <a:xfrm>
            <a:off x="10081708" y="1208227"/>
            <a:ext cx="461665" cy="7694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/>
              <a:t>（）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EFE439D-4D07-4334-9443-CC50E3E2137A}"/>
              </a:ext>
            </a:extLst>
          </p:cNvPr>
          <p:cNvSpPr txBox="1"/>
          <p:nvPr/>
        </p:nvSpPr>
        <p:spPr>
          <a:xfrm>
            <a:off x="10705359" y="174683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D2BDA1FB-967A-47BB-9D19-F577C53AC5C4}"/>
              </a:ext>
            </a:extLst>
          </p:cNvPr>
          <p:cNvCxnSpPr>
            <a:cxnSpLocks/>
            <a:stCxn id="38" idx="0"/>
          </p:cNvCxnSpPr>
          <p:nvPr/>
        </p:nvCxnSpPr>
        <p:spPr>
          <a:xfrm flipH="1" flipV="1">
            <a:off x="3451652" y="995995"/>
            <a:ext cx="18830" cy="2265564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AF76E64C-963D-44A2-A031-BDEBD30357F5}"/>
              </a:ext>
            </a:extLst>
          </p:cNvPr>
          <p:cNvCxnSpPr>
            <a:cxnSpLocks/>
          </p:cNvCxnSpPr>
          <p:nvPr/>
        </p:nvCxnSpPr>
        <p:spPr>
          <a:xfrm>
            <a:off x="3493266" y="3199652"/>
            <a:ext cx="6427427" cy="45724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F1C25891-41D8-48EA-BF17-3D8422998D91}"/>
              </a:ext>
            </a:extLst>
          </p:cNvPr>
          <p:cNvCxnSpPr>
            <a:cxnSpLocks/>
            <a:stCxn id="14" idx="0"/>
          </p:cNvCxnSpPr>
          <p:nvPr/>
        </p:nvCxnSpPr>
        <p:spPr>
          <a:xfrm flipH="1">
            <a:off x="7642700" y="920048"/>
            <a:ext cx="25868" cy="491530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楕円 37">
            <a:extLst>
              <a:ext uri="{FF2B5EF4-FFF2-40B4-BE49-F238E27FC236}">
                <a16:creationId xmlns:a16="http://schemas.microsoft.com/office/drawing/2014/main" id="{DC57BC60-7097-4E5F-8221-86FBB946AA73}"/>
              </a:ext>
            </a:extLst>
          </p:cNvPr>
          <p:cNvSpPr/>
          <p:nvPr/>
        </p:nvSpPr>
        <p:spPr>
          <a:xfrm flipV="1">
            <a:off x="3382436" y="3078593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4712F2A3-71CF-4157-9DE1-957E992807E1}"/>
              </a:ext>
            </a:extLst>
          </p:cNvPr>
          <p:cNvSpPr/>
          <p:nvPr/>
        </p:nvSpPr>
        <p:spPr>
          <a:xfrm flipV="1">
            <a:off x="7559926" y="3096239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E44C39AB-6903-4CC8-A7B1-689DF8EF16F9}"/>
              </a:ext>
            </a:extLst>
          </p:cNvPr>
          <p:cNvCxnSpPr>
            <a:cxnSpLocks/>
            <a:stCxn id="31" idx="4"/>
          </p:cNvCxnSpPr>
          <p:nvPr/>
        </p:nvCxnSpPr>
        <p:spPr>
          <a:xfrm flipV="1">
            <a:off x="2932550" y="944798"/>
            <a:ext cx="0" cy="4757912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94F2D8DC-51A2-4444-9C81-892B7F45868F}"/>
              </a:ext>
            </a:extLst>
          </p:cNvPr>
          <p:cNvCxnSpPr>
            <a:cxnSpLocks/>
          </p:cNvCxnSpPr>
          <p:nvPr/>
        </p:nvCxnSpPr>
        <p:spPr>
          <a:xfrm flipV="1">
            <a:off x="2925915" y="3459920"/>
            <a:ext cx="4153615" cy="1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19">
            <a:extLst>
              <a:ext uri="{FF2B5EF4-FFF2-40B4-BE49-F238E27FC236}">
                <a16:creationId xmlns:a16="http://schemas.microsoft.com/office/drawing/2014/main" id="{CC627593-4B7F-4ECD-AD74-8302F38FD175}"/>
              </a:ext>
            </a:extLst>
          </p:cNvPr>
          <p:cNvSpPr/>
          <p:nvPr/>
        </p:nvSpPr>
        <p:spPr>
          <a:xfrm flipV="1">
            <a:off x="2866361" y="3349525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9DEA1C3C-EA72-44DE-B3FC-CF4CCA54A162}"/>
              </a:ext>
            </a:extLst>
          </p:cNvPr>
          <p:cNvCxnSpPr>
            <a:cxnSpLocks/>
            <a:stCxn id="13" idx="0"/>
            <a:endCxn id="18" idx="1"/>
          </p:cNvCxnSpPr>
          <p:nvPr/>
        </p:nvCxnSpPr>
        <p:spPr>
          <a:xfrm flipH="1">
            <a:off x="6989331" y="892449"/>
            <a:ext cx="78185" cy="4754962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楕円 42">
            <a:extLst>
              <a:ext uri="{FF2B5EF4-FFF2-40B4-BE49-F238E27FC236}">
                <a16:creationId xmlns:a16="http://schemas.microsoft.com/office/drawing/2014/main" id="{E1681378-95F3-4AC5-B5FA-73A8610BF18D}"/>
              </a:ext>
            </a:extLst>
          </p:cNvPr>
          <p:cNvSpPr/>
          <p:nvPr/>
        </p:nvSpPr>
        <p:spPr>
          <a:xfrm flipV="1">
            <a:off x="6911254" y="3382054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EBB7265B-761E-4B61-8F0A-A5D371816ECD}"/>
              </a:ext>
            </a:extLst>
          </p:cNvPr>
          <p:cNvCxnSpPr>
            <a:cxnSpLocks/>
            <a:stCxn id="4" idx="2"/>
          </p:cNvCxnSpPr>
          <p:nvPr/>
        </p:nvCxnSpPr>
        <p:spPr>
          <a:xfrm flipH="1" flipV="1">
            <a:off x="3451652" y="3685349"/>
            <a:ext cx="3780674" cy="817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1DE5DFAB-CB8E-4E8B-9A68-B47CAFF10C62}"/>
              </a:ext>
            </a:extLst>
          </p:cNvPr>
          <p:cNvCxnSpPr>
            <a:cxnSpLocks/>
          </p:cNvCxnSpPr>
          <p:nvPr/>
        </p:nvCxnSpPr>
        <p:spPr>
          <a:xfrm flipH="1" flipV="1">
            <a:off x="3487904" y="3685348"/>
            <a:ext cx="10864" cy="2006985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楕円 15">
            <a:extLst>
              <a:ext uri="{FF2B5EF4-FFF2-40B4-BE49-F238E27FC236}">
                <a16:creationId xmlns:a16="http://schemas.microsoft.com/office/drawing/2014/main" id="{56B0A1CC-5AED-49F3-9E63-FFD1F58F391F}"/>
              </a:ext>
            </a:extLst>
          </p:cNvPr>
          <p:cNvSpPr/>
          <p:nvPr/>
        </p:nvSpPr>
        <p:spPr>
          <a:xfrm flipV="1">
            <a:off x="3397782" y="3593865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BFD9F1FB-EF34-47DB-A124-FACDE2D652AF}"/>
              </a:ext>
            </a:extLst>
          </p:cNvPr>
          <p:cNvCxnSpPr>
            <a:cxnSpLocks/>
            <a:stCxn id="14" idx="7"/>
          </p:cNvCxnSpPr>
          <p:nvPr/>
        </p:nvCxnSpPr>
        <p:spPr>
          <a:xfrm>
            <a:off x="7785106" y="872297"/>
            <a:ext cx="2240250" cy="87453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F43378A7-A027-4DD1-AF4C-249885B192B0}"/>
              </a:ext>
            </a:extLst>
          </p:cNvPr>
          <p:cNvCxnSpPr>
            <a:cxnSpLocks/>
          </p:cNvCxnSpPr>
          <p:nvPr/>
        </p:nvCxnSpPr>
        <p:spPr>
          <a:xfrm flipH="1" flipV="1">
            <a:off x="8434431" y="765668"/>
            <a:ext cx="1572028" cy="40064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楕円 3">
            <a:extLst>
              <a:ext uri="{FF2B5EF4-FFF2-40B4-BE49-F238E27FC236}">
                <a16:creationId xmlns:a16="http://schemas.microsoft.com/office/drawing/2014/main" id="{8A4DADD1-48C3-46D3-B0B2-0227B8E8BB0A}"/>
              </a:ext>
            </a:extLst>
          </p:cNvPr>
          <p:cNvSpPr/>
          <p:nvPr/>
        </p:nvSpPr>
        <p:spPr>
          <a:xfrm flipV="1">
            <a:off x="7232326" y="3602040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894949B4-F812-438D-8C07-B7FD4F4FC1AE}"/>
              </a:ext>
            </a:extLst>
          </p:cNvPr>
          <p:cNvCxnSpPr>
            <a:cxnSpLocks/>
            <a:endCxn id="3" idx="3"/>
          </p:cNvCxnSpPr>
          <p:nvPr/>
        </p:nvCxnSpPr>
        <p:spPr>
          <a:xfrm>
            <a:off x="7294242" y="3717558"/>
            <a:ext cx="2694086" cy="8341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0D385EF5-5811-4DC8-BE06-135E1FEF5B3A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1942131" y="2576692"/>
            <a:ext cx="844207" cy="8010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C9640B1-065B-4D65-AA28-200A1BB5B949}"/>
              </a:ext>
            </a:extLst>
          </p:cNvPr>
          <p:cNvSpPr txBox="1"/>
          <p:nvPr/>
        </p:nvSpPr>
        <p:spPr>
          <a:xfrm>
            <a:off x="1234245" y="211502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刻印：小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39C0F4EE-84E3-4600-977F-9951C5EC32E3}"/>
              </a:ext>
            </a:extLst>
          </p:cNvPr>
          <p:cNvCxnSpPr>
            <a:cxnSpLocks/>
          </p:cNvCxnSpPr>
          <p:nvPr/>
        </p:nvCxnSpPr>
        <p:spPr>
          <a:xfrm>
            <a:off x="2239220" y="2576236"/>
            <a:ext cx="1055170" cy="4897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B9ECDC26-D846-425B-81EC-EF2C10CB76A0}"/>
              </a:ext>
            </a:extLst>
          </p:cNvPr>
          <p:cNvSpPr txBox="1"/>
          <p:nvPr/>
        </p:nvSpPr>
        <p:spPr>
          <a:xfrm>
            <a:off x="3581312" y="471916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刻印：○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D6AF48E3-3707-4363-B04E-CCB6684137AC}"/>
              </a:ext>
            </a:extLst>
          </p:cNvPr>
          <p:cNvCxnSpPr>
            <a:cxnSpLocks/>
          </p:cNvCxnSpPr>
          <p:nvPr/>
        </p:nvCxnSpPr>
        <p:spPr>
          <a:xfrm flipH="1" flipV="1">
            <a:off x="3613992" y="3837026"/>
            <a:ext cx="405518" cy="9201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E454E9C3-3C93-484D-A134-CDE1D4D93B0C}"/>
              </a:ext>
            </a:extLst>
          </p:cNvPr>
          <p:cNvSpPr txBox="1"/>
          <p:nvPr/>
        </p:nvSpPr>
        <p:spPr>
          <a:xfrm>
            <a:off x="4707763" y="202163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コネクタ：３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2F0BE25E-8D9A-4B48-B6DC-BC7FEC8F4FCD}"/>
              </a:ext>
            </a:extLst>
          </p:cNvPr>
          <p:cNvCxnSpPr>
            <a:cxnSpLocks/>
          </p:cNvCxnSpPr>
          <p:nvPr/>
        </p:nvCxnSpPr>
        <p:spPr>
          <a:xfrm>
            <a:off x="5967968" y="2542409"/>
            <a:ext cx="844207" cy="8010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A888EF22-F5B0-40FA-BECE-9039D48888F3}"/>
              </a:ext>
            </a:extLst>
          </p:cNvPr>
          <p:cNvSpPr txBox="1"/>
          <p:nvPr/>
        </p:nvSpPr>
        <p:spPr>
          <a:xfrm>
            <a:off x="7679162" y="48568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コネクタ：２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F03009A6-2219-420B-A453-64C33178BA49}"/>
              </a:ext>
            </a:extLst>
          </p:cNvPr>
          <p:cNvCxnSpPr>
            <a:cxnSpLocks/>
          </p:cNvCxnSpPr>
          <p:nvPr/>
        </p:nvCxnSpPr>
        <p:spPr>
          <a:xfrm flipH="1" flipV="1">
            <a:off x="7369239" y="3837026"/>
            <a:ext cx="644099" cy="9646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D201D2BB-BE8B-4816-9CD9-AE3D815746BD}"/>
              </a:ext>
            </a:extLst>
          </p:cNvPr>
          <p:cNvSpPr txBox="1"/>
          <p:nvPr/>
        </p:nvSpPr>
        <p:spPr>
          <a:xfrm>
            <a:off x="7769905" y="192473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コネクタ：４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A83613F6-C19A-4B91-87AC-6888BF6178CC}"/>
              </a:ext>
            </a:extLst>
          </p:cNvPr>
          <p:cNvCxnSpPr>
            <a:cxnSpLocks/>
          </p:cNvCxnSpPr>
          <p:nvPr/>
        </p:nvCxnSpPr>
        <p:spPr>
          <a:xfrm flipH="1">
            <a:off x="7800397" y="2386402"/>
            <a:ext cx="840888" cy="6896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122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6874107" y="5539542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720CAE87-79A7-4680-AF5B-CD23648F3E71}"/>
              </a:ext>
            </a:extLst>
          </p:cNvPr>
          <p:cNvSpPr txBox="1"/>
          <p:nvPr/>
        </p:nvSpPr>
        <p:spPr>
          <a:xfrm>
            <a:off x="8813408" y="48313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</p:cNvCxnSpPr>
          <p:nvPr/>
        </p:nvCxnSpPr>
        <p:spPr>
          <a:xfrm flipH="1" flipV="1">
            <a:off x="6981587" y="6107912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</p:cNvCxnSpPr>
          <p:nvPr/>
        </p:nvCxnSpPr>
        <p:spPr>
          <a:xfrm flipV="1">
            <a:off x="7162994" y="5539542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7369239" y="5540795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4542E235-6EE1-4DB0-BE9E-EE5CE07EC58A}"/>
              </a:ext>
            </a:extLst>
          </p:cNvPr>
          <p:cNvSpPr/>
          <p:nvPr/>
        </p:nvSpPr>
        <p:spPr>
          <a:xfrm flipV="1">
            <a:off x="3372487" y="800368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630E7E12-91AA-49D1-96D5-8D8D3C17C1BA}"/>
              </a:ext>
            </a:extLst>
          </p:cNvPr>
          <p:cNvSpPr/>
          <p:nvPr/>
        </p:nvSpPr>
        <p:spPr>
          <a:xfrm flipV="1">
            <a:off x="2824501" y="801548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2271307" y="2284030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6295561" y="2338832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998232B-0DED-4BBB-8FE4-21473337C476}"/>
              </a:ext>
            </a:extLst>
          </p:cNvPr>
          <p:cNvSpPr txBox="1"/>
          <p:nvPr/>
        </p:nvSpPr>
        <p:spPr>
          <a:xfrm>
            <a:off x="3587447" y="73713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白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AD876F1-1C0C-4045-B2A6-9488A827BDBD}"/>
              </a:ext>
            </a:extLst>
          </p:cNvPr>
          <p:cNvSpPr txBox="1"/>
          <p:nvPr/>
        </p:nvSpPr>
        <p:spPr>
          <a:xfrm>
            <a:off x="2046968" y="65361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黒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BAA7CD5-5A36-45E7-8A9E-8452104EE84E}"/>
              </a:ext>
            </a:extLst>
          </p:cNvPr>
          <p:cNvSpPr txBox="1"/>
          <p:nvPr/>
        </p:nvSpPr>
        <p:spPr>
          <a:xfrm>
            <a:off x="10638064" y="3279205"/>
            <a:ext cx="490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B003734-785B-4885-B625-31F194B279F2}"/>
              </a:ext>
            </a:extLst>
          </p:cNvPr>
          <p:cNvSpPr/>
          <p:nvPr/>
        </p:nvSpPr>
        <p:spPr>
          <a:xfrm>
            <a:off x="9873558" y="3069140"/>
            <a:ext cx="783696" cy="76944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0AF941-4756-4A0D-BEAD-851DF1A9F734}"/>
              </a:ext>
            </a:extLst>
          </p:cNvPr>
          <p:cNvSpPr txBox="1"/>
          <p:nvPr/>
        </p:nvSpPr>
        <p:spPr>
          <a:xfrm>
            <a:off x="9998600" y="3067585"/>
            <a:ext cx="533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D4AFB6FD-2ADE-4B3C-B037-D22DD50D4FF7}"/>
              </a:ext>
            </a:extLst>
          </p:cNvPr>
          <p:cNvCxnSpPr>
            <a:cxnSpLocks/>
          </p:cNvCxnSpPr>
          <p:nvPr/>
        </p:nvCxnSpPr>
        <p:spPr>
          <a:xfrm flipH="1" flipV="1">
            <a:off x="3043975" y="5604522"/>
            <a:ext cx="407677" cy="14464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楕円 29">
            <a:extLst>
              <a:ext uri="{FF2B5EF4-FFF2-40B4-BE49-F238E27FC236}">
                <a16:creationId xmlns:a16="http://schemas.microsoft.com/office/drawing/2014/main" id="{C55165B1-22C2-4391-8D12-4E48B6A4CA53}"/>
              </a:ext>
            </a:extLst>
          </p:cNvPr>
          <p:cNvSpPr/>
          <p:nvPr/>
        </p:nvSpPr>
        <p:spPr>
          <a:xfrm flipV="1">
            <a:off x="3405220" y="5703055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27DB8A70-C007-42D4-8E2A-FD9EEE8D8856}"/>
              </a:ext>
            </a:extLst>
          </p:cNvPr>
          <p:cNvSpPr/>
          <p:nvPr/>
        </p:nvSpPr>
        <p:spPr>
          <a:xfrm flipV="1">
            <a:off x="2844504" y="5702710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2E48084-A050-48D9-92DC-2AEB3B57124E}"/>
              </a:ext>
            </a:extLst>
          </p:cNvPr>
          <p:cNvSpPr/>
          <p:nvPr/>
        </p:nvSpPr>
        <p:spPr>
          <a:xfrm>
            <a:off x="6613036" y="239266"/>
            <a:ext cx="2151015" cy="7567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8B322D31-0F54-4CD9-BE29-A78F0B219161}"/>
              </a:ext>
            </a:extLst>
          </p:cNvPr>
          <p:cNvSpPr/>
          <p:nvPr/>
        </p:nvSpPr>
        <p:spPr>
          <a:xfrm flipV="1">
            <a:off x="6902705" y="566385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1258D82E-C517-4064-9522-5AEAA2B9C4D2}"/>
              </a:ext>
            </a:extLst>
          </p:cNvPr>
          <p:cNvSpPr/>
          <p:nvPr/>
        </p:nvSpPr>
        <p:spPr>
          <a:xfrm flipV="1">
            <a:off x="7503757" y="593984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A14546F5-FDF1-4640-A116-ADFA32D4A6C5}"/>
              </a:ext>
            </a:extLst>
          </p:cNvPr>
          <p:cNvSpPr/>
          <p:nvPr/>
        </p:nvSpPr>
        <p:spPr>
          <a:xfrm flipV="1">
            <a:off x="8104809" y="572014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4E5D077-A645-4763-B2EC-D7C60A469548}"/>
              </a:ext>
            </a:extLst>
          </p:cNvPr>
          <p:cNvSpPr txBox="1"/>
          <p:nvPr/>
        </p:nvSpPr>
        <p:spPr>
          <a:xfrm>
            <a:off x="3818007" y="560452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981600F-FBF2-4F0D-99C2-9532A799CEF2}"/>
              </a:ext>
            </a:extLst>
          </p:cNvPr>
          <p:cNvSpPr txBox="1"/>
          <p:nvPr/>
        </p:nvSpPr>
        <p:spPr>
          <a:xfrm>
            <a:off x="6812175" y="196203"/>
            <a:ext cx="1762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S1    S2  L1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D7CB55D-0D14-498D-94E7-059DA889C8FB}"/>
              </a:ext>
            </a:extLst>
          </p:cNvPr>
          <p:cNvSpPr/>
          <p:nvPr/>
        </p:nvSpPr>
        <p:spPr>
          <a:xfrm>
            <a:off x="10025356" y="920048"/>
            <a:ext cx="574370" cy="11726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（）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11E7D19-E549-429A-9ADB-BC123F732902}"/>
              </a:ext>
            </a:extLst>
          </p:cNvPr>
          <p:cNvSpPr txBox="1"/>
          <p:nvPr/>
        </p:nvSpPr>
        <p:spPr>
          <a:xfrm>
            <a:off x="10081708" y="1208227"/>
            <a:ext cx="461665" cy="7694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/>
              <a:t>（）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EFE439D-4D07-4334-9443-CC50E3E2137A}"/>
              </a:ext>
            </a:extLst>
          </p:cNvPr>
          <p:cNvSpPr txBox="1"/>
          <p:nvPr/>
        </p:nvSpPr>
        <p:spPr>
          <a:xfrm>
            <a:off x="10705359" y="174683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D2BDA1FB-967A-47BB-9D19-F577C53AC5C4}"/>
              </a:ext>
            </a:extLst>
          </p:cNvPr>
          <p:cNvCxnSpPr>
            <a:cxnSpLocks/>
            <a:stCxn id="38" idx="0"/>
          </p:cNvCxnSpPr>
          <p:nvPr/>
        </p:nvCxnSpPr>
        <p:spPr>
          <a:xfrm flipH="1" flipV="1">
            <a:off x="3451652" y="995995"/>
            <a:ext cx="18830" cy="2265564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AF76E64C-963D-44A2-A031-BDEBD30357F5}"/>
              </a:ext>
            </a:extLst>
          </p:cNvPr>
          <p:cNvCxnSpPr>
            <a:cxnSpLocks/>
          </p:cNvCxnSpPr>
          <p:nvPr/>
        </p:nvCxnSpPr>
        <p:spPr>
          <a:xfrm>
            <a:off x="3493266" y="3199652"/>
            <a:ext cx="6427427" cy="45724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F1C25891-41D8-48EA-BF17-3D8422998D91}"/>
              </a:ext>
            </a:extLst>
          </p:cNvPr>
          <p:cNvCxnSpPr>
            <a:cxnSpLocks/>
            <a:stCxn id="14" idx="0"/>
          </p:cNvCxnSpPr>
          <p:nvPr/>
        </p:nvCxnSpPr>
        <p:spPr>
          <a:xfrm flipH="1">
            <a:off x="7642700" y="920048"/>
            <a:ext cx="25868" cy="491530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楕円 37">
            <a:extLst>
              <a:ext uri="{FF2B5EF4-FFF2-40B4-BE49-F238E27FC236}">
                <a16:creationId xmlns:a16="http://schemas.microsoft.com/office/drawing/2014/main" id="{DC57BC60-7097-4E5F-8221-86FBB946AA73}"/>
              </a:ext>
            </a:extLst>
          </p:cNvPr>
          <p:cNvSpPr/>
          <p:nvPr/>
        </p:nvSpPr>
        <p:spPr>
          <a:xfrm flipV="1">
            <a:off x="3382436" y="3078593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4712F2A3-71CF-4157-9DE1-957E992807E1}"/>
              </a:ext>
            </a:extLst>
          </p:cNvPr>
          <p:cNvSpPr/>
          <p:nvPr/>
        </p:nvSpPr>
        <p:spPr>
          <a:xfrm flipV="1">
            <a:off x="7559926" y="3096239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E44C39AB-6903-4CC8-A7B1-689DF8EF16F9}"/>
              </a:ext>
            </a:extLst>
          </p:cNvPr>
          <p:cNvCxnSpPr>
            <a:cxnSpLocks/>
            <a:stCxn id="31" idx="4"/>
          </p:cNvCxnSpPr>
          <p:nvPr/>
        </p:nvCxnSpPr>
        <p:spPr>
          <a:xfrm flipV="1">
            <a:off x="2932550" y="944798"/>
            <a:ext cx="0" cy="4757912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94F2D8DC-51A2-4444-9C81-892B7F45868F}"/>
              </a:ext>
            </a:extLst>
          </p:cNvPr>
          <p:cNvCxnSpPr>
            <a:cxnSpLocks/>
          </p:cNvCxnSpPr>
          <p:nvPr/>
        </p:nvCxnSpPr>
        <p:spPr>
          <a:xfrm flipV="1">
            <a:off x="2925915" y="3459920"/>
            <a:ext cx="4153615" cy="1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19">
            <a:extLst>
              <a:ext uri="{FF2B5EF4-FFF2-40B4-BE49-F238E27FC236}">
                <a16:creationId xmlns:a16="http://schemas.microsoft.com/office/drawing/2014/main" id="{CC627593-4B7F-4ECD-AD74-8302F38FD175}"/>
              </a:ext>
            </a:extLst>
          </p:cNvPr>
          <p:cNvSpPr/>
          <p:nvPr/>
        </p:nvSpPr>
        <p:spPr>
          <a:xfrm flipV="1">
            <a:off x="2866361" y="3349525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9DEA1C3C-EA72-44DE-B3FC-CF4CCA54A162}"/>
              </a:ext>
            </a:extLst>
          </p:cNvPr>
          <p:cNvCxnSpPr>
            <a:cxnSpLocks/>
            <a:stCxn id="13" idx="0"/>
            <a:endCxn id="18" idx="1"/>
          </p:cNvCxnSpPr>
          <p:nvPr/>
        </p:nvCxnSpPr>
        <p:spPr>
          <a:xfrm flipH="1">
            <a:off x="6989331" y="892449"/>
            <a:ext cx="78185" cy="4754962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楕円 42">
            <a:extLst>
              <a:ext uri="{FF2B5EF4-FFF2-40B4-BE49-F238E27FC236}">
                <a16:creationId xmlns:a16="http://schemas.microsoft.com/office/drawing/2014/main" id="{E1681378-95F3-4AC5-B5FA-73A8610BF18D}"/>
              </a:ext>
            </a:extLst>
          </p:cNvPr>
          <p:cNvSpPr/>
          <p:nvPr/>
        </p:nvSpPr>
        <p:spPr>
          <a:xfrm flipV="1">
            <a:off x="6911254" y="3382054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EBB7265B-761E-4B61-8F0A-A5D371816ECD}"/>
              </a:ext>
            </a:extLst>
          </p:cNvPr>
          <p:cNvCxnSpPr>
            <a:cxnSpLocks/>
            <a:stCxn id="4" idx="2"/>
          </p:cNvCxnSpPr>
          <p:nvPr/>
        </p:nvCxnSpPr>
        <p:spPr>
          <a:xfrm flipH="1" flipV="1">
            <a:off x="3451652" y="3685349"/>
            <a:ext cx="3780674" cy="817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1DE5DFAB-CB8E-4E8B-9A68-B47CAFF10C62}"/>
              </a:ext>
            </a:extLst>
          </p:cNvPr>
          <p:cNvCxnSpPr>
            <a:cxnSpLocks/>
          </p:cNvCxnSpPr>
          <p:nvPr/>
        </p:nvCxnSpPr>
        <p:spPr>
          <a:xfrm flipH="1" flipV="1">
            <a:off x="3487904" y="3685348"/>
            <a:ext cx="10864" cy="2006985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楕円 15">
            <a:extLst>
              <a:ext uri="{FF2B5EF4-FFF2-40B4-BE49-F238E27FC236}">
                <a16:creationId xmlns:a16="http://schemas.microsoft.com/office/drawing/2014/main" id="{56B0A1CC-5AED-49F3-9E63-FFD1F58F391F}"/>
              </a:ext>
            </a:extLst>
          </p:cNvPr>
          <p:cNvSpPr/>
          <p:nvPr/>
        </p:nvSpPr>
        <p:spPr>
          <a:xfrm flipV="1">
            <a:off x="3397782" y="3593865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BFD9F1FB-EF34-47DB-A124-FACDE2D652AF}"/>
              </a:ext>
            </a:extLst>
          </p:cNvPr>
          <p:cNvCxnSpPr>
            <a:cxnSpLocks/>
            <a:stCxn id="14" idx="7"/>
          </p:cNvCxnSpPr>
          <p:nvPr/>
        </p:nvCxnSpPr>
        <p:spPr>
          <a:xfrm>
            <a:off x="7785106" y="872297"/>
            <a:ext cx="2240250" cy="87453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F43378A7-A027-4DD1-AF4C-249885B192B0}"/>
              </a:ext>
            </a:extLst>
          </p:cNvPr>
          <p:cNvCxnSpPr>
            <a:cxnSpLocks/>
          </p:cNvCxnSpPr>
          <p:nvPr/>
        </p:nvCxnSpPr>
        <p:spPr>
          <a:xfrm flipH="1" flipV="1">
            <a:off x="8434431" y="765668"/>
            <a:ext cx="1572028" cy="40064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楕円 3">
            <a:extLst>
              <a:ext uri="{FF2B5EF4-FFF2-40B4-BE49-F238E27FC236}">
                <a16:creationId xmlns:a16="http://schemas.microsoft.com/office/drawing/2014/main" id="{8A4DADD1-48C3-46D3-B0B2-0227B8E8BB0A}"/>
              </a:ext>
            </a:extLst>
          </p:cNvPr>
          <p:cNvSpPr/>
          <p:nvPr/>
        </p:nvSpPr>
        <p:spPr>
          <a:xfrm flipV="1">
            <a:off x="7232326" y="3602040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894949B4-F812-438D-8C07-B7FD4F4FC1AE}"/>
              </a:ext>
            </a:extLst>
          </p:cNvPr>
          <p:cNvCxnSpPr>
            <a:cxnSpLocks/>
            <a:endCxn id="3" idx="3"/>
          </p:cNvCxnSpPr>
          <p:nvPr/>
        </p:nvCxnSpPr>
        <p:spPr>
          <a:xfrm>
            <a:off x="7294242" y="3717558"/>
            <a:ext cx="2694086" cy="8341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0D385EF5-5811-4DC8-BE06-135E1FEF5B3A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1942131" y="2576692"/>
            <a:ext cx="844207" cy="8010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C9640B1-065B-4D65-AA28-200A1BB5B949}"/>
              </a:ext>
            </a:extLst>
          </p:cNvPr>
          <p:cNvSpPr txBox="1"/>
          <p:nvPr/>
        </p:nvSpPr>
        <p:spPr>
          <a:xfrm>
            <a:off x="1234245" y="211502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刻印：小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39C0F4EE-84E3-4600-977F-9951C5EC32E3}"/>
              </a:ext>
            </a:extLst>
          </p:cNvPr>
          <p:cNvCxnSpPr>
            <a:cxnSpLocks/>
          </p:cNvCxnSpPr>
          <p:nvPr/>
        </p:nvCxnSpPr>
        <p:spPr>
          <a:xfrm>
            <a:off x="2239220" y="2576236"/>
            <a:ext cx="1055170" cy="4897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B9ECDC26-D846-425B-81EC-EF2C10CB76A0}"/>
              </a:ext>
            </a:extLst>
          </p:cNvPr>
          <p:cNvSpPr txBox="1"/>
          <p:nvPr/>
        </p:nvSpPr>
        <p:spPr>
          <a:xfrm>
            <a:off x="3581312" y="471916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刻印：○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D6AF48E3-3707-4363-B04E-CCB6684137AC}"/>
              </a:ext>
            </a:extLst>
          </p:cNvPr>
          <p:cNvCxnSpPr>
            <a:cxnSpLocks/>
          </p:cNvCxnSpPr>
          <p:nvPr/>
        </p:nvCxnSpPr>
        <p:spPr>
          <a:xfrm flipH="1" flipV="1">
            <a:off x="3613992" y="3837026"/>
            <a:ext cx="405518" cy="9201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E454E9C3-3C93-484D-A134-CDE1D4D93B0C}"/>
              </a:ext>
            </a:extLst>
          </p:cNvPr>
          <p:cNvSpPr txBox="1"/>
          <p:nvPr/>
        </p:nvSpPr>
        <p:spPr>
          <a:xfrm>
            <a:off x="4707763" y="202163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コネクタ：３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2F0BE25E-8D9A-4B48-B6DC-BC7FEC8F4FCD}"/>
              </a:ext>
            </a:extLst>
          </p:cNvPr>
          <p:cNvCxnSpPr>
            <a:cxnSpLocks/>
          </p:cNvCxnSpPr>
          <p:nvPr/>
        </p:nvCxnSpPr>
        <p:spPr>
          <a:xfrm>
            <a:off x="5967968" y="2542409"/>
            <a:ext cx="844207" cy="8010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A888EF22-F5B0-40FA-BECE-9039D48888F3}"/>
              </a:ext>
            </a:extLst>
          </p:cNvPr>
          <p:cNvSpPr txBox="1"/>
          <p:nvPr/>
        </p:nvSpPr>
        <p:spPr>
          <a:xfrm>
            <a:off x="7679162" y="48568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コネクタ：２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F03009A6-2219-420B-A453-64C33178BA49}"/>
              </a:ext>
            </a:extLst>
          </p:cNvPr>
          <p:cNvCxnSpPr>
            <a:cxnSpLocks/>
          </p:cNvCxnSpPr>
          <p:nvPr/>
        </p:nvCxnSpPr>
        <p:spPr>
          <a:xfrm flipH="1" flipV="1">
            <a:off x="7369239" y="3837026"/>
            <a:ext cx="644099" cy="9646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D201D2BB-BE8B-4816-9CD9-AE3D815746BD}"/>
              </a:ext>
            </a:extLst>
          </p:cNvPr>
          <p:cNvSpPr txBox="1"/>
          <p:nvPr/>
        </p:nvSpPr>
        <p:spPr>
          <a:xfrm>
            <a:off x="7769905" y="192473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コネクタ：４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A83613F6-C19A-4B91-87AC-6888BF6178CC}"/>
              </a:ext>
            </a:extLst>
          </p:cNvPr>
          <p:cNvCxnSpPr>
            <a:cxnSpLocks/>
          </p:cNvCxnSpPr>
          <p:nvPr/>
        </p:nvCxnSpPr>
        <p:spPr>
          <a:xfrm flipH="1">
            <a:off x="7800397" y="2386402"/>
            <a:ext cx="840888" cy="6896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460D808-A9C0-447B-8CFD-7032DD204BDD}"/>
              </a:ext>
            </a:extLst>
          </p:cNvPr>
          <p:cNvSpPr txBox="1"/>
          <p:nvPr/>
        </p:nvSpPr>
        <p:spPr>
          <a:xfrm>
            <a:off x="4087621" y="3872393"/>
            <a:ext cx="2230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10</a:t>
            </a:r>
            <a:r>
              <a:rPr kumimoji="1"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0+150+100</a:t>
            </a:r>
            <a:endParaRPr kumimoji="1" lang="ja-JP" alt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83FD5210-E24A-4320-800B-8F18A0C9C012}"/>
              </a:ext>
            </a:extLst>
          </p:cNvPr>
          <p:cNvSpPr txBox="1"/>
          <p:nvPr/>
        </p:nvSpPr>
        <p:spPr>
          <a:xfrm>
            <a:off x="7833378" y="3807951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10</a:t>
            </a:r>
            <a:r>
              <a:rPr kumimoji="1"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0+150+50</a:t>
            </a:r>
            <a:endParaRPr kumimoji="1" lang="ja-JP" alt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F762EC7-7FB0-403A-87FD-EDAE17AAE69B}"/>
              </a:ext>
            </a:extLst>
          </p:cNvPr>
          <p:cNvSpPr txBox="1"/>
          <p:nvPr/>
        </p:nvSpPr>
        <p:spPr>
          <a:xfrm>
            <a:off x="7902850" y="4554937"/>
            <a:ext cx="2230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10</a:t>
            </a:r>
            <a:r>
              <a:rPr kumimoji="1"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0+150+100</a:t>
            </a:r>
            <a:endParaRPr kumimoji="1" lang="ja-JP" alt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0B928C3A-6F1F-43E0-8518-5433FB57FB0A}"/>
              </a:ext>
            </a:extLst>
          </p:cNvPr>
          <p:cNvSpPr txBox="1"/>
          <p:nvPr/>
        </p:nvSpPr>
        <p:spPr>
          <a:xfrm>
            <a:off x="657391" y="4498929"/>
            <a:ext cx="2230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10</a:t>
            </a:r>
            <a:r>
              <a:rPr kumimoji="1"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0+150+100</a:t>
            </a:r>
            <a:endParaRPr kumimoji="1" lang="ja-JP" alt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73A418D4-32E1-4B74-8792-3B6D605519B1}"/>
              </a:ext>
            </a:extLst>
          </p:cNvPr>
          <p:cNvSpPr txBox="1"/>
          <p:nvPr/>
        </p:nvSpPr>
        <p:spPr>
          <a:xfrm>
            <a:off x="949677" y="1261751"/>
            <a:ext cx="20201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150+100</a:t>
            </a:r>
          </a:p>
          <a:p>
            <a:r>
              <a:rPr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(VVF2.0-2C)</a:t>
            </a:r>
            <a:endParaRPr kumimoji="1" lang="ja-JP" alt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6F8D3606-500E-4643-9201-47B534A60E81}"/>
              </a:ext>
            </a:extLst>
          </p:cNvPr>
          <p:cNvSpPr txBox="1"/>
          <p:nvPr/>
        </p:nvSpPr>
        <p:spPr>
          <a:xfrm>
            <a:off x="4947030" y="1489662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50+150+100</a:t>
            </a:r>
            <a:endParaRPr kumimoji="1" lang="ja-JP" alt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5A87B355-4045-4A50-8E33-C7457355B857}"/>
              </a:ext>
            </a:extLst>
          </p:cNvPr>
          <p:cNvSpPr txBox="1"/>
          <p:nvPr/>
        </p:nvSpPr>
        <p:spPr>
          <a:xfrm>
            <a:off x="9166186" y="409004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50+200+20</a:t>
            </a:r>
            <a:endParaRPr kumimoji="1" lang="ja-JP" alt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1542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156</Words>
  <Application>Microsoft Office PowerPoint</Application>
  <PresentationFormat>ワイド画面</PresentationFormat>
  <Paragraphs>91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游ゴシック</vt:lpstr>
      <vt:lpstr>游ゴシック Light</vt:lpstr>
      <vt:lpstr>Arial</vt:lpstr>
      <vt:lpstr>Cambria Math</vt:lpstr>
      <vt:lpstr>Georgia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Yuichi Kitamura</dc:creator>
  <cp:lastModifiedBy>Kita Yu</cp:lastModifiedBy>
  <cp:revision>51</cp:revision>
  <dcterms:created xsi:type="dcterms:W3CDTF">2019-03-03T08:42:58Z</dcterms:created>
  <dcterms:modified xsi:type="dcterms:W3CDTF">2020-11-23T11:45:58Z</dcterms:modified>
</cp:coreProperties>
</file>