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304" r:id="rId3"/>
    <p:sldId id="305" r:id="rId4"/>
    <p:sldId id="306" r:id="rId5"/>
    <p:sldId id="307" r:id="rId6"/>
    <p:sldId id="309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31" autoAdjust="0"/>
    <p:restoredTop sz="94660"/>
  </p:normalViewPr>
  <p:slideViewPr>
    <p:cSldViewPr snapToGrid="0">
      <p:cViewPr varScale="1">
        <p:scale>
          <a:sx n="68" d="100"/>
          <a:sy n="68" d="100"/>
        </p:scale>
        <p:origin x="5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B2B00C-E049-4D3E-B8B3-53AAD9886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021C428-9C00-4462-B174-06C470D56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68D2D6-FB26-49C7-882C-A5F325A65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7B1671-2A7F-4941-A771-79D4B76F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685C27-DD70-4EBF-AD09-B6FB51476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603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BFD7FA-864B-4543-B353-089010B8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39AE6C1-1268-4072-8B7B-1B26CEBD5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221EB4-B9CA-4A0A-AC17-01ADE26B7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0648AA-F48E-4E8E-B542-397474329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975F0B-C377-4B1F-B3CF-DAC70920D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95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CB76828-504B-4AB7-A723-56ED41DC8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C626CB2-5709-4E38-9550-49561B4B1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2C4E32-C83C-4499-9436-4346F569F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5DC321-2B8E-4A5A-B8C2-BB897490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6EFF25-09E4-43B0-9802-DB0F91BD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68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A7F368-AEE7-4F2D-A73B-7ADCBD613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8DC232-1B08-40BC-B038-E87249B17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3EC8C3-323A-405A-BD60-943092294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5F3BE8-3775-418F-B5B5-D0F74767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AA4EA4-35D4-4904-B807-FFDFD1764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242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86A404-ACAA-4EEF-B457-FCF956157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9D8574-E764-438A-8505-638F9BC72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100F27-5EFF-47B9-BBDA-83AE5F458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A5C1C2-DC06-48FB-9455-DEC2C1931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294AC6-C9AE-435A-8BA1-72E5CACB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801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12A173-2322-4F26-9407-CD0965F7A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6A9541-A879-4DAF-8B44-501ACFF1C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121E95D-70D1-4417-A951-06A61A864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F3553E-F082-4993-88B4-D019F0B51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EA19A6-5F20-479E-BC35-701933C7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BF7A71-E1E9-4F1F-870D-5A9995B2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14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65CB0A-01E0-4F1C-8B06-81D465BB6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4A4C90-B076-4A58-9CC6-6B43264F3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D25E29B-84EE-4BC6-A21A-0A51A2F24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FB17DF6-35DA-49F6-A827-D5C44B47F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4A209A1-90FC-4476-8FDF-165EC4D623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5CC7990-37EC-468A-BC53-DF475281F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D910DDA-0CBC-45C7-A98B-2C2FB12E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840F53-18B3-4C1C-A717-70FAA269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92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28EC53-F44B-44A1-A4D3-010CB9409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F0E97E9-ABF1-4978-95E2-1A942C7FB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F082549-8D86-47A8-BE17-BCC95C960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00B973A-564A-4019-92E0-335D954B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384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1389CC2-132E-4D9A-9F84-A9C1B2D38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9641D3F-AB2A-4215-91CB-1DDCBDF84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F7831F-142F-4F85-B449-0B2A8DD6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32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A3019C-6672-4095-A692-65F6CD6FA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FDD612-4BC0-4B9E-98D9-0FD8A0F47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51DC601-B3BF-4E5D-BF1A-7F3DD90B7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DF3B94-B726-4EE6-BD26-2C269E2A9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9E9C76-243F-47DB-B1DE-F9A8382E3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7D38DE-B0C9-4262-9248-1FED83A7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8806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B0A0DB-AF19-4FB8-A2E0-BDDE64391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71C9F6F-A52F-411D-A2D1-AE8B65D63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7EDBC9E-649D-4B83-9D8B-D183A494E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0A4786-149A-45BB-9C1A-A36CDF0F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DF0611-822B-4DBD-A054-D3597C7A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5711E8-1E78-4D7E-BD8C-C63BC9F9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85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2F4FB22-91FB-4471-B122-21772AAF0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5DCD6F-DA5C-469C-8FF1-0FFDB084E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8DF681-D587-405A-98DC-935A6171B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AB6E4D-D62F-405D-A5E1-82921ED51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F95587-DB1A-4E24-9042-F597CC2F5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245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950E2D49-E468-41F4-A082-839B6BF244C5}"/>
              </a:ext>
            </a:extLst>
          </p:cNvPr>
          <p:cNvCxnSpPr>
            <a:cxnSpLocks/>
          </p:cNvCxnSpPr>
          <p:nvPr/>
        </p:nvCxnSpPr>
        <p:spPr>
          <a:xfrm flipH="1">
            <a:off x="3724812" y="4373265"/>
            <a:ext cx="767342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7277830" y="47374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6491032" y="174522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C6C95F1-9AEE-4281-815C-B257B0651CA7}"/>
              </a:ext>
            </a:extLst>
          </p:cNvPr>
          <p:cNvSpPr txBox="1"/>
          <p:nvPr/>
        </p:nvSpPr>
        <p:spPr>
          <a:xfrm>
            <a:off x="6598730" y="189796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BB290CF-8627-4C8E-A04A-C618488AEDA6}"/>
              </a:ext>
            </a:extLst>
          </p:cNvPr>
          <p:cNvSpPr/>
          <p:nvPr/>
        </p:nvSpPr>
        <p:spPr>
          <a:xfrm>
            <a:off x="3618033" y="283498"/>
            <a:ext cx="951893" cy="5218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6CB5375-02AF-44C3-95CC-D27DE052EDF3}"/>
              </a:ext>
            </a:extLst>
          </p:cNvPr>
          <p:cNvSpPr txBox="1"/>
          <p:nvPr/>
        </p:nvSpPr>
        <p:spPr>
          <a:xfrm>
            <a:off x="3626492" y="283489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latin typeface="Cambria Math" panose="02040503050406030204" pitchFamily="18" charset="0"/>
              </a:rPr>
              <a:t>（ ）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D98B5E7-C3DE-40A1-A297-1839972F6A24}"/>
              </a:ext>
            </a:extLst>
          </p:cNvPr>
          <p:cNvSpPr txBox="1"/>
          <p:nvPr/>
        </p:nvSpPr>
        <p:spPr>
          <a:xfrm>
            <a:off x="4544557" y="34368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  <a:stCxn id="51" idx="2"/>
          </p:cNvCxnSpPr>
          <p:nvPr/>
        </p:nvCxnSpPr>
        <p:spPr>
          <a:xfrm flipH="1" flipV="1">
            <a:off x="3885006" y="4808673"/>
            <a:ext cx="519102" cy="21138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>
            <a:extLst>
              <a:ext uri="{FF2B5EF4-FFF2-40B4-BE49-F238E27FC236}">
                <a16:creationId xmlns:a16="http://schemas.microsoft.com/office/drawing/2014/main" id="{E6F324B7-CB58-422F-AADC-171144830AA8}"/>
              </a:ext>
            </a:extLst>
          </p:cNvPr>
          <p:cNvSpPr/>
          <p:nvPr/>
        </p:nvSpPr>
        <p:spPr>
          <a:xfrm flipV="1">
            <a:off x="4404108" y="492857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EF2B1A5F-1156-43DE-BA7E-97BCD2A47D2A}"/>
              </a:ext>
            </a:extLst>
          </p:cNvPr>
          <p:cNvSpPr/>
          <p:nvPr/>
        </p:nvSpPr>
        <p:spPr>
          <a:xfrm flipV="1">
            <a:off x="3656178" y="492822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stCxn id="56" idx="2"/>
          </p:cNvCxnSpPr>
          <p:nvPr/>
        </p:nvCxnSpPr>
        <p:spPr>
          <a:xfrm flipH="1" flipV="1">
            <a:off x="3885006" y="5554592"/>
            <a:ext cx="519102" cy="18296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4404108" y="564607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3656178" y="564573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D5493E3F-4238-40FB-BD29-3EE1D05C695C}"/>
              </a:ext>
            </a:extLst>
          </p:cNvPr>
          <p:cNvCxnSpPr>
            <a:cxnSpLocks/>
            <a:stCxn id="60" idx="2"/>
          </p:cNvCxnSpPr>
          <p:nvPr/>
        </p:nvCxnSpPr>
        <p:spPr>
          <a:xfrm flipH="1" flipV="1">
            <a:off x="3865594" y="6308224"/>
            <a:ext cx="519102" cy="18296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楕円 59">
            <a:extLst>
              <a:ext uri="{FF2B5EF4-FFF2-40B4-BE49-F238E27FC236}">
                <a16:creationId xmlns:a16="http://schemas.microsoft.com/office/drawing/2014/main" id="{F7B24578-941C-439B-B7BC-DD87230A0A2E}"/>
              </a:ext>
            </a:extLst>
          </p:cNvPr>
          <p:cNvSpPr/>
          <p:nvPr/>
        </p:nvSpPr>
        <p:spPr>
          <a:xfrm flipV="1">
            <a:off x="4384696" y="639970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142C239D-717E-4A0E-94EC-8511394A6D8C}"/>
              </a:ext>
            </a:extLst>
          </p:cNvPr>
          <p:cNvSpPr/>
          <p:nvPr/>
        </p:nvSpPr>
        <p:spPr>
          <a:xfrm flipV="1">
            <a:off x="3636766" y="639936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EAC14F3B-5816-4EA6-9790-4FCAEA737CC6}"/>
              </a:ext>
            </a:extLst>
          </p:cNvPr>
          <p:cNvSpPr/>
          <p:nvPr/>
        </p:nvSpPr>
        <p:spPr>
          <a:xfrm flipV="1">
            <a:off x="3925339" y="4196792"/>
            <a:ext cx="347597" cy="3529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  <a:stCxn id="53" idx="4"/>
          </p:cNvCxnSpPr>
          <p:nvPr/>
        </p:nvCxnSpPr>
        <p:spPr>
          <a:xfrm flipV="1">
            <a:off x="3744224" y="4373265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4516203" y="4373265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4542E235-6EE1-4DB0-BE9E-EE5CE07EC58A}"/>
              </a:ext>
            </a:extLst>
          </p:cNvPr>
          <p:cNvSpPr/>
          <p:nvPr/>
        </p:nvSpPr>
        <p:spPr>
          <a:xfrm flipV="1">
            <a:off x="1301683" y="234769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30E7E12-91AA-49D1-96D5-8D8D3C17C1BA}"/>
              </a:ext>
            </a:extLst>
          </p:cNvPr>
          <p:cNvSpPr/>
          <p:nvPr/>
        </p:nvSpPr>
        <p:spPr>
          <a:xfrm flipV="1">
            <a:off x="1301683" y="283606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3122033" y="1746609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5912485" y="1746608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B3782FA-BCFE-4D1B-BB82-474CBEAE6BDB}"/>
              </a:ext>
            </a:extLst>
          </p:cNvPr>
          <p:cNvSpPr/>
          <p:nvPr/>
        </p:nvSpPr>
        <p:spPr>
          <a:xfrm>
            <a:off x="6220485" y="5367030"/>
            <a:ext cx="1522206" cy="4484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1ABFD26-0EEB-409A-AB57-C9147DB964C5}"/>
              </a:ext>
            </a:extLst>
          </p:cNvPr>
          <p:cNvSpPr txBox="1"/>
          <p:nvPr/>
        </p:nvSpPr>
        <p:spPr>
          <a:xfrm>
            <a:off x="7824122" y="5367031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ハ</a:t>
            </a: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6588189" y="522957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302768-A1F9-4CD9-A0E3-A11DE63CA098}"/>
              </a:ext>
            </a:extLst>
          </p:cNvPr>
          <p:cNvSpPr txBox="1"/>
          <p:nvPr/>
        </p:nvSpPr>
        <p:spPr>
          <a:xfrm>
            <a:off x="4604248" y="4788875"/>
            <a:ext cx="930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H </a:t>
            </a:r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4585345" y="550638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C46EEC2-48D6-4BF1-A8A0-1557EBB31F79}"/>
              </a:ext>
            </a:extLst>
          </p:cNvPr>
          <p:cNvSpPr txBox="1"/>
          <p:nvPr/>
        </p:nvSpPr>
        <p:spPr>
          <a:xfrm>
            <a:off x="4580200" y="6260012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ハ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998232B-0DED-4BBB-8FE4-21473337C476}"/>
              </a:ext>
            </a:extLst>
          </p:cNvPr>
          <p:cNvSpPr txBox="1"/>
          <p:nvPr/>
        </p:nvSpPr>
        <p:spPr>
          <a:xfrm>
            <a:off x="809240" y="220834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白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AD876F1-1C0C-4045-B2A6-9488A827BDBD}"/>
              </a:ext>
            </a:extLst>
          </p:cNvPr>
          <p:cNvSpPr txBox="1"/>
          <p:nvPr/>
        </p:nvSpPr>
        <p:spPr>
          <a:xfrm>
            <a:off x="800299" y="270795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黒</a:t>
            </a:r>
          </a:p>
        </p:txBody>
      </p:sp>
    </p:spTree>
    <p:extLst>
      <p:ext uri="{BB962C8B-B14F-4D97-AF65-F5344CB8AC3E}">
        <p14:creationId xmlns:p14="http://schemas.microsoft.com/office/powerpoint/2010/main" val="751085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950E2D49-E468-41F4-A082-839B6BF244C5}"/>
              </a:ext>
            </a:extLst>
          </p:cNvPr>
          <p:cNvCxnSpPr>
            <a:cxnSpLocks/>
          </p:cNvCxnSpPr>
          <p:nvPr/>
        </p:nvCxnSpPr>
        <p:spPr>
          <a:xfrm flipH="1">
            <a:off x="3724812" y="4373265"/>
            <a:ext cx="767342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7277830" y="47374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6491032" y="174522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C6C95F1-9AEE-4281-815C-B257B0651CA7}"/>
              </a:ext>
            </a:extLst>
          </p:cNvPr>
          <p:cNvSpPr txBox="1"/>
          <p:nvPr/>
        </p:nvSpPr>
        <p:spPr>
          <a:xfrm>
            <a:off x="6598730" y="189796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BB290CF-8627-4C8E-A04A-C618488AEDA6}"/>
              </a:ext>
            </a:extLst>
          </p:cNvPr>
          <p:cNvSpPr/>
          <p:nvPr/>
        </p:nvSpPr>
        <p:spPr>
          <a:xfrm>
            <a:off x="3618033" y="283498"/>
            <a:ext cx="951893" cy="5218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6CB5375-02AF-44C3-95CC-D27DE052EDF3}"/>
              </a:ext>
            </a:extLst>
          </p:cNvPr>
          <p:cNvSpPr txBox="1"/>
          <p:nvPr/>
        </p:nvSpPr>
        <p:spPr>
          <a:xfrm>
            <a:off x="3626492" y="283489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latin typeface="Cambria Math" panose="02040503050406030204" pitchFamily="18" charset="0"/>
              </a:rPr>
              <a:t>（ ）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D98B5E7-C3DE-40A1-A297-1839972F6A24}"/>
              </a:ext>
            </a:extLst>
          </p:cNvPr>
          <p:cNvSpPr txBox="1"/>
          <p:nvPr/>
        </p:nvSpPr>
        <p:spPr>
          <a:xfrm>
            <a:off x="4544557" y="34368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  <a:stCxn id="51" idx="2"/>
          </p:cNvCxnSpPr>
          <p:nvPr/>
        </p:nvCxnSpPr>
        <p:spPr>
          <a:xfrm flipH="1" flipV="1">
            <a:off x="3885006" y="4808673"/>
            <a:ext cx="519102" cy="21138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>
            <a:extLst>
              <a:ext uri="{FF2B5EF4-FFF2-40B4-BE49-F238E27FC236}">
                <a16:creationId xmlns:a16="http://schemas.microsoft.com/office/drawing/2014/main" id="{E6F324B7-CB58-422F-AADC-171144830AA8}"/>
              </a:ext>
            </a:extLst>
          </p:cNvPr>
          <p:cNvSpPr/>
          <p:nvPr/>
        </p:nvSpPr>
        <p:spPr>
          <a:xfrm flipV="1">
            <a:off x="4404108" y="492857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EF2B1A5F-1156-43DE-BA7E-97BCD2A47D2A}"/>
              </a:ext>
            </a:extLst>
          </p:cNvPr>
          <p:cNvSpPr/>
          <p:nvPr/>
        </p:nvSpPr>
        <p:spPr>
          <a:xfrm flipV="1">
            <a:off x="3656178" y="492822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stCxn id="56" idx="2"/>
          </p:cNvCxnSpPr>
          <p:nvPr/>
        </p:nvCxnSpPr>
        <p:spPr>
          <a:xfrm flipH="1" flipV="1">
            <a:off x="3885006" y="5554592"/>
            <a:ext cx="519102" cy="18296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4404108" y="564607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3656178" y="564573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D5493E3F-4238-40FB-BD29-3EE1D05C695C}"/>
              </a:ext>
            </a:extLst>
          </p:cNvPr>
          <p:cNvCxnSpPr>
            <a:cxnSpLocks/>
            <a:stCxn id="60" idx="2"/>
          </p:cNvCxnSpPr>
          <p:nvPr/>
        </p:nvCxnSpPr>
        <p:spPr>
          <a:xfrm flipH="1" flipV="1">
            <a:off x="3865594" y="6308224"/>
            <a:ext cx="519102" cy="18296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楕円 59">
            <a:extLst>
              <a:ext uri="{FF2B5EF4-FFF2-40B4-BE49-F238E27FC236}">
                <a16:creationId xmlns:a16="http://schemas.microsoft.com/office/drawing/2014/main" id="{F7B24578-941C-439B-B7BC-DD87230A0A2E}"/>
              </a:ext>
            </a:extLst>
          </p:cNvPr>
          <p:cNvSpPr/>
          <p:nvPr/>
        </p:nvSpPr>
        <p:spPr>
          <a:xfrm flipV="1">
            <a:off x="4384696" y="639970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142C239D-717E-4A0E-94EC-8511394A6D8C}"/>
              </a:ext>
            </a:extLst>
          </p:cNvPr>
          <p:cNvSpPr/>
          <p:nvPr/>
        </p:nvSpPr>
        <p:spPr>
          <a:xfrm flipV="1">
            <a:off x="3636766" y="639936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EAC14F3B-5816-4EA6-9790-4FCAEA737CC6}"/>
              </a:ext>
            </a:extLst>
          </p:cNvPr>
          <p:cNvSpPr/>
          <p:nvPr/>
        </p:nvSpPr>
        <p:spPr>
          <a:xfrm flipV="1">
            <a:off x="3925339" y="4196792"/>
            <a:ext cx="347597" cy="3529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  <a:stCxn id="53" idx="4"/>
          </p:cNvCxnSpPr>
          <p:nvPr/>
        </p:nvCxnSpPr>
        <p:spPr>
          <a:xfrm flipV="1">
            <a:off x="3744224" y="4373265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4516203" y="4373265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4542E235-6EE1-4DB0-BE9E-EE5CE07EC58A}"/>
              </a:ext>
            </a:extLst>
          </p:cNvPr>
          <p:cNvSpPr/>
          <p:nvPr/>
        </p:nvSpPr>
        <p:spPr>
          <a:xfrm flipV="1">
            <a:off x="1301683" y="234769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30E7E12-91AA-49D1-96D5-8D8D3C17C1BA}"/>
              </a:ext>
            </a:extLst>
          </p:cNvPr>
          <p:cNvSpPr/>
          <p:nvPr/>
        </p:nvSpPr>
        <p:spPr>
          <a:xfrm flipV="1">
            <a:off x="1301683" y="283606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3122033" y="1746609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5912485" y="1746608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286FA6D0-744F-4228-A1D6-550A80B6B766}"/>
              </a:ext>
            </a:extLst>
          </p:cNvPr>
          <p:cNvCxnSpPr>
            <a:cxnSpLocks/>
          </p:cNvCxnSpPr>
          <p:nvPr/>
        </p:nvCxnSpPr>
        <p:spPr>
          <a:xfrm flipH="1">
            <a:off x="1485336" y="2438307"/>
            <a:ext cx="5224846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320D31DF-E495-492F-A5EE-AA96251C94EE}"/>
              </a:ext>
            </a:extLst>
          </p:cNvPr>
          <p:cNvCxnSpPr>
            <a:cxnSpLocks/>
          </p:cNvCxnSpPr>
          <p:nvPr/>
        </p:nvCxnSpPr>
        <p:spPr>
          <a:xfrm>
            <a:off x="3856963" y="805350"/>
            <a:ext cx="8631" cy="163295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0F317C30-A6DD-4760-9F72-9752B5CB73BD}"/>
              </a:ext>
            </a:extLst>
          </p:cNvPr>
          <p:cNvCxnSpPr>
            <a:cxnSpLocks/>
          </p:cNvCxnSpPr>
          <p:nvPr/>
        </p:nvCxnSpPr>
        <p:spPr>
          <a:xfrm>
            <a:off x="6754199" y="1008503"/>
            <a:ext cx="0" cy="4546089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28AC0987-429A-4FAF-8D46-D7794D8A0999}"/>
              </a:ext>
            </a:extLst>
          </p:cNvPr>
          <p:cNvSpPr/>
          <p:nvPr/>
        </p:nvSpPr>
        <p:spPr>
          <a:xfrm flipV="1">
            <a:off x="3746438" y="232866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0EB4A8E8-892C-4F2F-86DF-E4E1A143B5F2}"/>
              </a:ext>
            </a:extLst>
          </p:cNvPr>
          <p:cNvSpPr/>
          <p:nvPr/>
        </p:nvSpPr>
        <p:spPr>
          <a:xfrm flipV="1">
            <a:off x="6644145" y="234769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2D07CC4-7CE9-411B-B8D8-9A1766ED050D}"/>
              </a:ext>
            </a:extLst>
          </p:cNvPr>
          <p:cNvSpPr/>
          <p:nvPr/>
        </p:nvSpPr>
        <p:spPr>
          <a:xfrm>
            <a:off x="6220485" y="5367030"/>
            <a:ext cx="1522206" cy="4484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4605768-8C04-4D4B-A440-9D45B52503DE}"/>
              </a:ext>
            </a:extLst>
          </p:cNvPr>
          <p:cNvSpPr txBox="1"/>
          <p:nvPr/>
        </p:nvSpPr>
        <p:spPr>
          <a:xfrm>
            <a:off x="7824122" y="5367031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ハ</a:t>
            </a: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413F05A5-5296-4433-A505-C2E4A875DB46}"/>
              </a:ext>
            </a:extLst>
          </p:cNvPr>
          <p:cNvSpPr/>
          <p:nvPr/>
        </p:nvSpPr>
        <p:spPr>
          <a:xfrm>
            <a:off x="6588189" y="522957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F43BE13-0D80-4210-8359-FC145A300A75}"/>
              </a:ext>
            </a:extLst>
          </p:cNvPr>
          <p:cNvSpPr txBox="1"/>
          <p:nvPr/>
        </p:nvSpPr>
        <p:spPr>
          <a:xfrm>
            <a:off x="4604248" y="4788875"/>
            <a:ext cx="930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H </a:t>
            </a:r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C94C7DB-65B9-4AE3-B6EC-2A693060F077}"/>
              </a:ext>
            </a:extLst>
          </p:cNvPr>
          <p:cNvSpPr txBox="1"/>
          <p:nvPr/>
        </p:nvSpPr>
        <p:spPr>
          <a:xfrm>
            <a:off x="4585345" y="550638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7CC7977-C18A-4AFA-9B1C-C2DA5AFD149A}"/>
              </a:ext>
            </a:extLst>
          </p:cNvPr>
          <p:cNvSpPr txBox="1"/>
          <p:nvPr/>
        </p:nvSpPr>
        <p:spPr>
          <a:xfrm>
            <a:off x="4580200" y="6260012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ハ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2004C29-E978-4196-B5C2-594B12D4C0AE}"/>
              </a:ext>
            </a:extLst>
          </p:cNvPr>
          <p:cNvSpPr txBox="1"/>
          <p:nvPr/>
        </p:nvSpPr>
        <p:spPr>
          <a:xfrm>
            <a:off x="809240" y="220834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白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F4AEDFF-C4A9-4F12-BEA4-333E8FD10651}"/>
              </a:ext>
            </a:extLst>
          </p:cNvPr>
          <p:cNvSpPr txBox="1"/>
          <p:nvPr/>
        </p:nvSpPr>
        <p:spPr>
          <a:xfrm>
            <a:off x="800299" y="270795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黒</a:t>
            </a:r>
          </a:p>
        </p:txBody>
      </p:sp>
    </p:spTree>
    <p:extLst>
      <p:ext uri="{BB962C8B-B14F-4D97-AF65-F5344CB8AC3E}">
        <p14:creationId xmlns:p14="http://schemas.microsoft.com/office/powerpoint/2010/main" val="3372691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950E2D49-E468-41F4-A082-839B6BF244C5}"/>
              </a:ext>
            </a:extLst>
          </p:cNvPr>
          <p:cNvCxnSpPr>
            <a:cxnSpLocks/>
          </p:cNvCxnSpPr>
          <p:nvPr/>
        </p:nvCxnSpPr>
        <p:spPr>
          <a:xfrm flipH="1">
            <a:off x="3724812" y="4373265"/>
            <a:ext cx="767342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7277830" y="47374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6491032" y="174522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C6C95F1-9AEE-4281-815C-B257B0651CA7}"/>
              </a:ext>
            </a:extLst>
          </p:cNvPr>
          <p:cNvSpPr txBox="1"/>
          <p:nvPr/>
        </p:nvSpPr>
        <p:spPr>
          <a:xfrm>
            <a:off x="6598730" y="189796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BB290CF-8627-4C8E-A04A-C618488AEDA6}"/>
              </a:ext>
            </a:extLst>
          </p:cNvPr>
          <p:cNvSpPr/>
          <p:nvPr/>
        </p:nvSpPr>
        <p:spPr>
          <a:xfrm>
            <a:off x="3618033" y="283498"/>
            <a:ext cx="951893" cy="5218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6CB5375-02AF-44C3-95CC-D27DE052EDF3}"/>
              </a:ext>
            </a:extLst>
          </p:cNvPr>
          <p:cNvSpPr txBox="1"/>
          <p:nvPr/>
        </p:nvSpPr>
        <p:spPr>
          <a:xfrm>
            <a:off x="3626492" y="283489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latin typeface="Cambria Math" panose="02040503050406030204" pitchFamily="18" charset="0"/>
              </a:rPr>
              <a:t>（ ）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D98B5E7-C3DE-40A1-A297-1839972F6A24}"/>
              </a:ext>
            </a:extLst>
          </p:cNvPr>
          <p:cNvSpPr txBox="1"/>
          <p:nvPr/>
        </p:nvSpPr>
        <p:spPr>
          <a:xfrm>
            <a:off x="4544557" y="34368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  <a:stCxn id="51" idx="2"/>
          </p:cNvCxnSpPr>
          <p:nvPr/>
        </p:nvCxnSpPr>
        <p:spPr>
          <a:xfrm flipH="1" flipV="1">
            <a:off x="3885006" y="4808673"/>
            <a:ext cx="519102" cy="21138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>
            <a:extLst>
              <a:ext uri="{FF2B5EF4-FFF2-40B4-BE49-F238E27FC236}">
                <a16:creationId xmlns:a16="http://schemas.microsoft.com/office/drawing/2014/main" id="{E6F324B7-CB58-422F-AADC-171144830AA8}"/>
              </a:ext>
            </a:extLst>
          </p:cNvPr>
          <p:cNvSpPr/>
          <p:nvPr/>
        </p:nvSpPr>
        <p:spPr>
          <a:xfrm flipV="1">
            <a:off x="4404108" y="492857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EF2B1A5F-1156-43DE-BA7E-97BCD2A47D2A}"/>
              </a:ext>
            </a:extLst>
          </p:cNvPr>
          <p:cNvSpPr/>
          <p:nvPr/>
        </p:nvSpPr>
        <p:spPr>
          <a:xfrm flipV="1">
            <a:off x="3656178" y="492822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stCxn id="56" idx="2"/>
          </p:cNvCxnSpPr>
          <p:nvPr/>
        </p:nvCxnSpPr>
        <p:spPr>
          <a:xfrm flipH="1" flipV="1">
            <a:off x="3885006" y="5554592"/>
            <a:ext cx="519102" cy="18296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4404108" y="564607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3656178" y="564573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D5493E3F-4238-40FB-BD29-3EE1D05C695C}"/>
              </a:ext>
            </a:extLst>
          </p:cNvPr>
          <p:cNvCxnSpPr>
            <a:cxnSpLocks/>
            <a:stCxn id="60" idx="2"/>
          </p:cNvCxnSpPr>
          <p:nvPr/>
        </p:nvCxnSpPr>
        <p:spPr>
          <a:xfrm flipH="1" flipV="1">
            <a:off x="3865594" y="6308224"/>
            <a:ext cx="519102" cy="18296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楕円 59">
            <a:extLst>
              <a:ext uri="{FF2B5EF4-FFF2-40B4-BE49-F238E27FC236}">
                <a16:creationId xmlns:a16="http://schemas.microsoft.com/office/drawing/2014/main" id="{F7B24578-941C-439B-B7BC-DD87230A0A2E}"/>
              </a:ext>
            </a:extLst>
          </p:cNvPr>
          <p:cNvSpPr/>
          <p:nvPr/>
        </p:nvSpPr>
        <p:spPr>
          <a:xfrm flipV="1">
            <a:off x="4384696" y="639970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142C239D-717E-4A0E-94EC-8511394A6D8C}"/>
              </a:ext>
            </a:extLst>
          </p:cNvPr>
          <p:cNvSpPr/>
          <p:nvPr/>
        </p:nvSpPr>
        <p:spPr>
          <a:xfrm flipV="1">
            <a:off x="3636766" y="639936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EAC14F3B-5816-4EA6-9790-4FCAEA737CC6}"/>
              </a:ext>
            </a:extLst>
          </p:cNvPr>
          <p:cNvSpPr/>
          <p:nvPr/>
        </p:nvSpPr>
        <p:spPr>
          <a:xfrm flipV="1">
            <a:off x="3925339" y="4196792"/>
            <a:ext cx="347597" cy="3529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  <a:stCxn id="53" idx="4"/>
          </p:cNvCxnSpPr>
          <p:nvPr/>
        </p:nvCxnSpPr>
        <p:spPr>
          <a:xfrm flipV="1">
            <a:off x="3744224" y="4373265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4516203" y="4373265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4542E235-6EE1-4DB0-BE9E-EE5CE07EC58A}"/>
              </a:ext>
            </a:extLst>
          </p:cNvPr>
          <p:cNvSpPr/>
          <p:nvPr/>
        </p:nvSpPr>
        <p:spPr>
          <a:xfrm flipV="1">
            <a:off x="1301683" y="234769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30E7E12-91AA-49D1-96D5-8D8D3C17C1BA}"/>
              </a:ext>
            </a:extLst>
          </p:cNvPr>
          <p:cNvSpPr/>
          <p:nvPr/>
        </p:nvSpPr>
        <p:spPr>
          <a:xfrm flipV="1">
            <a:off x="1301683" y="283606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3122033" y="1746609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5912485" y="1746608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286FA6D0-744F-4228-A1D6-550A80B6B766}"/>
              </a:ext>
            </a:extLst>
          </p:cNvPr>
          <p:cNvCxnSpPr>
            <a:cxnSpLocks/>
          </p:cNvCxnSpPr>
          <p:nvPr/>
        </p:nvCxnSpPr>
        <p:spPr>
          <a:xfrm flipH="1">
            <a:off x="1485336" y="2438307"/>
            <a:ext cx="5224846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320D31DF-E495-492F-A5EE-AA96251C94EE}"/>
              </a:ext>
            </a:extLst>
          </p:cNvPr>
          <p:cNvCxnSpPr>
            <a:cxnSpLocks/>
          </p:cNvCxnSpPr>
          <p:nvPr/>
        </p:nvCxnSpPr>
        <p:spPr>
          <a:xfrm>
            <a:off x="3856963" y="805350"/>
            <a:ext cx="8631" cy="163295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0F317C30-A6DD-4760-9F72-9752B5CB73BD}"/>
              </a:ext>
            </a:extLst>
          </p:cNvPr>
          <p:cNvCxnSpPr>
            <a:cxnSpLocks/>
          </p:cNvCxnSpPr>
          <p:nvPr/>
        </p:nvCxnSpPr>
        <p:spPr>
          <a:xfrm>
            <a:off x="6754199" y="1008503"/>
            <a:ext cx="0" cy="4546089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28AC0987-429A-4FAF-8D46-D7794D8A0999}"/>
              </a:ext>
            </a:extLst>
          </p:cNvPr>
          <p:cNvSpPr/>
          <p:nvPr/>
        </p:nvSpPr>
        <p:spPr>
          <a:xfrm flipV="1">
            <a:off x="3746438" y="232866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0EB4A8E8-892C-4F2F-86DF-E4E1A143B5F2}"/>
              </a:ext>
            </a:extLst>
          </p:cNvPr>
          <p:cNvSpPr/>
          <p:nvPr/>
        </p:nvSpPr>
        <p:spPr>
          <a:xfrm flipV="1">
            <a:off x="6644145" y="234769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5670B09-7E1B-4079-AAC1-9C2A60D320E2}"/>
              </a:ext>
            </a:extLst>
          </p:cNvPr>
          <p:cNvSpPr txBox="1"/>
          <p:nvPr/>
        </p:nvSpPr>
        <p:spPr>
          <a:xfrm>
            <a:off x="4604248" y="4788875"/>
            <a:ext cx="930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H </a:t>
            </a:r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A695005-DE08-4A6D-8B22-4E6047B51840}"/>
              </a:ext>
            </a:extLst>
          </p:cNvPr>
          <p:cNvSpPr txBox="1"/>
          <p:nvPr/>
        </p:nvSpPr>
        <p:spPr>
          <a:xfrm>
            <a:off x="4585345" y="550638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10CD304-59CB-4253-9176-3BB29AB70741}"/>
              </a:ext>
            </a:extLst>
          </p:cNvPr>
          <p:cNvSpPr txBox="1"/>
          <p:nvPr/>
        </p:nvSpPr>
        <p:spPr>
          <a:xfrm>
            <a:off x="4580200" y="6260012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ハ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D1D2829-4749-4D5C-8FBB-96C209EEEDD7}"/>
              </a:ext>
            </a:extLst>
          </p:cNvPr>
          <p:cNvSpPr/>
          <p:nvPr/>
        </p:nvSpPr>
        <p:spPr>
          <a:xfrm>
            <a:off x="6220485" y="5367030"/>
            <a:ext cx="1522206" cy="4484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6EA2750-021F-4E53-8CAC-EAD771036790}"/>
              </a:ext>
            </a:extLst>
          </p:cNvPr>
          <p:cNvSpPr txBox="1"/>
          <p:nvPr/>
        </p:nvSpPr>
        <p:spPr>
          <a:xfrm>
            <a:off x="7824122" y="5367031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ハ</a:t>
            </a: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A3E7759D-2305-4824-86F9-1F7AAE21EEA3}"/>
              </a:ext>
            </a:extLst>
          </p:cNvPr>
          <p:cNvSpPr/>
          <p:nvPr/>
        </p:nvSpPr>
        <p:spPr>
          <a:xfrm>
            <a:off x="6588189" y="522957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2ECA5F19-94DE-45EC-A032-A89017C94AAC}"/>
              </a:ext>
            </a:extLst>
          </p:cNvPr>
          <p:cNvCxnSpPr>
            <a:cxnSpLocks/>
          </p:cNvCxnSpPr>
          <p:nvPr/>
        </p:nvCxnSpPr>
        <p:spPr>
          <a:xfrm flipH="1">
            <a:off x="1439398" y="2916284"/>
            <a:ext cx="2090589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18CF4CDB-85AD-4039-85CC-7460C3CFC430}"/>
              </a:ext>
            </a:extLst>
          </p:cNvPr>
          <p:cNvSpPr/>
          <p:nvPr/>
        </p:nvSpPr>
        <p:spPr>
          <a:xfrm flipV="1">
            <a:off x="3456464" y="284938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AEF334E5-37F2-4C7A-AC20-1F826B8AEA5B}"/>
              </a:ext>
            </a:extLst>
          </p:cNvPr>
          <p:cNvCxnSpPr>
            <a:cxnSpLocks/>
          </p:cNvCxnSpPr>
          <p:nvPr/>
        </p:nvCxnSpPr>
        <p:spPr>
          <a:xfrm flipV="1">
            <a:off x="3524666" y="2914936"/>
            <a:ext cx="9994" cy="173580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891890F3-FEE1-4B61-91C4-67B728E85C87}"/>
              </a:ext>
            </a:extLst>
          </p:cNvPr>
          <p:cNvCxnSpPr>
            <a:cxnSpLocks/>
            <a:stCxn id="53" idx="3"/>
          </p:cNvCxnSpPr>
          <p:nvPr/>
        </p:nvCxnSpPr>
        <p:spPr>
          <a:xfrm flipH="1" flipV="1">
            <a:off x="3516404" y="4627842"/>
            <a:ext cx="165562" cy="32717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円弧 22">
            <a:extLst>
              <a:ext uri="{FF2B5EF4-FFF2-40B4-BE49-F238E27FC236}">
                <a16:creationId xmlns:a16="http://schemas.microsoft.com/office/drawing/2014/main" id="{5F76EA5F-F282-49B7-9834-9D03E34E34FB}"/>
              </a:ext>
            </a:extLst>
          </p:cNvPr>
          <p:cNvSpPr/>
          <p:nvPr/>
        </p:nvSpPr>
        <p:spPr>
          <a:xfrm rot="13200351">
            <a:off x="3558492" y="4864477"/>
            <a:ext cx="1006286" cy="1005106"/>
          </a:xfrm>
          <a:prstGeom prst="arc">
            <a:avLst>
              <a:gd name="adj1" fmla="val 16797120"/>
              <a:gd name="adj2" fmla="val 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弧 23">
            <a:extLst>
              <a:ext uri="{FF2B5EF4-FFF2-40B4-BE49-F238E27FC236}">
                <a16:creationId xmlns:a16="http://schemas.microsoft.com/office/drawing/2014/main" id="{915CAABE-F023-469E-AB95-8CB53DD4B0A7}"/>
              </a:ext>
            </a:extLst>
          </p:cNvPr>
          <p:cNvSpPr/>
          <p:nvPr/>
        </p:nvSpPr>
        <p:spPr>
          <a:xfrm rot="13200351">
            <a:off x="3575211" y="5603664"/>
            <a:ext cx="1006286" cy="1005106"/>
          </a:xfrm>
          <a:prstGeom prst="arc">
            <a:avLst>
              <a:gd name="adj1" fmla="val 16797120"/>
              <a:gd name="adj2" fmla="val 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0BAC3EB-7103-4C62-8E9D-5AB2C642BA82}"/>
              </a:ext>
            </a:extLst>
          </p:cNvPr>
          <p:cNvSpPr txBox="1"/>
          <p:nvPr/>
        </p:nvSpPr>
        <p:spPr>
          <a:xfrm>
            <a:off x="809240" y="220834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白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E8E8AAC-F0CA-4AF4-A7B3-2CC8CD6984BB}"/>
              </a:ext>
            </a:extLst>
          </p:cNvPr>
          <p:cNvSpPr txBox="1"/>
          <p:nvPr/>
        </p:nvSpPr>
        <p:spPr>
          <a:xfrm>
            <a:off x="800299" y="270795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黒</a:t>
            </a:r>
          </a:p>
        </p:txBody>
      </p:sp>
    </p:spTree>
    <p:extLst>
      <p:ext uri="{BB962C8B-B14F-4D97-AF65-F5344CB8AC3E}">
        <p14:creationId xmlns:p14="http://schemas.microsoft.com/office/powerpoint/2010/main" val="2278743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950E2D49-E468-41F4-A082-839B6BF244C5}"/>
              </a:ext>
            </a:extLst>
          </p:cNvPr>
          <p:cNvCxnSpPr>
            <a:cxnSpLocks/>
          </p:cNvCxnSpPr>
          <p:nvPr/>
        </p:nvCxnSpPr>
        <p:spPr>
          <a:xfrm flipH="1">
            <a:off x="3724812" y="4373265"/>
            <a:ext cx="767342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7277830" y="47374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6491032" y="174522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C6C95F1-9AEE-4281-815C-B257B0651CA7}"/>
              </a:ext>
            </a:extLst>
          </p:cNvPr>
          <p:cNvSpPr txBox="1"/>
          <p:nvPr/>
        </p:nvSpPr>
        <p:spPr>
          <a:xfrm>
            <a:off x="6598730" y="189796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BB290CF-8627-4C8E-A04A-C618488AEDA6}"/>
              </a:ext>
            </a:extLst>
          </p:cNvPr>
          <p:cNvSpPr/>
          <p:nvPr/>
        </p:nvSpPr>
        <p:spPr>
          <a:xfrm>
            <a:off x="3618033" y="283498"/>
            <a:ext cx="951893" cy="5218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6CB5375-02AF-44C3-95CC-D27DE052EDF3}"/>
              </a:ext>
            </a:extLst>
          </p:cNvPr>
          <p:cNvSpPr txBox="1"/>
          <p:nvPr/>
        </p:nvSpPr>
        <p:spPr>
          <a:xfrm>
            <a:off x="3626492" y="283489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latin typeface="Cambria Math" panose="02040503050406030204" pitchFamily="18" charset="0"/>
              </a:rPr>
              <a:t>（ ）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D98B5E7-C3DE-40A1-A297-1839972F6A24}"/>
              </a:ext>
            </a:extLst>
          </p:cNvPr>
          <p:cNvSpPr txBox="1"/>
          <p:nvPr/>
        </p:nvSpPr>
        <p:spPr>
          <a:xfrm>
            <a:off x="4544557" y="34368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  <a:stCxn id="51" idx="2"/>
          </p:cNvCxnSpPr>
          <p:nvPr/>
        </p:nvCxnSpPr>
        <p:spPr>
          <a:xfrm flipH="1" flipV="1">
            <a:off x="3885006" y="4808673"/>
            <a:ext cx="519102" cy="21138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>
            <a:extLst>
              <a:ext uri="{FF2B5EF4-FFF2-40B4-BE49-F238E27FC236}">
                <a16:creationId xmlns:a16="http://schemas.microsoft.com/office/drawing/2014/main" id="{E6F324B7-CB58-422F-AADC-171144830AA8}"/>
              </a:ext>
            </a:extLst>
          </p:cNvPr>
          <p:cNvSpPr/>
          <p:nvPr/>
        </p:nvSpPr>
        <p:spPr>
          <a:xfrm flipV="1">
            <a:off x="4404108" y="492857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EF2B1A5F-1156-43DE-BA7E-97BCD2A47D2A}"/>
              </a:ext>
            </a:extLst>
          </p:cNvPr>
          <p:cNvSpPr/>
          <p:nvPr/>
        </p:nvSpPr>
        <p:spPr>
          <a:xfrm flipV="1">
            <a:off x="3656178" y="492822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stCxn id="56" idx="2"/>
          </p:cNvCxnSpPr>
          <p:nvPr/>
        </p:nvCxnSpPr>
        <p:spPr>
          <a:xfrm flipH="1" flipV="1">
            <a:off x="3885006" y="5554592"/>
            <a:ext cx="519102" cy="18296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4404108" y="564607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3656178" y="564573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D5493E3F-4238-40FB-BD29-3EE1D05C695C}"/>
              </a:ext>
            </a:extLst>
          </p:cNvPr>
          <p:cNvCxnSpPr>
            <a:cxnSpLocks/>
            <a:stCxn id="60" idx="2"/>
          </p:cNvCxnSpPr>
          <p:nvPr/>
        </p:nvCxnSpPr>
        <p:spPr>
          <a:xfrm flipH="1" flipV="1">
            <a:off x="3865594" y="6308224"/>
            <a:ext cx="519102" cy="18296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楕円 59">
            <a:extLst>
              <a:ext uri="{FF2B5EF4-FFF2-40B4-BE49-F238E27FC236}">
                <a16:creationId xmlns:a16="http://schemas.microsoft.com/office/drawing/2014/main" id="{F7B24578-941C-439B-B7BC-DD87230A0A2E}"/>
              </a:ext>
            </a:extLst>
          </p:cNvPr>
          <p:cNvSpPr/>
          <p:nvPr/>
        </p:nvSpPr>
        <p:spPr>
          <a:xfrm flipV="1">
            <a:off x="4384696" y="639970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142C239D-717E-4A0E-94EC-8511394A6D8C}"/>
              </a:ext>
            </a:extLst>
          </p:cNvPr>
          <p:cNvSpPr/>
          <p:nvPr/>
        </p:nvSpPr>
        <p:spPr>
          <a:xfrm flipV="1">
            <a:off x="3636766" y="639936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EAC14F3B-5816-4EA6-9790-4FCAEA737CC6}"/>
              </a:ext>
            </a:extLst>
          </p:cNvPr>
          <p:cNvSpPr/>
          <p:nvPr/>
        </p:nvSpPr>
        <p:spPr>
          <a:xfrm flipV="1">
            <a:off x="3925339" y="4196792"/>
            <a:ext cx="347597" cy="3529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  <a:stCxn id="53" idx="4"/>
          </p:cNvCxnSpPr>
          <p:nvPr/>
        </p:nvCxnSpPr>
        <p:spPr>
          <a:xfrm flipV="1">
            <a:off x="3744224" y="4373265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4516203" y="4373265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4542E235-6EE1-4DB0-BE9E-EE5CE07EC58A}"/>
              </a:ext>
            </a:extLst>
          </p:cNvPr>
          <p:cNvSpPr/>
          <p:nvPr/>
        </p:nvSpPr>
        <p:spPr>
          <a:xfrm flipV="1">
            <a:off x="1301683" y="234769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30E7E12-91AA-49D1-96D5-8D8D3C17C1BA}"/>
              </a:ext>
            </a:extLst>
          </p:cNvPr>
          <p:cNvSpPr/>
          <p:nvPr/>
        </p:nvSpPr>
        <p:spPr>
          <a:xfrm flipV="1">
            <a:off x="1301683" y="283606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3122033" y="1746609"/>
            <a:ext cx="2133009" cy="223556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5912485" y="1746608"/>
            <a:ext cx="2133000" cy="223556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286FA6D0-744F-4228-A1D6-550A80B6B766}"/>
              </a:ext>
            </a:extLst>
          </p:cNvPr>
          <p:cNvCxnSpPr>
            <a:cxnSpLocks/>
          </p:cNvCxnSpPr>
          <p:nvPr/>
        </p:nvCxnSpPr>
        <p:spPr>
          <a:xfrm flipH="1">
            <a:off x="1485336" y="2438307"/>
            <a:ext cx="5224846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320D31DF-E495-492F-A5EE-AA96251C94EE}"/>
              </a:ext>
            </a:extLst>
          </p:cNvPr>
          <p:cNvCxnSpPr>
            <a:cxnSpLocks/>
          </p:cNvCxnSpPr>
          <p:nvPr/>
        </p:nvCxnSpPr>
        <p:spPr>
          <a:xfrm>
            <a:off x="3856963" y="805350"/>
            <a:ext cx="8631" cy="163295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0F317C30-A6DD-4760-9F72-9752B5CB73BD}"/>
              </a:ext>
            </a:extLst>
          </p:cNvPr>
          <p:cNvCxnSpPr>
            <a:cxnSpLocks/>
          </p:cNvCxnSpPr>
          <p:nvPr/>
        </p:nvCxnSpPr>
        <p:spPr>
          <a:xfrm>
            <a:off x="6754199" y="1008503"/>
            <a:ext cx="0" cy="4546089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28AC0987-429A-4FAF-8D46-D7794D8A0999}"/>
              </a:ext>
            </a:extLst>
          </p:cNvPr>
          <p:cNvSpPr/>
          <p:nvPr/>
        </p:nvSpPr>
        <p:spPr>
          <a:xfrm flipV="1">
            <a:off x="3746438" y="232866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0EB4A8E8-892C-4F2F-86DF-E4E1A143B5F2}"/>
              </a:ext>
            </a:extLst>
          </p:cNvPr>
          <p:cNvSpPr/>
          <p:nvPr/>
        </p:nvSpPr>
        <p:spPr>
          <a:xfrm flipV="1">
            <a:off x="6644145" y="234769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5670B09-7E1B-4079-AAC1-9C2A60D320E2}"/>
              </a:ext>
            </a:extLst>
          </p:cNvPr>
          <p:cNvSpPr txBox="1"/>
          <p:nvPr/>
        </p:nvSpPr>
        <p:spPr>
          <a:xfrm>
            <a:off x="4604248" y="4788875"/>
            <a:ext cx="930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H </a:t>
            </a:r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A695005-DE08-4A6D-8B22-4E6047B51840}"/>
              </a:ext>
            </a:extLst>
          </p:cNvPr>
          <p:cNvSpPr txBox="1"/>
          <p:nvPr/>
        </p:nvSpPr>
        <p:spPr>
          <a:xfrm>
            <a:off x="4585345" y="550638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10CD304-59CB-4253-9176-3BB29AB70741}"/>
              </a:ext>
            </a:extLst>
          </p:cNvPr>
          <p:cNvSpPr txBox="1"/>
          <p:nvPr/>
        </p:nvSpPr>
        <p:spPr>
          <a:xfrm>
            <a:off x="4580200" y="6260012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ハ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D1D2829-4749-4D5C-8FBB-96C209EEEDD7}"/>
              </a:ext>
            </a:extLst>
          </p:cNvPr>
          <p:cNvSpPr/>
          <p:nvPr/>
        </p:nvSpPr>
        <p:spPr>
          <a:xfrm>
            <a:off x="6220485" y="5367030"/>
            <a:ext cx="1522206" cy="4484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6EA2750-021F-4E53-8CAC-EAD771036790}"/>
              </a:ext>
            </a:extLst>
          </p:cNvPr>
          <p:cNvSpPr txBox="1"/>
          <p:nvPr/>
        </p:nvSpPr>
        <p:spPr>
          <a:xfrm>
            <a:off x="7824122" y="5367031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ハ</a:t>
            </a: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A3E7759D-2305-4824-86F9-1F7AAE21EEA3}"/>
              </a:ext>
            </a:extLst>
          </p:cNvPr>
          <p:cNvSpPr/>
          <p:nvPr/>
        </p:nvSpPr>
        <p:spPr>
          <a:xfrm>
            <a:off x="6588189" y="522957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2ECA5F19-94DE-45EC-A032-A89017C94AAC}"/>
              </a:ext>
            </a:extLst>
          </p:cNvPr>
          <p:cNvCxnSpPr>
            <a:cxnSpLocks/>
          </p:cNvCxnSpPr>
          <p:nvPr/>
        </p:nvCxnSpPr>
        <p:spPr>
          <a:xfrm flipH="1">
            <a:off x="1439398" y="2916284"/>
            <a:ext cx="2090589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18CF4CDB-85AD-4039-85CC-7460C3CFC430}"/>
              </a:ext>
            </a:extLst>
          </p:cNvPr>
          <p:cNvSpPr/>
          <p:nvPr/>
        </p:nvSpPr>
        <p:spPr>
          <a:xfrm flipV="1">
            <a:off x="3456464" y="284938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AEF334E5-37F2-4C7A-AC20-1F826B8AEA5B}"/>
              </a:ext>
            </a:extLst>
          </p:cNvPr>
          <p:cNvCxnSpPr>
            <a:cxnSpLocks/>
          </p:cNvCxnSpPr>
          <p:nvPr/>
        </p:nvCxnSpPr>
        <p:spPr>
          <a:xfrm flipV="1">
            <a:off x="3524666" y="2914936"/>
            <a:ext cx="9994" cy="173580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891890F3-FEE1-4B61-91C4-67B728E85C87}"/>
              </a:ext>
            </a:extLst>
          </p:cNvPr>
          <p:cNvCxnSpPr>
            <a:cxnSpLocks/>
            <a:stCxn id="53" idx="3"/>
          </p:cNvCxnSpPr>
          <p:nvPr/>
        </p:nvCxnSpPr>
        <p:spPr>
          <a:xfrm flipH="1" flipV="1">
            <a:off x="3516404" y="4627842"/>
            <a:ext cx="165562" cy="32717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円弧 22">
            <a:extLst>
              <a:ext uri="{FF2B5EF4-FFF2-40B4-BE49-F238E27FC236}">
                <a16:creationId xmlns:a16="http://schemas.microsoft.com/office/drawing/2014/main" id="{5F76EA5F-F282-49B7-9834-9D03E34E34FB}"/>
              </a:ext>
            </a:extLst>
          </p:cNvPr>
          <p:cNvSpPr/>
          <p:nvPr/>
        </p:nvSpPr>
        <p:spPr>
          <a:xfrm rot="13200351">
            <a:off x="3558492" y="4864477"/>
            <a:ext cx="1006286" cy="1005106"/>
          </a:xfrm>
          <a:prstGeom prst="arc">
            <a:avLst>
              <a:gd name="adj1" fmla="val 16797120"/>
              <a:gd name="adj2" fmla="val 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弧 23">
            <a:extLst>
              <a:ext uri="{FF2B5EF4-FFF2-40B4-BE49-F238E27FC236}">
                <a16:creationId xmlns:a16="http://schemas.microsoft.com/office/drawing/2014/main" id="{915CAABE-F023-469E-AB95-8CB53DD4B0A7}"/>
              </a:ext>
            </a:extLst>
          </p:cNvPr>
          <p:cNvSpPr/>
          <p:nvPr/>
        </p:nvSpPr>
        <p:spPr>
          <a:xfrm rot="13200351">
            <a:off x="3575211" y="5603664"/>
            <a:ext cx="1006286" cy="1005106"/>
          </a:xfrm>
          <a:prstGeom prst="arc">
            <a:avLst>
              <a:gd name="adj1" fmla="val 16797120"/>
              <a:gd name="adj2" fmla="val 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8D8CE6F-5B01-4BD8-946A-8915ED3AB1D8}"/>
              </a:ext>
            </a:extLst>
          </p:cNvPr>
          <p:cNvCxnSpPr>
            <a:cxnSpLocks/>
          </p:cNvCxnSpPr>
          <p:nvPr/>
        </p:nvCxnSpPr>
        <p:spPr>
          <a:xfrm>
            <a:off x="4371498" y="805350"/>
            <a:ext cx="0" cy="309883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円弧 19">
            <a:extLst>
              <a:ext uri="{FF2B5EF4-FFF2-40B4-BE49-F238E27FC236}">
                <a16:creationId xmlns:a16="http://schemas.microsoft.com/office/drawing/2014/main" id="{0B1800DC-8B4B-4AB5-A500-764DA8660F08}"/>
              </a:ext>
            </a:extLst>
          </p:cNvPr>
          <p:cNvSpPr/>
          <p:nvPr/>
        </p:nvSpPr>
        <p:spPr>
          <a:xfrm rot="2083216">
            <a:off x="2849390" y="3650532"/>
            <a:ext cx="1908660" cy="1548573"/>
          </a:xfrm>
          <a:prstGeom prst="arc">
            <a:avLst>
              <a:gd name="adj1" fmla="val 16797120"/>
              <a:gd name="adj2" fmla="val 120847"/>
            </a:avLst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D18795BA-79D3-4201-8913-2C549863265C}"/>
              </a:ext>
            </a:extLst>
          </p:cNvPr>
          <p:cNvSpPr/>
          <p:nvPr/>
        </p:nvSpPr>
        <p:spPr>
          <a:xfrm flipV="1">
            <a:off x="4272936" y="197111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F26D8E4F-62DD-41A1-A49A-B7ED4F83B1D2}"/>
              </a:ext>
            </a:extLst>
          </p:cNvPr>
          <p:cNvCxnSpPr>
            <a:cxnSpLocks/>
          </p:cNvCxnSpPr>
          <p:nvPr/>
        </p:nvCxnSpPr>
        <p:spPr>
          <a:xfrm flipH="1">
            <a:off x="4536733" y="4565692"/>
            <a:ext cx="293850" cy="108818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71E7D09E-8DD3-42E6-99B8-DC4A8058BA4B}"/>
              </a:ext>
            </a:extLst>
          </p:cNvPr>
          <p:cNvCxnSpPr>
            <a:cxnSpLocks/>
          </p:cNvCxnSpPr>
          <p:nvPr/>
        </p:nvCxnSpPr>
        <p:spPr>
          <a:xfrm>
            <a:off x="4803352" y="2598300"/>
            <a:ext cx="40302" cy="198669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E7462E6B-808C-4DC9-B15A-F4AA26EA287B}"/>
              </a:ext>
            </a:extLst>
          </p:cNvPr>
          <p:cNvCxnSpPr>
            <a:cxnSpLocks/>
          </p:cNvCxnSpPr>
          <p:nvPr/>
        </p:nvCxnSpPr>
        <p:spPr>
          <a:xfrm flipV="1">
            <a:off x="4823134" y="2617548"/>
            <a:ext cx="2178702" cy="2042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6AAAF367-B91E-4D79-8B97-57D12E6EF533}"/>
              </a:ext>
            </a:extLst>
          </p:cNvPr>
          <p:cNvCxnSpPr>
            <a:cxnSpLocks/>
          </p:cNvCxnSpPr>
          <p:nvPr/>
        </p:nvCxnSpPr>
        <p:spPr>
          <a:xfrm flipV="1">
            <a:off x="7001836" y="993230"/>
            <a:ext cx="0" cy="163453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02CFE41F-BA99-465F-99DF-8C16406C915A}"/>
              </a:ext>
            </a:extLst>
          </p:cNvPr>
          <p:cNvCxnSpPr>
            <a:cxnSpLocks/>
          </p:cNvCxnSpPr>
          <p:nvPr/>
        </p:nvCxnSpPr>
        <p:spPr>
          <a:xfrm flipH="1">
            <a:off x="4514401" y="4584992"/>
            <a:ext cx="466069" cy="184563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CB850EC2-021F-4390-B1BE-0D406CD44A97}"/>
              </a:ext>
            </a:extLst>
          </p:cNvPr>
          <p:cNvCxnSpPr>
            <a:cxnSpLocks/>
          </p:cNvCxnSpPr>
          <p:nvPr/>
        </p:nvCxnSpPr>
        <p:spPr>
          <a:xfrm>
            <a:off x="4980470" y="2817213"/>
            <a:ext cx="16049" cy="1797239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EB8D2D6B-5984-4C6F-A17C-BAB33337E691}"/>
              </a:ext>
            </a:extLst>
          </p:cNvPr>
          <p:cNvCxnSpPr>
            <a:cxnSpLocks/>
          </p:cNvCxnSpPr>
          <p:nvPr/>
        </p:nvCxnSpPr>
        <p:spPr>
          <a:xfrm flipH="1" flipV="1">
            <a:off x="4947524" y="2836754"/>
            <a:ext cx="2238164" cy="1263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13922DE3-A6AE-42E5-B3F9-AB967CBF6E3E}"/>
              </a:ext>
            </a:extLst>
          </p:cNvPr>
          <p:cNvCxnSpPr>
            <a:cxnSpLocks/>
          </p:cNvCxnSpPr>
          <p:nvPr/>
        </p:nvCxnSpPr>
        <p:spPr>
          <a:xfrm flipV="1">
            <a:off x="7165440" y="2833646"/>
            <a:ext cx="20248" cy="241689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楕円 77">
            <a:extLst>
              <a:ext uri="{FF2B5EF4-FFF2-40B4-BE49-F238E27FC236}">
                <a16:creationId xmlns:a16="http://schemas.microsoft.com/office/drawing/2014/main" id="{BC62CB04-1D07-45F8-8B8E-4D794D8ACE10}"/>
              </a:ext>
            </a:extLst>
          </p:cNvPr>
          <p:cNvSpPr/>
          <p:nvPr/>
        </p:nvSpPr>
        <p:spPr>
          <a:xfrm flipV="1">
            <a:off x="4742537" y="2556752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楕円 79">
            <a:extLst>
              <a:ext uri="{FF2B5EF4-FFF2-40B4-BE49-F238E27FC236}">
                <a16:creationId xmlns:a16="http://schemas.microsoft.com/office/drawing/2014/main" id="{14F22201-D141-4203-B4DF-12F9C997FD3B}"/>
              </a:ext>
            </a:extLst>
          </p:cNvPr>
          <p:cNvSpPr/>
          <p:nvPr/>
        </p:nvSpPr>
        <p:spPr>
          <a:xfrm flipV="1">
            <a:off x="4887162" y="2752299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楕円 81">
            <a:extLst>
              <a:ext uri="{FF2B5EF4-FFF2-40B4-BE49-F238E27FC236}">
                <a16:creationId xmlns:a16="http://schemas.microsoft.com/office/drawing/2014/main" id="{08E91DDA-B132-4C2D-83AA-01AA49641FF6}"/>
              </a:ext>
            </a:extLst>
          </p:cNvPr>
          <p:cNvSpPr/>
          <p:nvPr/>
        </p:nvSpPr>
        <p:spPr>
          <a:xfrm flipV="1">
            <a:off x="6920210" y="250681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楕円 83">
            <a:extLst>
              <a:ext uri="{FF2B5EF4-FFF2-40B4-BE49-F238E27FC236}">
                <a16:creationId xmlns:a16="http://schemas.microsoft.com/office/drawing/2014/main" id="{EF941B04-9067-4BFA-B579-8F64B126CFBF}"/>
              </a:ext>
            </a:extLst>
          </p:cNvPr>
          <p:cNvSpPr/>
          <p:nvPr/>
        </p:nvSpPr>
        <p:spPr>
          <a:xfrm flipV="1">
            <a:off x="7077394" y="2772906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4A1E723F-882D-4823-B4D1-792EF43B2EE0}"/>
              </a:ext>
            </a:extLst>
          </p:cNvPr>
          <p:cNvSpPr txBox="1"/>
          <p:nvPr/>
        </p:nvSpPr>
        <p:spPr>
          <a:xfrm>
            <a:off x="809240" y="220834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白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3D239E85-8BB1-4941-BBE8-CFF0EDEA7CC0}"/>
              </a:ext>
            </a:extLst>
          </p:cNvPr>
          <p:cNvSpPr txBox="1"/>
          <p:nvPr/>
        </p:nvSpPr>
        <p:spPr>
          <a:xfrm>
            <a:off x="800299" y="270795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黒</a:t>
            </a:r>
          </a:p>
        </p:txBody>
      </p:sp>
    </p:spTree>
    <p:extLst>
      <p:ext uri="{BB962C8B-B14F-4D97-AF65-F5344CB8AC3E}">
        <p14:creationId xmlns:p14="http://schemas.microsoft.com/office/powerpoint/2010/main" val="1703750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950E2D49-E468-41F4-A082-839B6BF244C5}"/>
              </a:ext>
            </a:extLst>
          </p:cNvPr>
          <p:cNvCxnSpPr>
            <a:cxnSpLocks/>
          </p:cNvCxnSpPr>
          <p:nvPr/>
        </p:nvCxnSpPr>
        <p:spPr>
          <a:xfrm flipH="1">
            <a:off x="3724812" y="4373265"/>
            <a:ext cx="767342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7277830" y="47374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6491032" y="174522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C6C95F1-9AEE-4281-815C-B257B0651CA7}"/>
              </a:ext>
            </a:extLst>
          </p:cNvPr>
          <p:cNvSpPr txBox="1"/>
          <p:nvPr/>
        </p:nvSpPr>
        <p:spPr>
          <a:xfrm>
            <a:off x="6598730" y="189796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BB290CF-8627-4C8E-A04A-C618488AEDA6}"/>
              </a:ext>
            </a:extLst>
          </p:cNvPr>
          <p:cNvSpPr/>
          <p:nvPr/>
        </p:nvSpPr>
        <p:spPr>
          <a:xfrm>
            <a:off x="3618033" y="283498"/>
            <a:ext cx="951893" cy="5218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6CB5375-02AF-44C3-95CC-D27DE052EDF3}"/>
              </a:ext>
            </a:extLst>
          </p:cNvPr>
          <p:cNvSpPr txBox="1"/>
          <p:nvPr/>
        </p:nvSpPr>
        <p:spPr>
          <a:xfrm>
            <a:off x="3626492" y="283489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latin typeface="Cambria Math" panose="02040503050406030204" pitchFamily="18" charset="0"/>
              </a:rPr>
              <a:t>（ ）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D98B5E7-C3DE-40A1-A297-1839972F6A24}"/>
              </a:ext>
            </a:extLst>
          </p:cNvPr>
          <p:cNvSpPr txBox="1"/>
          <p:nvPr/>
        </p:nvSpPr>
        <p:spPr>
          <a:xfrm>
            <a:off x="4544557" y="34368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  <a:stCxn id="51" idx="2"/>
          </p:cNvCxnSpPr>
          <p:nvPr/>
        </p:nvCxnSpPr>
        <p:spPr>
          <a:xfrm flipH="1" flipV="1">
            <a:off x="3885006" y="4808673"/>
            <a:ext cx="519102" cy="21138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>
            <a:extLst>
              <a:ext uri="{FF2B5EF4-FFF2-40B4-BE49-F238E27FC236}">
                <a16:creationId xmlns:a16="http://schemas.microsoft.com/office/drawing/2014/main" id="{E6F324B7-CB58-422F-AADC-171144830AA8}"/>
              </a:ext>
            </a:extLst>
          </p:cNvPr>
          <p:cNvSpPr/>
          <p:nvPr/>
        </p:nvSpPr>
        <p:spPr>
          <a:xfrm flipV="1">
            <a:off x="4404108" y="492857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EF2B1A5F-1156-43DE-BA7E-97BCD2A47D2A}"/>
              </a:ext>
            </a:extLst>
          </p:cNvPr>
          <p:cNvSpPr/>
          <p:nvPr/>
        </p:nvSpPr>
        <p:spPr>
          <a:xfrm flipV="1">
            <a:off x="3656178" y="492822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stCxn id="56" idx="2"/>
          </p:cNvCxnSpPr>
          <p:nvPr/>
        </p:nvCxnSpPr>
        <p:spPr>
          <a:xfrm flipH="1" flipV="1">
            <a:off x="3885006" y="5554592"/>
            <a:ext cx="519102" cy="18296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4404108" y="564607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3656178" y="564573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D5493E3F-4238-40FB-BD29-3EE1D05C695C}"/>
              </a:ext>
            </a:extLst>
          </p:cNvPr>
          <p:cNvCxnSpPr>
            <a:cxnSpLocks/>
            <a:stCxn id="60" idx="2"/>
          </p:cNvCxnSpPr>
          <p:nvPr/>
        </p:nvCxnSpPr>
        <p:spPr>
          <a:xfrm flipH="1" flipV="1">
            <a:off x="3865594" y="6308224"/>
            <a:ext cx="519102" cy="18296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楕円 59">
            <a:extLst>
              <a:ext uri="{FF2B5EF4-FFF2-40B4-BE49-F238E27FC236}">
                <a16:creationId xmlns:a16="http://schemas.microsoft.com/office/drawing/2014/main" id="{F7B24578-941C-439B-B7BC-DD87230A0A2E}"/>
              </a:ext>
            </a:extLst>
          </p:cNvPr>
          <p:cNvSpPr/>
          <p:nvPr/>
        </p:nvSpPr>
        <p:spPr>
          <a:xfrm flipV="1">
            <a:off x="4384696" y="639970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142C239D-717E-4A0E-94EC-8511394A6D8C}"/>
              </a:ext>
            </a:extLst>
          </p:cNvPr>
          <p:cNvSpPr/>
          <p:nvPr/>
        </p:nvSpPr>
        <p:spPr>
          <a:xfrm flipV="1">
            <a:off x="3636766" y="639936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EAC14F3B-5816-4EA6-9790-4FCAEA737CC6}"/>
              </a:ext>
            </a:extLst>
          </p:cNvPr>
          <p:cNvSpPr/>
          <p:nvPr/>
        </p:nvSpPr>
        <p:spPr>
          <a:xfrm flipV="1">
            <a:off x="3925339" y="4196792"/>
            <a:ext cx="347597" cy="3529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  <a:stCxn id="53" idx="4"/>
          </p:cNvCxnSpPr>
          <p:nvPr/>
        </p:nvCxnSpPr>
        <p:spPr>
          <a:xfrm flipV="1">
            <a:off x="3744224" y="4373265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4516203" y="4373265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4542E235-6EE1-4DB0-BE9E-EE5CE07EC58A}"/>
              </a:ext>
            </a:extLst>
          </p:cNvPr>
          <p:cNvSpPr/>
          <p:nvPr/>
        </p:nvSpPr>
        <p:spPr>
          <a:xfrm flipV="1">
            <a:off x="1301683" y="234769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30E7E12-91AA-49D1-96D5-8D8D3C17C1BA}"/>
              </a:ext>
            </a:extLst>
          </p:cNvPr>
          <p:cNvSpPr/>
          <p:nvPr/>
        </p:nvSpPr>
        <p:spPr>
          <a:xfrm flipV="1">
            <a:off x="1301683" y="283606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3122033" y="1746609"/>
            <a:ext cx="2133009" cy="223556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5912485" y="1746608"/>
            <a:ext cx="2133000" cy="223556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286FA6D0-744F-4228-A1D6-550A80B6B766}"/>
              </a:ext>
            </a:extLst>
          </p:cNvPr>
          <p:cNvCxnSpPr>
            <a:cxnSpLocks/>
          </p:cNvCxnSpPr>
          <p:nvPr/>
        </p:nvCxnSpPr>
        <p:spPr>
          <a:xfrm flipH="1">
            <a:off x="1485336" y="2438307"/>
            <a:ext cx="5224846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320D31DF-E495-492F-A5EE-AA96251C94EE}"/>
              </a:ext>
            </a:extLst>
          </p:cNvPr>
          <p:cNvCxnSpPr>
            <a:cxnSpLocks/>
          </p:cNvCxnSpPr>
          <p:nvPr/>
        </p:nvCxnSpPr>
        <p:spPr>
          <a:xfrm>
            <a:off x="3856963" y="805350"/>
            <a:ext cx="8631" cy="163295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0F317C30-A6DD-4760-9F72-9752B5CB73BD}"/>
              </a:ext>
            </a:extLst>
          </p:cNvPr>
          <p:cNvCxnSpPr>
            <a:cxnSpLocks/>
          </p:cNvCxnSpPr>
          <p:nvPr/>
        </p:nvCxnSpPr>
        <p:spPr>
          <a:xfrm>
            <a:off x="6754199" y="1008503"/>
            <a:ext cx="0" cy="4546089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28AC0987-429A-4FAF-8D46-D7794D8A0999}"/>
              </a:ext>
            </a:extLst>
          </p:cNvPr>
          <p:cNvSpPr/>
          <p:nvPr/>
        </p:nvSpPr>
        <p:spPr>
          <a:xfrm flipV="1">
            <a:off x="3746438" y="232866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0EB4A8E8-892C-4F2F-86DF-E4E1A143B5F2}"/>
              </a:ext>
            </a:extLst>
          </p:cNvPr>
          <p:cNvSpPr/>
          <p:nvPr/>
        </p:nvSpPr>
        <p:spPr>
          <a:xfrm flipV="1">
            <a:off x="6644145" y="234769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5670B09-7E1B-4079-AAC1-9C2A60D320E2}"/>
              </a:ext>
            </a:extLst>
          </p:cNvPr>
          <p:cNvSpPr txBox="1"/>
          <p:nvPr/>
        </p:nvSpPr>
        <p:spPr>
          <a:xfrm>
            <a:off x="4604248" y="4788875"/>
            <a:ext cx="930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H </a:t>
            </a:r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A695005-DE08-4A6D-8B22-4E6047B51840}"/>
              </a:ext>
            </a:extLst>
          </p:cNvPr>
          <p:cNvSpPr txBox="1"/>
          <p:nvPr/>
        </p:nvSpPr>
        <p:spPr>
          <a:xfrm>
            <a:off x="4585345" y="550638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10CD304-59CB-4253-9176-3BB29AB70741}"/>
              </a:ext>
            </a:extLst>
          </p:cNvPr>
          <p:cNvSpPr txBox="1"/>
          <p:nvPr/>
        </p:nvSpPr>
        <p:spPr>
          <a:xfrm>
            <a:off x="4580200" y="6260012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ハ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D1D2829-4749-4D5C-8FBB-96C209EEEDD7}"/>
              </a:ext>
            </a:extLst>
          </p:cNvPr>
          <p:cNvSpPr/>
          <p:nvPr/>
        </p:nvSpPr>
        <p:spPr>
          <a:xfrm>
            <a:off x="6220485" y="5367030"/>
            <a:ext cx="1522206" cy="4484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6EA2750-021F-4E53-8CAC-EAD771036790}"/>
              </a:ext>
            </a:extLst>
          </p:cNvPr>
          <p:cNvSpPr txBox="1"/>
          <p:nvPr/>
        </p:nvSpPr>
        <p:spPr>
          <a:xfrm>
            <a:off x="7824122" y="5367031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ハ</a:t>
            </a: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A3E7759D-2305-4824-86F9-1F7AAE21EEA3}"/>
              </a:ext>
            </a:extLst>
          </p:cNvPr>
          <p:cNvSpPr/>
          <p:nvPr/>
        </p:nvSpPr>
        <p:spPr>
          <a:xfrm>
            <a:off x="6588189" y="522957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2ECA5F19-94DE-45EC-A032-A89017C94AAC}"/>
              </a:ext>
            </a:extLst>
          </p:cNvPr>
          <p:cNvCxnSpPr>
            <a:cxnSpLocks/>
          </p:cNvCxnSpPr>
          <p:nvPr/>
        </p:nvCxnSpPr>
        <p:spPr>
          <a:xfrm flipH="1">
            <a:off x="1439398" y="2916284"/>
            <a:ext cx="2090589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18CF4CDB-85AD-4039-85CC-7460C3CFC430}"/>
              </a:ext>
            </a:extLst>
          </p:cNvPr>
          <p:cNvSpPr/>
          <p:nvPr/>
        </p:nvSpPr>
        <p:spPr>
          <a:xfrm flipV="1">
            <a:off x="3456464" y="284938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AEF334E5-37F2-4C7A-AC20-1F826B8AEA5B}"/>
              </a:ext>
            </a:extLst>
          </p:cNvPr>
          <p:cNvCxnSpPr>
            <a:cxnSpLocks/>
          </p:cNvCxnSpPr>
          <p:nvPr/>
        </p:nvCxnSpPr>
        <p:spPr>
          <a:xfrm flipV="1">
            <a:off x="3524666" y="2914936"/>
            <a:ext cx="9994" cy="173580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891890F3-FEE1-4B61-91C4-67B728E85C87}"/>
              </a:ext>
            </a:extLst>
          </p:cNvPr>
          <p:cNvCxnSpPr>
            <a:cxnSpLocks/>
            <a:stCxn id="53" idx="3"/>
          </p:cNvCxnSpPr>
          <p:nvPr/>
        </p:nvCxnSpPr>
        <p:spPr>
          <a:xfrm flipH="1" flipV="1">
            <a:off x="3516404" y="4627842"/>
            <a:ext cx="165562" cy="32717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円弧 22">
            <a:extLst>
              <a:ext uri="{FF2B5EF4-FFF2-40B4-BE49-F238E27FC236}">
                <a16:creationId xmlns:a16="http://schemas.microsoft.com/office/drawing/2014/main" id="{5F76EA5F-F282-49B7-9834-9D03E34E34FB}"/>
              </a:ext>
            </a:extLst>
          </p:cNvPr>
          <p:cNvSpPr/>
          <p:nvPr/>
        </p:nvSpPr>
        <p:spPr>
          <a:xfrm rot="13200351">
            <a:off x="3558492" y="4864477"/>
            <a:ext cx="1006286" cy="1005106"/>
          </a:xfrm>
          <a:prstGeom prst="arc">
            <a:avLst>
              <a:gd name="adj1" fmla="val 16797120"/>
              <a:gd name="adj2" fmla="val 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弧 23">
            <a:extLst>
              <a:ext uri="{FF2B5EF4-FFF2-40B4-BE49-F238E27FC236}">
                <a16:creationId xmlns:a16="http://schemas.microsoft.com/office/drawing/2014/main" id="{915CAABE-F023-469E-AB95-8CB53DD4B0A7}"/>
              </a:ext>
            </a:extLst>
          </p:cNvPr>
          <p:cNvSpPr/>
          <p:nvPr/>
        </p:nvSpPr>
        <p:spPr>
          <a:xfrm rot="13200351">
            <a:off x="3575211" y="5603664"/>
            <a:ext cx="1006286" cy="1005106"/>
          </a:xfrm>
          <a:prstGeom prst="arc">
            <a:avLst>
              <a:gd name="adj1" fmla="val 16797120"/>
              <a:gd name="adj2" fmla="val 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8D8CE6F-5B01-4BD8-946A-8915ED3AB1D8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4360982" y="805350"/>
            <a:ext cx="10516" cy="13487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円弧 19">
            <a:extLst>
              <a:ext uri="{FF2B5EF4-FFF2-40B4-BE49-F238E27FC236}">
                <a16:creationId xmlns:a16="http://schemas.microsoft.com/office/drawing/2014/main" id="{0B1800DC-8B4B-4AB5-A500-764DA8660F08}"/>
              </a:ext>
            </a:extLst>
          </p:cNvPr>
          <p:cNvSpPr/>
          <p:nvPr/>
        </p:nvSpPr>
        <p:spPr>
          <a:xfrm rot="2083216">
            <a:off x="2849390" y="3650532"/>
            <a:ext cx="1908660" cy="1548573"/>
          </a:xfrm>
          <a:prstGeom prst="arc">
            <a:avLst>
              <a:gd name="adj1" fmla="val 16797120"/>
              <a:gd name="adj2" fmla="val 120847"/>
            </a:avLst>
          </a:prstGeom>
          <a:ln w="508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D18795BA-79D3-4201-8913-2C549863265C}"/>
              </a:ext>
            </a:extLst>
          </p:cNvPr>
          <p:cNvSpPr/>
          <p:nvPr/>
        </p:nvSpPr>
        <p:spPr>
          <a:xfrm flipV="1">
            <a:off x="4272936" y="197111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F26D8E4F-62DD-41A1-A49A-B7ED4F83B1D2}"/>
              </a:ext>
            </a:extLst>
          </p:cNvPr>
          <p:cNvCxnSpPr>
            <a:cxnSpLocks/>
          </p:cNvCxnSpPr>
          <p:nvPr/>
        </p:nvCxnSpPr>
        <p:spPr>
          <a:xfrm flipH="1">
            <a:off x="4536733" y="4565692"/>
            <a:ext cx="293850" cy="1088188"/>
          </a:xfrm>
          <a:prstGeom prst="line">
            <a:avLst/>
          </a:prstGeom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71E7D09E-8DD3-42E6-99B8-DC4A8058BA4B}"/>
              </a:ext>
            </a:extLst>
          </p:cNvPr>
          <p:cNvCxnSpPr>
            <a:cxnSpLocks/>
          </p:cNvCxnSpPr>
          <p:nvPr/>
        </p:nvCxnSpPr>
        <p:spPr>
          <a:xfrm>
            <a:off x="4803352" y="2598300"/>
            <a:ext cx="40302" cy="198669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E7462E6B-808C-4DC9-B15A-F4AA26EA287B}"/>
              </a:ext>
            </a:extLst>
          </p:cNvPr>
          <p:cNvCxnSpPr>
            <a:cxnSpLocks/>
          </p:cNvCxnSpPr>
          <p:nvPr/>
        </p:nvCxnSpPr>
        <p:spPr>
          <a:xfrm flipV="1">
            <a:off x="4823134" y="2617548"/>
            <a:ext cx="2178702" cy="2042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6AAAF367-B91E-4D79-8B97-57D12E6EF533}"/>
              </a:ext>
            </a:extLst>
          </p:cNvPr>
          <p:cNvCxnSpPr>
            <a:cxnSpLocks/>
          </p:cNvCxnSpPr>
          <p:nvPr/>
        </p:nvCxnSpPr>
        <p:spPr>
          <a:xfrm flipV="1">
            <a:off x="7001836" y="993230"/>
            <a:ext cx="0" cy="163453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02CFE41F-BA99-465F-99DF-8C16406C915A}"/>
              </a:ext>
            </a:extLst>
          </p:cNvPr>
          <p:cNvCxnSpPr>
            <a:cxnSpLocks/>
          </p:cNvCxnSpPr>
          <p:nvPr/>
        </p:nvCxnSpPr>
        <p:spPr>
          <a:xfrm flipH="1">
            <a:off x="4514401" y="4584992"/>
            <a:ext cx="466069" cy="184563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CB850EC2-021F-4390-B1BE-0D406CD44A97}"/>
              </a:ext>
            </a:extLst>
          </p:cNvPr>
          <p:cNvCxnSpPr>
            <a:cxnSpLocks/>
          </p:cNvCxnSpPr>
          <p:nvPr/>
        </p:nvCxnSpPr>
        <p:spPr>
          <a:xfrm>
            <a:off x="4980470" y="2817213"/>
            <a:ext cx="16049" cy="1797239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EB8D2D6B-5984-4C6F-A17C-BAB33337E691}"/>
              </a:ext>
            </a:extLst>
          </p:cNvPr>
          <p:cNvCxnSpPr>
            <a:cxnSpLocks/>
          </p:cNvCxnSpPr>
          <p:nvPr/>
        </p:nvCxnSpPr>
        <p:spPr>
          <a:xfrm flipH="1" flipV="1">
            <a:off x="4947524" y="2836754"/>
            <a:ext cx="2238164" cy="1263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13922DE3-A6AE-42E5-B3F9-AB967CBF6E3E}"/>
              </a:ext>
            </a:extLst>
          </p:cNvPr>
          <p:cNvCxnSpPr>
            <a:cxnSpLocks/>
          </p:cNvCxnSpPr>
          <p:nvPr/>
        </p:nvCxnSpPr>
        <p:spPr>
          <a:xfrm flipV="1">
            <a:off x="7165440" y="2833646"/>
            <a:ext cx="20248" cy="241689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楕円 77">
            <a:extLst>
              <a:ext uri="{FF2B5EF4-FFF2-40B4-BE49-F238E27FC236}">
                <a16:creationId xmlns:a16="http://schemas.microsoft.com/office/drawing/2014/main" id="{BC62CB04-1D07-45F8-8B8E-4D794D8ACE10}"/>
              </a:ext>
            </a:extLst>
          </p:cNvPr>
          <p:cNvSpPr/>
          <p:nvPr/>
        </p:nvSpPr>
        <p:spPr>
          <a:xfrm flipV="1">
            <a:off x="4742537" y="2556752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楕円 79">
            <a:extLst>
              <a:ext uri="{FF2B5EF4-FFF2-40B4-BE49-F238E27FC236}">
                <a16:creationId xmlns:a16="http://schemas.microsoft.com/office/drawing/2014/main" id="{14F22201-D141-4203-B4DF-12F9C997FD3B}"/>
              </a:ext>
            </a:extLst>
          </p:cNvPr>
          <p:cNvSpPr/>
          <p:nvPr/>
        </p:nvSpPr>
        <p:spPr>
          <a:xfrm flipV="1">
            <a:off x="4887162" y="2752299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楕円 81">
            <a:extLst>
              <a:ext uri="{FF2B5EF4-FFF2-40B4-BE49-F238E27FC236}">
                <a16:creationId xmlns:a16="http://schemas.microsoft.com/office/drawing/2014/main" id="{08E91DDA-B132-4C2D-83AA-01AA49641FF6}"/>
              </a:ext>
            </a:extLst>
          </p:cNvPr>
          <p:cNvSpPr/>
          <p:nvPr/>
        </p:nvSpPr>
        <p:spPr>
          <a:xfrm flipV="1">
            <a:off x="6920210" y="250681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楕円 83">
            <a:extLst>
              <a:ext uri="{FF2B5EF4-FFF2-40B4-BE49-F238E27FC236}">
                <a16:creationId xmlns:a16="http://schemas.microsoft.com/office/drawing/2014/main" id="{EF941B04-9067-4BFA-B579-8F64B126CFBF}"/>
              </a:ext>
            </a:extLst>
          </p:cNvPr>
          <p:cNvSpPr/>
          <p:nvPr/>
        </p:nvSpPr>
        <p:spPr>
          <a:xfrm flipV="1">
            <a:off x="7077394" y="2772906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4A1E723F-882D-4823-B4D1-792EF43B2EE0}"/>
              </a:ext>
            </a:extLst>
          </p:cNvPr>
          <p:cNvSpPr txBox="1"/>
          <p:nvPr/>
        </p:nvSpPr>
        <p:spPr>
          <a:xfrm>
            <a:off x="809240" y="220834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白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3D239E85-8BB1-4941-BBE8-CFF0EDEA7CC0}"/>
              </a:ext>
            </a:extLst>
          </p:cNvPr>
          <p:cNvSpPr txBox="1"/>
          <p:nvPr/>
        </p:nvSpPr>
        <p:spPr>
          <a:xfrm>
            <a:off x="800299" y="270795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黒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617AEFE4-61E0-442D-9145-74813679BD99}"/>
              </a:ext>
            </a:extLst>
          </p:cNvPr>
          <p:cNvCxnSpPr>
            <a:cxnSpLocks/>
          </p:cNvCxnSpPr>
          <p:nvPr/>
        </p:nvCxnSpPr>
        <p:spPr>
          <a:xfrm>
            <a:off x="3184756" y="1639958"/>
            <a:ext cx="486279" cy="6340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0FEB284-8F9C-487D-8322-A5B0898FFE9F}"/>
              </a:ext>
            </a:extLst>
          </p:cNvPr>
          <p:cNvSpPr txBox="1"/>
          <p:nvPr/>
        </p:nvSpPr>
        <p:spPr>
          <a:xfrm>
            <a:off x="1857771" y="118722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刻印：小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5432C7B6-2C28-4F24-B01E-5C9B0F596227}"/>
              </a:ext>
            </a:extLst>
          </p:cNvPr>
          <p:cNvCxnSpPr>
            <a:cxnSpLocks/>
          </p:cNvCxnSpPr>
          <p:nvPr/>
        </p:nvCxnSpPr>
        <p:spPr>
          <a:xfrm>
            <a:off x="2731905" y="1697992"/>
            <a:ext cx="729009" cy="10828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3DD6D09-2DBC-4C84-BD9E-01510666B6CA}"/>
              </a:ext>
            </a:extLst>
          </p:cNvPr>
          <p:cNvSpPr txBox="1"/>
          <p:nvPr/>
        </p:nvSpPr>
        <p:spPr>
          <a:xfrm>
            <a:off x="4574197" y="104777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刻印：○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364D1A37-7492-4574-BF7E-70CD75B8636F}"/>
              </a:ext>
            </a:extLst>
          </p:cNvPr>
          <p:cNvCxnSpPr>
            <a:cxnSpLocks/>
          </p:cNvCxnSpPr>
          <p:nvPr/>
        </p:nvCxnSpPr>
        <p:spPr>
          <a:xfrm flipH="1">
            <a:off x="4425062" y="1538557"/>
            <a:ext cx="428302" cy="4146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6A17D25E-DFE6-4FD4-9D67-D8448F20A8F1}"/>
              </a:ext>
            </a:extLst>
          </p:cNvPr>
          <p:cNvCxnSpPr>
            <a:cxnSpLocks/>
          </p:cNvCxnSpPr>
          <p:nvPr/>
        </p:nvCxnSpPr>
        <p:spPr>
          <a:xfrm flipH="1">
            <a:off x="4860925" y="1542718"/>
            <a:ext cx="166496" cy="9852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6831CC56-16BD-49C2-8BCB-EACAE325FD64}"/>
              </a:ext>
            </a:extLst>
          </p:cNvPr>
          <p:cNvCxnSpPr>
            <a:cxnSpLocks/>
          </p:cNvCxnSpPr>
          <p:nvPr/>
        </p:nvCxnSpPr>
        <p:spPr>
          <a:xfrm flipH="1">
            <a:off x="5021317" y="1621828"/>
            <a:ext cx="166375" cy="11521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D6B7AA7-769D-428F-9A38-E308341D0BA0}"/>
              </a:ext>
            </a:extLst>
          </p:cNvPr>
          <p:cNvSpPr txBox="1"/>
          <p:nvPr/>
        </p:nvSpPr>
        <p:spPr>
          <a:xfrm>
            <a:off x="7209857" y="86271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コネクタ：３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A8CBFEF6-1012-4529-B36D-880A68D33EF8}"/>
              </a:ext>
            </a:extLst>
          </p:cNvPr>
          <p:cNvCxnSpPr>
            <a:cxnSpLocks/>
          </p:cNvCxnSpPr>
          <p:nvPr/>
        </p:nvCxnSpPr>
        <p:spPr>
          <a:xfrm flipH="1">
            <a:off x="6813403" y="1278607"/>
            <a:ext cx="1052376" cy="11188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E1840A23-F41E-41B6-B08A-7B73FCC3A36E}"/>
              </a:ext>
            </a:extLst>
          </p:cNvPr>
          <p:cNvSpPr txBox="1"/>
          <p:nvPr/>
        </p:nvSpPr>
        <p:spPr>
          <a:xfrm>
            <a:off x="7657758" y="153332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コネクタ：２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66FCA7F2-1EBE-43D1-A23C-E0F2386B2908}"/>
              </a:ext>
            </a:extLst>
          </p:cNvPr>
          <p:cNvCxnSpPr>
            <a:cxnSpLocks/>
          </p:cNvCxnSpPr>
          <p:nvPr/>
        </p:nvCxnSpPr>
        <p:spPr>
          <a:xfrm flipH="1">
            <a:off x="7141364" y="2025757"/>
            <a:ext cx="963324" cy="4965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E923A0A3-EF77-416B-9377-34FE4C37413C}"/>
              </a:ext>
            </a:extLst>
          </p:cNvPr>
          <p:cNvCxnSpPr>
            <a:cxnSpLocks/>
          </p:cNvCxnSpPr>
          <p:nvPr/>
        </p:nvCxnSpPr>
        <p:spPr>
          <a:xfrm flipH="1">
            <a:off x="7284899" y="2059269"/>
            <a:ext cx="1254574" cy="7575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9D752D68-9720-4700-83C2-3D0F1AB7E9DD}"/>
              </a:ext>
            </a:extLst>
          </p:cNvPr>
          <p:cNvCxnSpPr>
            <a:cxnSpLocks/>
          </p:cNvCxnSpPr>
          <p:nvPr/>
        </p:nvCxnSpPr>
        <p:spPr>
          <a:xfrm flipH="1">
            <a:off x="4334913" y="2104936"/>
            <a:ext cx="15192" cy="174394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楕円 82">
            <a:extLst>
              <a:ext uri="{FF2B5EF4-FFF2-40B4-BE49-F238E27FC236}">
                <a16:creationId xmlns:a16="http://schemas.microsoft.com/office/drawing/2014/main" id="{AF8A987A-32FD-41F1-9611-6FBCEE907FE0}"/>
              </a:ext>
            </a:extLst>
          </p:cNvPr>
          <p:cNvSpPr/>
          <p:nvPr/>
        </p:nvSpPr>
        <p:spPr>
          <a:xfrm>
            <a:off x="4114303" y="3352059"/>
            <a:ext cx="1089084" cy="322393"/>
          </a:xfrm>
          <a:prstGeom prst="ellipse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91C67C9B-4187-44AF-B6DA-FBFD3CBE0C0D}"/>
              </a:ext>
            </a:extLst>
          </p:cNvPr>
          <p:cNvSpPr/>
          <p:nvPr/>
        </p:nvSpPr>
        <p:spPr>
          <a:xfrm>
            <a:off x="5464403" y="2513054"/>
            <a:ext cx="179019" cy="519299"/>
          </a:xfrm>
          <a:prstGeom prst="ellipse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9101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950E2D49-E468-41F4-A082-839B6BF244C5}"/>
              </a:ext>
            </a:extLst>
          </p:cNvPr>
          <p:cNvCxnSpPr>
            <a:cxnSpLocks/>
          </p:cNvCxnSpPr>
          <p:nvPr/>
        </p:nvCxnSpPr>
        <p:spPr>
          <a:xfrm flipH="1">
            <a:off x="3724812" y="4373265"/>
            <a:ext cx="767342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7277830" y="47374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6491032" y="174522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C6C95F1-9AEE-4281-815C-B257B0651CA7}"/>
              </a:ext>
            </a:extLst>
          </p:cNvPr>
          <p:cNvSpPr txBox="1"/>
          <p:nvPr/>
        </p:nvSpPr>
        <p:spPr>
          <a:xfrm>
            <a:off x="6598730" y="189796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BB290CF-8627-4C8E-A04A-C618488AEDA6}"/>
              </a:ext>
            </a:extLst>
          </p:cNvPr>
          <p:cNvSpPr/>
          <p:nvPr/>
        </p:nvSpPr>
        <p:spPr>
          <a:xfrm>
            <a:off x="3618033" y="283498"/>
            <a:ext cx="951893" cy="5218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6CB5375-02AF-44C3-95CC-D27DE052EDF3}"/>
              </a:ext>
            </a:extLst>
          </p:cNvPr>
          <p:cNvSpPr txBox="1"/>
          <p:nvPr/>
        </p:nvSpPr>
        <p:spPr>
          <a:xfrm>
            <a:off x="3626492" y="283489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latin typeface="Cambria Math" panose="02040503050406030204" pitchFamily="18" charset="0"/>
              </a:rPr>
              <a:t>（ ）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D98B5E7-C3DE-40A1-A297-1839972F6A24}"/>
              </a:ext>
            </a:extLst>
          </p:cNvPr>
          <p:cNvSpPr txBox="1"/>
          <p:nvPr/>
        </p:nvSpPr>
        <p:spPr>
          <a:xfrm>
            <a:off x="4544557" y="34368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  <a:stCxn id="51" idx="2"/>
          </p:cNvCxnSpPr>
          <p:nvPr/>
        </p:nvCxnSpPr>
        <p:spPr>
          <a:xfrm flipH="1" flipV="1">
            <a:off x="3885006" y="4808673"/>
            <a:ext cx="519102" cy="21138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>
            <a:extLst>
              <a:ext uri="{FF2B5EF4-FFF2-40B4-BE49-F238E27FC236}">
                <a16:creationId xmlns:a16="http://schemas.microsoft.com/office/drawing/2014/main" id="{E6F324B7-CB58-422F-AADC-171144830AA8}"/>
              </a:ext>
            </a:extLst>
          </p:cNvPr>
          <p:cNvSpPr/>
          <p:nvPr/>
        </p:nvSpPr>
        <p:spPr>
          <a:xfrm flipV="1">
            <a:off x="4404108" y="492857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EF2B1A5F-1156-43DE-BA7E-97BCD2A47D2A}"/>
              </a:ext>
            </a:extLst>
          </p:cNvPr>
          <p:cNvSpPr/>
          <p:nvPr/>
        </p:nvSpPr>
        <p:spPr>
          <a:xfrm flipV="1">
            <a:off x="3656178" y="492822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stCxn id="56" idx="2"/>
          </p:cNvCxnSpPr>
          <p:nvPr/>
        </p:nvCxnSpPr>
        <p:spPr>
          <a:xfrm flipH="1" flipV="1">
            <a:off x="3885006" y="5554592"/>
            <a:ext cx="519102" cy="18296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4404108" y="564607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3656178" y="564573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D5493E3F-4238-40FB-BD29-3EE1D05C695C}"/>
              </a:ext>
            </a:extLst>
          </p:cNvPr>
          <p:cNvCxnSpPr>
            <a:cxnSpLocks/>
            <a:stCxn id="60" idx="2"/>
          </p:cNvCxnSpPr>
          <p:nvPr/>
        </p:nvCxnSpPr>
        <p:spPr>
          <a:xfrm flipH="1" flipV="1">
            <a:off x="3865594" y="6308224"/>
            <a:ext cx="519102" cy="18296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楕円 59">
            <a:extLst>
              <a:ext uri="{FF2B5EF4-FFF2-40B4-BE49-F238E27FC236}">
                <a16:creationId xmlns:a16="http://schemas.microsoft.com/office/drawing/2014/main" id="{F7B24578-941C-439B-B7BC-DD87230A0A2E}"/>
              </a:ext>
            </a:extLst>
          </p:cNvPr>
          <p:cNvSpPr/>
          <p:nvPr/>
        </p:nvSpPr>
        <p:spPr>
          <a:xfrm flipV="1">
            <a:off x="4384696" y="639970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142C239D-717E-4A0E-94EC-8511394A6D8C}"/>
              </a:ext>
            </a:extLst>
          </p:cNvPr>
          <p:cNvSpPr/>
          <p:nvPr/>
        </p:nvSpPr>
        <p:spPr>
          <a:xfrm flipV="1">
            <a:off x="3636766" y="639936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EAC14F3B-5816-4EA6-9790-4FCAEA737CC6}"/>
              </a:ext>
            </a:extLst>
          </p:cNvPr>
          <p:cNvSpPr/>
          <p:nvPr/>
        </p:nvSpPr>
        <p:spPr>
          <a:xfrm flipV="1">
            <a:off x="3925339" y="4196792"/>
            <a:ext cx="347597" cy="3529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  <a:stCxn id="53" idx="4"/>
          </p:cNvCxnSpPr>
          <p:nvPr/>
        </p:nvCxnSpPr>
        <p:spPr>
          <a:xfrm flipV="1">
            <a:off x="3744224" y="4373265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4516203" y="4373265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4542E235-6EE1-4DB0-BE9E-EE5CE07EC58A}"/>
              </a:ext>
            </a:extLst>
          </p:cNvPr>
          <p:cNvSpPr/>
          <p:nvPr/>
        </p:nvSpPr>
        <p:spPr>
          <a:xfrm flipV="1">
            <a:off x="1301683" y="234769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30E7E12-91AA-49D1-96D5-8D8D3C17C1BA}"/>
              </a:ext>
            </a:extLst>
          </p:cNvPr>
          <p:cNvSpPr/>
          <p:nvPr/>
        </p:nvSpPr>
        <p:spPr>
          <a:xfrm flipV="1">
            <a:off x="1301683" y="283606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3122033" y="1746609"/>
            <a:ext cx="2133009" cy="223556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5912485" y="1746608"/>
            <a:ext cx="2133000" cy="223556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286FA6D0-744F-4228-A1D6-550A80B6B766}"/>
              </a:ext>
            </a:extLst>
          </p:cNvPr>
          <p:cNvCxnSpPr>
            <a:cxnSpLocks/>
          </p:cNvCxnSpPr>
          <p:nvPr/>
        </p:nvCxnSpPr>
        <p:spPr>
          <a:xfrm flipH="1">
            <a:off x="1485336" y="2438307"/>
            <a:ext cx="5224846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320D31DF-E495-492F-A5EE-AA96251C94EE}"/>
              </a:ext>
            </a:extLst>
          </p:cNvPr>
          <p:cNvCxnSpPr>
            <a:cxnSpLocks/>
          </p:cNvCxnSpPr>
          <p:nvPr/>
        </p:nvCxnSpPr>
        <p:spPr>
          <a:xfrm>
            <a:off x="3856963" y="805350"/>
            <a:ext cx="8631" cy="163295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0F317C30-A6DD-4760-9F72-9752B5CB73BD}"/>
              </a:ext>
            </a:extLst>
          </p:cNvPr>
          <p:cNvCxnSpPr>
            <a:cxnSpLocks/>
          </p:cNvCxnSpPr>
          <p:nvPr/>
        </p:nvCxnSpPr>
        <p:spPr>
          <a:xfrm>
            <a:off x="6754199" y="1008503"/>
            <a:ext cx="0" cy="4546089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28AC0987-429A-4FAF-8D46-D7794D8A0999}"/>
              </a:ext>
            </a:extLst>
          </p:cNvPr>
          <p:cNvSpPr/>
          <p:nvPr/>
        </p:nvSpPr>
        <p:spPr>
          <a:xfrm flipV="1">
            <a:off x="3746438" y="232866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0EB4A8E8-892C-4F2F-86DF-E4E1A143B5F2}"/>
              </a:ext>
            </a:extLst>
          </p:cNvPr>
          <p:cNvSpPr/>
          <p:nvPr/>
        </p:nvSpPr>
        <p:spPr>
          <a:xfrm flipV="1">
            <a:off x="6644145" y="234769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5670B09-7E1B-4079-AAC1-9C2A60D320E2}"/>
              </a:ext>
            </a:extLst>
          </p:cNvPr>
          <p:cNvSpPr txBox="1"/>
          <p:nvPr/>
        </p:nvSpPr>
        <p:spPr>
          <a:xfrm>
            <a:off x="4604248" y="4788875"/>
            <a:ext cx="930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H </a:t>
            </a:r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A695005-DE08-4A6D-8B22-4E6047B51840}"/>
              </a:ext>
            </a:extLst>
          </p:cNvPr>
          <p:cNvSpPr txBox="1"/>
          <p:nvPr/>
        </p:nvSpPr>
        <p:spPr>
          <a:xfrm>
            <a:off x="4585345" y="550638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10CD304-59CB-4253-9176-3BB29AB70741}"/>
              </a:ext>
            </a:extLst>
          </p:cNvPr>
          <p:cNvSpPr txBox="1"/>
          <p:nvPr/>
        </p:nvSpPr>
        <p:spPr>
          <a:xfrm>
            <a:off x="4580200" y="6260012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ハ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D1D2829-4749-4D5C-8FBB-96C209EEEDD7}"/>
              </a:ext>
            </a:extLst>
          </p:cNvPr>
          <p:cNvSpPr/>
          <p:nvPr/>
        </p:nvSpPr>
        <p:spPr>
          <a:xfrm>
            <a:off x="6220485" y="5367030"/>
            <a:ext cx="1522206" cy="4484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6EA2750-021F-4E53-8CAC-EAD771036790}"/>
              </a:ext>
            </a:extLst>
          </p:cNvPr>
          <p:cNvSpPr txBox="1"/>
          <p:nvPr/>
        </p:nvSpPr>
        <p:spPr>
          <a:xfrm>
            <a:off x="7824122" y="5367031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ハ</a:t>
            </a: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A3E7759D-2305-4824-86F9-1F7AAE21EEA3}"/>
              </a:ext>
            </a:extLst>
          </p:cNvPr>
          <p:cNvSpPr/>
          <p:nvPr/>
        </p:nvSpPr>
        <p:spPr>
          <a:xfrm>
            <a:off x="6588189" y="522957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2ECA5F19-94DE-45EC-A032-A89017C94AAC}"/>
              </a:ext>
            </a:extLst>
          </p:cNvPr>
          <p:cNvCxnSpPr>
            <a:cxnSpLocks/>
          </p:cNvCxnSpPr>
          <p:nvPr/>
        </p:nvCxnSpPr>
        <p:spPr>
          <a:xfrm flipH="1">
            <a:off x="1439398" y="2916284"/>
            <a:ext cx="2090589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18CF4CDB-85AD-4039-85CC-7460C3CFC430}"/>
              </a:ext>
            </a:extLst>
          </p:cNvPr>
          <p:cNvSpPr/>
          <p:nvPr/>
        </p:nvSpPr>
        <p:spPr>
          <a:xfrm flipV="1">
            <a:off x="3456464" y="284938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AEF334E5-37F2-4C7A-AC20-1F826B8AEA5B}"/>
              </a:ext>
            </a:extLst>
          </p:cNvPr>
          <p:cNvCxnSpPr>
            <a:cxnSpLocks/>
          </p:cNvCxnSpPr>
          <p:nvPr/>
        </p:nvCxnSpPr>
        <p:spPr>
          <a:xfrm flipV="1">
            <a:off x="3524666" y="2914936"/>
            <a:ext cx="9994" cy="173580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891890F3-FEE1-4B61-91C4-67B728E85C87}"/>
              </a:ext>
            </a:extLst>
          </p:cNvPr>
          <p:cNvCxnSpPr>
            <a:cxnSpLocks/>
            <a:stCxn id="53" idx="3"/>
          </p:cNvCxnSpPr>
          <p:nvPr/>
        </p:nvCxnSpPr>
        <p:spPr>
          <a:xfrm flipH="1" flipV="1">
            <a:off x="3516404" y="4627842"/>
            <a:ext cx="165562" cy="32717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円弧 22">
            <a:extLst>
              <a:ext uri="{FF2B5EF4-FFF2-40B4-BE49-F238E27FC236}">
                <a16:creationId xmlns:a16="http://schemas.microsoft.com/office/drawing/2014/main" id="{5F76EA5F-F282-49B7-9834-9D03E34E34FB}"/>
              </a:ext>
            </a:extLst>
          </p:cNvPr>
          <p:cNvSpPr/>
          <p:nvPr/>
        </p:nvSpPr>
        <p:spPr>
          <a:xfrm rot="13200351">
            <a:off x="3558492" y="4864477"/>
            <a:ext cx="1006286" cy="1005106"/>
          </a:xfrm>
          <a:prstGeom prst="arc">
            <a:avLst>
              <a:gd name="adj1" fmla="val 16797120"/>
              <a:gd name="adj2" fmla="val 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弧 23">
            <a:extLst>
              <a:ext uri="{FF2B5EF4-FFF2-40B4-BE49-F238E27FC236}">
                <a16:creationId xmlns:a16="http://schemas.microsoft.com/office/drawing/2014/main" id="{915CAABE-F023-469E-AB95-8CB53DD4B0A7}"/>
              </a:ext>
            </a:extLst>
          </p:cNvPr>
          <p:cNvSpPr/>
          <p:nvPr/>
        </p:nvSpPr>
        <p:spPr>
          <a:xfrm rot="13200351">
            <a:off x="3575211" y="5603664"/>
            <a:ext cx="1006286" cy="1005106"/>
          </a:xfrm>
          <a:prstGeom prst="arc">
            <a:avLst>
              <a:gd name="adj1" fmla="val 16797120"/>
              <a:gd name="adj2" fmla="val 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8D8CE6F-5B01-4BD8-946A-8915ED3AB1D8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4360982" y="805350"/>
            <a:ext cx="10516" cy="13487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円弧 19">
            <a:extLst>
              <a:ext uri="{FF2B5EF4-FFF2-40B4-BE49-F238E27FC236}">
                <a16:creationId xmlns:a16="http://schemas.microsoft.com/office/drawing/2014/main" id="{0B1800DC-8B4B-4AB5-A500-764DA8660F08}"/>
              </a:ext>
            </a:extLst>
          </p:cNvPr>
          <p:cNvSpPr/>
          <p:nvPr/>
        </p:nvSpPr>
        <p:spPr>
          <a:xfrm rot="2083216">
            <a:off x="2849390" y="3650532"/>
            <a:ext cx="1908660" cy="1548573"/>
          </a:xfrm>
          <a:prstGeom prst="arc">
            <a:avLst>
              <a:gd name="adj1" fmla="val 16797120"/>
              <a:gd name="adj2" fmla="val 120847"/>
            </a:avLst>
          </a:prstGeom>
          <a:ln w="508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D18795BA-79D3-4201-8913-2C549863265C}"/>
              </a:ext>
            </a:extLst>
          </p:cNvPr>
          <p:cNvSpPr/>
          <p:nvPr/>
        </p:nvSpPr>
        <p:spPr>
          <a:xfrm flipV="1">
            <a:off x="4272936" y="197111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F26D8E4F-62DD-41A1-A49A-B7ED4F83B1D2}"/>
              </a:ext>
            </a:extLst>
          </p:cNvPr>
          <p:cNvCxnSpPr>
            <a:cxnSpLocks/>
          </p:cNvCxnSpPr>
          <p:nvPr/>
        </p:nvCxnSpPr>
        <p:spPr>
          <a:xfrm flipH="1">
            <a:off x="4536733" y="4565692"/>
            <a:ext cx="293850" cy="1088188"/>
          </a:xfrm>
          <a:prstGeom prst="line">
            <a:avLst/>
          </a:prstGeom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71E7D09E-8DD3-42E6-99B8-DC4A8058BA4B}"/>
              </a:ext>
            </a:extLst>
          </p:cNvPr>
          <p:cNvCxnSpPr>
            <a:cxnSpLocks/>
          </p:cNvCxnSpPr>
          <p:nvPr/>
        </p:nvCxnSpPr>
        <p:spPr>
          <a:xfrm>
            <a:off x="4803352" y="2598300"/>
            <a:ext cx="40302" cy="198669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E7462E6B-808C-4DC9-B15A-F4AA26EA287B}"/>
              </a:ext>
            </a:extLst>
          </p:cNvPr>
          <p:cNvCxnSpPr>
            <a:cxnSpLocks/>
          </p:cNvCxnSpPr>
          <p:nvPr/>
        </p:nvCxnSpPr>
        <p:spPr>
          <a:xfrm flipV="1">
            <a:off x="4823134" y="2617548"/>
            <a:ext cx="2178702" cy="2042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6AAAF367-B91E-4D79-8B97-57D12E6EF533}"/>
              </a:ext>
            </a:extLst>
          </p:cNvPr>
          <p:cNvCxnSpPr>
            <a:cxnSpLocks/>
          </p:cNvCxnSpPr>
          <p:nvPr/>
        </p:nvCxnSpPr>
        <p:spPr>
          <a:xfrm flipV="1">
            <a:off x="7001836" y="993230"/>
            <a:ext cx="0" cy="163453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02CFE41F-BA99-465F-99DF-8C16406C915A}"/>
              </a:ext>
            </a:extLst>
          </p:cNvPr>
          <p:cNvCxnSpPr>
            <a:cxnSpLocks/>
          </p:cNvCxnSpPr>
          <p:nvPr/>
        </p:nvCxnSpPr>
        <p:spPr>
          <a:xfrm flipH="1">
            <a:off x="4514401" y="4584992"/>
            <a:ext cx="466069" cy="184563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CB850EC2-021F-4390-B1BE-0D406CD44A97}"/>
              </a:ext>
            </a:extLst>
          </p:cNvPr>
          <p:cNvCxnSpPr>
            <a:cxnSpLocks/>
          </p:cNvCxnSpPr>
          <p:nvPr/>
        </p:nvCxnSpPr>
        <p:spPr>
          <a:xfrm>
            <a:off x="4980470" y="2817213"/>
            <a:ext cx="16049" cy="1797239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EB8D2D6B-5984-4C6F-A17C-BAB33337E691}"/>
              </a:ext>
            </a:extLst>
          </p:cNvPr>
          <p:cNvCxnSpPr>
            <a:cxnSpLocks/>
          </p:cNvCxnSpPr>
          <p:nvPr/>
        </p:nvCxnSpPr>
        <p:spPr>
          <a:xfrm flipH="1" flipV="1">
            <a:off x="4947524" y="2836754"/>
            <a:ext cx="2238164" cy="1263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13922DE3-A6AE-42E5-B3F9-AB967CBF6E3E}"/>
              </a:ext>
            </a:extLst>
          </p:cNvPr>
          <p:cNvCxnSpPr>
            <a:cxnSpLocks/>
          </p:cNvCxnSpPr>
          <p:nvPr/>
        </p:nvCxnSpPr>
        <p:spPr>
          <a:xfrm flipV="1">
            <a:off x="7165440" y="2833646"/>
            <a:ext cx="20248" cy="241689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楕円 77">
            <a:extLst>
              <a:ext uri="{FF2B5EF4-FFF2-40B4-BE49-F238E27FC236}">
                <a16:creationId xmlns:a16="http://schemas.microsoft.com/office/drawing/2014/main" id="{BC62CB04-1D07-45F8-8B8E-4D794D8ACE10}"/>
              </a:ext>
            </a:extLst>
          </p:cNvPr>
          <p:cNvSpPr/>
          <p:nvPr/>
        </p:nvSpPr>
        <p:spPr>
          <a:xfrm flipV="1">
            <a:off x="4742537" y="2556752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楕円 79">
            <a:extLst>
              <a:ext uri="{FF2B5EF4-FFF2-40B4-BE49-F238E27FC236}">
                <a16:creationId xmlns:a16="http://schemas.microsoft.com/office/drawing/2014/main" id="{14F22201-D141-4203-B4DF-12F9C997FD3B}"/>
              </a:ext>
            </a:extLst>
          </p:cNvPr>
          <p:cNvSpPr/>
          <p:nvPr/>
        </p:nvSpPr>
        <p:spPr>
          <a:xfrm flipV="1">
            <a:off x="4887162" y="2752299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楕円 81">
            <a:extLst>
              <a:ext uri="{FF2B5EF4-FFF2-40B4-BE49-F238E27FC236}">
                <a16:creationId xmlns:a16="http://schemas.microsoft.com/office/drawing/2014/main" id="{08E91DDA-B132-4C2D-83AA-01AA49641FF6}"/>
              </a:ext>
            </a:extLst>
          </p:cNvPr>
          <p:cNvSpPr/>
          <p:nvPr/>
        </p:nvSpPr>
        <p:spPr>
          <a:xfrm flipV="1">
            <a:off x="6920210" y="250681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楕円 83">
            <a:extLst>
              <a:ext uri="{FF2B5EF4-FFF2-40B4-BE49-F238E27FC236}">
                <a16:creationId xmlns:a16="http://schemas.microsoft.com/office/drawing/2014/main" id="{EF941B04-9067-4BFA-B579-8F64B126CFBF}"/>
              </a:ext>
            </a:extLst>
          </p:cNvPr>
          <p:cNvSpPr/>
          <p:nvPr/>
        </p:nvSpPr>
        <p:spPr>
          <a:xfrm flipV="1">
            <a:off x="7077394" y="2772906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4A1E723F-882D-4823-B4D1-792EF43B2EE0}"/>
              </a:ext>
            </a:extLst>
          </p:cNvPr>
          <p:cNvSpPr txBox="1"/>
          <p:nvPr/>
        </p:nvSpPr>
        <p:spPr>
          <a:xfrm>
            <a:off x="809240" y="220834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白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3D239E85-8BB1-4941-BBE8-CFF0EDEA7CC0}"/>
              </a:ext>
            </a:extLst>
          </p:cNvPr>
          <p:cNvSpPr txBox="1"/>
          <p:nvPr/>
        </p:nvSpPr>
        <p:spPr>
          <a:xfrm>
            <a:off x="800299" y="270795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黒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617AEFE4-61E0-442D-9145-74813679BD99}"/>
              </a:ext>
            </a:extLst>
          </p:cNvPr>
          <p:cNvCxnSpPr>
            <a:cxnSpLocks/>
          </p:cNvCxnSpPr>
          <p:nvPr/>
        </p:nvCxnSpPr>
        <p:spPr>
          <a:xfrm>
            <a:off x="3184756" y="1639958"/>
            <a:ext cx="486279" cy="6340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0FEB284-8F9C-487D-8322-A5B0898FFE9F}"/>
              </a:ext>
            </a:extLst>
          </p:cNvPr>
          <p:cNvSpPr txBox="1"/>
          <p:nvPr/>
        </p:nvSpPr>
        <p:spPr>
          <a:xfrm>
            <a:off x="1857771" y="118722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刻印：小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5432C7B6-2C28-4F24-B01E-5C9B0F596227}"/>
              </a:ext>
            </a:extLst>
          </p:cNvPr>
          <p:cNvCxnSpPr>
            <a:cxnSpLocks/>
          </p:cNvCxnSpPr>
          <p:nvPr/>
        </p:nvCxnSpPr>
        <p:spPr>
          <a:xfrm>
            <a:off x="2731905" y="1697992"/>
            <a:ext cx="729009" cy="10828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3DD6D09-2DBC-4C84-BD9E-01510666B6CA}"/>
              </a:ext>
            </a:extLst>
          </p:cNvPr>
          <p:cNvSpPr txBox="1"/>
          <p:nvPr/>
        </p:nvSpPr>
        <p:spPr>
          <a:xfrm>
            <a:off x="4574197" y="104777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刻印：○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364D1A37-7492-4574-BF7E-70CD75B8636F}"/>
              </a:ext>
            </a:extLst>
          </p:cNvPr>
          <p:cNvCxnSpPr>
            <a:cxnSpLocks/>
          </p:cNvCxnSpPr>
          <p:nvPr/>
        </p:nvCxnSpPr>
        <p:spPr>
          <a:xfrm flipH="1">
            <a:off x="4425062" y="1538557"/>
            <a:ext cx="428302" cy="4146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6A17D25E-DFE6-4FD4-9D67-D8448F20A8F1}"/>
              </a:ext>
            </a:extLst>
          </p:cNvPr>
          <p:cNvCxnSpPr>
            <a:cxnSpLocks/>
          </p:cNvCxnSpPr>
          <p:nvPr/>
        </p:nvCxnSpPr>
        <p:spPr>
          <a:xfrm flipH="1">
            <a:off x="4860925" y="1542718"/>
            <a:ext cx="166496" cy="9852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6831CC56-16BD-49C2-8BCB-EACAE325FD64}"/>
              </a:ext>
            </a:extLst>
          </p:cNvPr>
          <p:cNvCxnSpPr>
            <a:cxnSpLocks/>
          </p:cNvCxnSpPr>
          <p:nvPr/>
        </p:nvCxnSpPr>
        <p:spPr>
          <a:xfrm flipH="1">
            <a:off x="5021317" y="1621828"/>
            <a:ext cx="166375" cy="11521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D6B7AA7-769D-428F-9A38-E308341D0BA0}"/>
              </a:ext>
            </a:extLst>
          </p:cNvPr>
          <p:cNvSpPr txBox="1"/>
          <p:nvPr/>
        </p:nvSpPr>
        <p:spPr>
          <a:xfrm>
            <a:off x="7209857" y="86271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コネクタ：３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A8CBFEF6-1012-4529-B36D-880A68D33EF8}"/>
              </a:ext>
            </a:extLst>
          </p:cNvPr>
          <p:cNvCxnSpPr>
            <a:cxnSpLocks/>
          </p:cNvCxnSpPr>
          <p:nvPr/>
        </p:nvCxnSpPr>
        <p:spPr>
          <a:xfrm flipH="1">
            <a:off x="6813403" y="1278607"/>
            <a:ext cx="1052376" cy="11188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E1840A23-F41E-41B6-B08A-7B73FCC3A36E}"/>
              </a:ext>
            </a:extLst>
          </p:cNvPr>
          <p:cNvSpPr txBox="1"/>
          <p:nvPr/>
        </p:nvSpPr>
        <p:spPr>
          <a:xfrm>
            <a:off x="7657758" y="153332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コネクタ：２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66FCA7F2-1EBE-43D1-A23C-E0F2386B2908}"/>
              </a:ext>
            </a:extLst>
          </p:cNvPr>
          <p:cNvCxnSpPr>
            <a:cxnSpLocks/>
          </p:cNvCxnSpPr>
          <p:nvPr/>
        </p:nvCxnSpPr>
        <p:spPr>
          <a:xfrm flipH="1">
            <a:off x="7141364" y="2025757"/>
            <a:ext cx="963324" cy="4965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E923A0A3-EF77-416B-9377-34FE4C37413C}"/>
              </a:ext>
            </a:extLst>
          </p:cNvPr>
          <p:cNvCxnSpPr>
            <a:cxnSpLocks/>
          </p:cNvCxnSpPr>
          <p:nvPr/>
        </p:nvCxnSpPr>
        <p:spPr>
          <a:xfrm flipH="1">
            <a:off x="7284899" y="2059269"/>
            <a:ext cx="1254574" cy="7575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9D752D68-9720-4700-83C2-3D0F1AB7E9DD}"/>
              </a:ext>
            </a:extLst>
          </p:cNvPr>
          <p:cNvCxnSpPr>
            <a:cxnSpLocks/>
          </p:cNvCxnSpPr>
          <p:nvPr/>
        </p:nvCxnSpPr>
        <p:spPr>
          <a:xfrm flipH="1">
            <a:off x="4334913" y="2104936"/>
            <a:ext cx="15192" cy="174394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7D2B3414-D0AF-417F-B1B5-5CC4CD3B612A}"/>
              </a:ext>
            </a:extLst>
          </p:cNvPr>
          <p:cNvSpPr txBox="1"/>
          <p:nvPr/>
        </p:nvSpPr>
        <p:spPr>
          <a:xfrm>
            <a:off x="101575" y="1843880"/>
            <a:ext cx="27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EM</a:t>
            </a:r>
            <a:r>
              <a:rPr lang="ja-JP" altLang="en-US" sz="2400" b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ー</a:t>
            </a:r>
            <a:r>
              <a:rPr lang="en-US" altLang="ja-JP" sz="2400" b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EEF 2.0-2C</a:t>
            </a: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7ED23D1A-0278-4D08-AE8A-D5D1BA1B2D77}"/>
              </a:ext>
            </a:extLst>
          </p:cNvPr>
          <p:cNvSpPr txBox="1"/>
          <p:nvPr/>
        </p:nvSpPr>
        <p:spPr>
          <a:xfrm>
            <a:off x="1477775" y="3092470"/>
            <a:ext cx="1535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150+100</a:t>
            </a:r>
            <a:endParaRPr kumimoji="1" lang="ja-JP" altLang="en-US" sz="2400" b="1" dirty="0">
              <a:solidFill>
                <a:schemeClr val="accent2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EEFB3EB1-1E4D-4D31-A020-0411452ACFBE}"/>
              </a:ext>
            </a:extLst>
          </p:cNvPr>
          <p:cNvSpPr txBox="1"/>
          <p:nvPr/>
        </p:nvSpPr>
        <p:spPr>
          <a:xfrm>
            <a:off x="5247202" y="3615496"/>
            <a:ext cx="76815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100</a:t>
            </a:r>
          </a:p>
          <a:p>
            <a:r>
              <a:rPr lang="en-US" altLang="ja-JP" sz="2400" b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+</a:t>
            </a:r>
          </a:p>
          <a:p>
            <a:r>
              <a:rPr kumimoji="1" lang="en-US" altLang="ja-JP" sz="2400" b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150</a:t>
            </a:r>
          </a:p>
          <a:p>
            <a:r>
              <a:rPr kumimoji="1" lang="en-US" altLang="ja-JP" sz="2400" b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+</a:t>
            </a:r>
          </a:p>
          <a:p>
            <a:r>
              <a:rPr kumimoji="1" lang="en-US" altLang="ja-JP" sz="2400" b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100</a:t>
            </a:r>
          </a:p>
          <a:p>
            <a:endParaRPr lang="en-US" altLang="ja-JP" sz="2400" b="1" dirty="0">
              <a:solidFill>
                <a:schemeClr val="accent2">
                  <a:lumMod val="7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altLang="ja-JP" sz="2400" b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×2</a:t>
            </a: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18CA5559-655B-4D86-B990-1C3F76A641F7}"/>
              </a:ext>
            </a:extLst>
          </p:cNvPr>
          <p:cNvSpPr txBox="1"/>
          <p:nvPr/>
        </p:nvSpPr>
        <p:spPr>
          <a:xfrm>
            <a:off x="4459544" y="1947677"/>
            <a:ext cx="2335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100+150+100</a:t>
            </a:r>
            <a:endParaRPr kumimoji="1" lang="ja-JP" altLang="en-US" sz="2400" b="1" dirty="0">
              <a:solidFill>
                <a:schemeClr val="accent2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2D297135-CDE4-4B3A-854D-4EFCAE2F5ECD}"/>
              </a:ext>
            </a:extLst>
          </p:cNvPr>
          <p:cNvSpPr txBox="1"/>
          <p:nvPr/>
        </p:nvSpPr>
        <p:spPr>
          <a:xfrm>
            <a:off x="1700109" y="746951"/>
            <a:ext cx="2161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2</a:t>
            </a:r>
            <a:r>
              <a:rPr kumimoji="1" lang="en-US" altLang="ja-JP" sz="2400" b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0+150+100</a:t>
            </a:r>
            <a:endParaRPr kumimoji="1" lang="ja-JP" altLang="en-US" sz="2400" b="1" dirty="0">
              <a:solidFill>
                <a:schemeClr val="accent2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80879314-D114-4351-90FE-4C76CC0990A9}"/>
              </a:ext>
            </a:extLst>
          </p:cNvPr>
          <p:cNvSpPr txBox="1"/>
          <p:nvPr/>
        </p:nvSpPr>
        <p:spPr>
          <a:xfrm>
            <a:off x="7756271" y="1144354"/>
            <a:ext cx="2153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50+150+100</a:t>
            </a:r>
            <a:endParaRPr kumimoji="1" lang="ja-JP" altLang="en-US" sz="2400" b="1" dirty="0">
              <a:solidFill>
                <a:schemeClr val="accent2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8E5B27AD-7AD5-45E5-938A-EACE74466756}"/>
              </a:ext>
            </a:extLst>
          </p:cNvPr>
          <p:cNvSpPr txBox="1"/>
          <p:nvPr/>
        </p:nvSpPr>
        <p:spPr>
          <a:xfrm>
            <a:off x="7229503" y="4141717"/>
            <a:ext cx="1535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10</a:t>
            </a:r>
            <a:r>
              <a:rPr kumimoji="1" lang="en-US" altLang="ja-JP" sz="2400" b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0+150</a:t>
            </a:r>
            <a:endParaRPr kumimoji="1" lang="ja-JP" altLang="en-US" sz="2400" b="1" dirty="0">
              <a:solidFill>
                <a:schemeClr val="accent2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FD29DC4-70A1-4074-A115-EBAB6DFE1C38}"/>
              </a:ext>
            </a:extLst>
          </p:cNvPr>
          <p:cNvSpPr/>
          <p:nvPr/>
        </p:nvSpPr>
        <p:spPr>
          <a:xfrm>
            <a:off x="4114303" y="3352059"/>
            <a:ext cx="1089084" cy="322393"/>
          </a:xfrm>
          <a:prstGeom prst="ellipse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ACB94E0F-65D9-4F98-BA10-9205A73643B8}"/>
              </a:ext>
            </a:extLst>
          </p:cNvPr>
          <p:cNvSpPr/>
          <p:nvPr/>
        </p:nvSpPr>
        <p:spPr>
          <a:xfrm>
            <a:off x="5464403" y="2513054"/>
            <a:ext cx="179019" cy="519299"/>
          </a:xfrm>
          <a:prstGeom prst="ellipse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479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111</Words>
  <Application>Microsoft Office PowerPoint</Application>
  <PresentationFormat>ワイド画面</PresentationFormat>
  <Paragraphs>81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游ゴシック</vt:lpstr>
      <vt:lpstr>游ゴシック Light</vt:lpstr>
      <vt:lpstr>Arial</vt:lpstr>
      <vt:lpstr>Cambria Math</vt:lpstr>
      <vt:lpstr>Georgia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Yuichi Kitamura</dc:creator>
  <cp:lastModifiedBy>Kita Yu</cp:lastModifiedBy>
  <cp:revision>43</cp:revision>
  <dcterms:created xsi:type="dcterms:W3CDTF">2019-03-03T08:42:58Z</dcterms:created>
  <dcterms:modified xsi:type="dcterms:W3CDTF">2020-11-23T11:09:20Z</dcterms:modified>
</cp:coreProperties>
</file>