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56A0B-0222-1C4C-A47F-3839314AF8A2}" v="29" dt="2021-06-30T00:16:03.982"/>
    <p1510:client id="{864C23D5-632F-4EC1-930F-9D2ED34D3B45}" v="19" dt="2021-06-29T15:33:47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a Yu" userId="f715aa718e25d103" providerId="Windows Live" clId="Web-{864C23D5-632F-4EC1-930F-9D2ED34D3B45}"/>
    <pc:docChg chg="modSld">
      <pc:chgData name="Kita Yu" userId="f715aa718e25d103" providerId="Windows Live" clId="Web-{864C23D5-632F-4EC1-930F-9D2ED34D3B45}" dt="2021-06-29T15:33:47.250" v="8" actId="20577"/>
      <pc:docMkLst>
        <pc:docMk/>
      </pc:docMkLst>
      <pc:sldChg chg="modSp">
        <pc:chgData name="Kita Yu" userId="f715aa718e25d103" providerId="Windows Live" clId="Web-{864C23D5-632F-4EC1-930F-9D2ED34D3B45}" dt="2021-06-29T15:33:47.250" v="8" actId="20577"/>
        <pc:sldMkLst>
          <pc:docMk/>
          <pc:sldMk cId="920903473" sldId="256"/>
        </pc:sldMkLst>
        <pc:spChg chg="mod">
          <ac:chgData name="Kita Yu" userId="f715aa718e25d103" providerId="Windows Live" clId="Web-{864C23D5-632F-4EC1-930F-9D2ED34D3B45}" dt="2021-06-29T15:33:47.250" v="8" actId="20577"/>
          <ac:spMkLst>
            <pc:docMk/>
            <pc:sldMk cId="920903473" sldId="256"/>
            <ac:spMk id="52" creationId="{DAD34C0B-3329-824D-8DC4-77DE83307AAF}"/>
          </ac:spMkLst>
        </pc:spChg>
      </pc:sldChg>
    </pc:docChg>
  </pc:docChgLst>
  <pc:docChgLst>
    <pc:chgData name="Kita Yu" userId="f715aa718e25d103" providerId="LiveId" clId="{43D8CA66-F444-F04E-8938-C69FBBC610B0}"/>
    <pc:docChg chg="modSld">
      <pc:chgData name="Kita Yu" userId="f715aa718e25d103" providerId="LiveId" clId="{43D8CA66-F444-F04E-8938-C69FBBC610B0}" dt="2021-06-07T12:38:19.358" v="4" actId="1037"/>
      <pc:docMkLst>
        <pc:docMk/>
      </pc:docMkLst>
      <pc:sldChg chg="addSp modSp mod">
        <pc:chgData name="Kita Yu" userId="f715aa718e25d103" providerId="LiveId" clId="{43D8CA66-F444-F04E-8938-C69FBBC610B0}" dt="2021-06-07T12:38:19.358" v="4" actId="1037"/>
        <pc:sldMkLst>
          <pc:docMk/>
          <pc:sldMk cId="920903473" sldId="256"/>
        </pc:sldMkLst>
        <pc:cxnChg chg="add mod">
          <ac:chgData name="Kita Yu" userId="f715aa718e25d103" providerId="LiveId" clId="{43D8CA66-F444-F04E-8938-C69FBBC610B0}" dt="2021-06-07T12:38:19.358" v="4" actId="1037"/>
          <ac:cxnSpMkLst>
            <pc:docMk/>
            <pc:sldMk cId="920903473" sldId="256"/>
            <ac:cxnSpMk id="33" creationId="{8F7A0D38-6CD5-B743-81A3-BD039C18281B}"/>
          </ac:cxnSpMkLst>
        </pc:cxnChg>
      </pc:sldChg>
    </pc:docChg>
  </pc:docChgLst>
  <pc:docChgLst>
    <pc:chgData name="Kita Yu" userId="f715aa718e25d103" providerId="LiveId" clId="{65476747-C3A2-B040-B1BE-9D12488C8012}"/>
    <pc:docChg chg="delSld">
      <pc:chgData name="Kita Yu" userId="f715aa718e25d103" providerId="LiveId" clId="{65476747-C3A2-B040-B1BE-9D12488C8012}" dt="2021-06-30T00:17:58.711" v="0" actId="2696"/>
      <pc:docMkLst>
        <pc:docMk/>
      </pc:docMkLst>
      <pc:sldChg chg="del">
        <pc:chgData name="Kita Yu" userId="f715aa718e25d103" providerId="LiveId" clId="{65476747-C3A2-B040-B1BE-9D12488C8012}" dt="2021-06-30T00:17:58.711" v="0" actId="2696"/>
        <pc:sldMkLst>
          <pc:docMk/>
          <pc:sldMk cId="920903473" sldId="256"/>
        </pc:sldMkLst>
      </pc:sldChg>
    </pc:docChg>
  </pc:docChgLst>
  <pc:docChgLst>
    <pc:chgData name="Kita Yu" userId="f715aa718e25d103" providerId="LiveId" clId="{72B56A0B-0222-1C4C-A47F-3839314AF8A2}"/>
    <pc:docChg chg="undo custSel addSld modSld">
      <pc:chgData name="Kita Yu" userId="f715aa718e25d103" providerId="LiveId" clId="{72B56A0B-0222-1C4C-A47F-3839314AF8A2}" dt="2021-06-30T00:16:16.214" v="454" actId="1076"/>
      <pc:docMkLst>
        <pc:docMk/>
      </pc:docMkLst>
      <pc:sldChg chg="addSp delSp modSp mod">
        <pc:chgData name="Kita Yu" userId="f715aa718e25d103" providerId="LiveId" clId="{72B56A0B-0222-1C4C-A47F-3839314AF8A2}" dt="2021-06-29T15:32:06.016" v="316" actId="20577"/>
        <pc:sldMkLst>
          <pc:docMk/>
          <pc:sldMk cId="920903473" sldId="256"/>
        </pc:sldMkLst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" creationId="{C489EE23-E1FD-5F40-9B2B-8A264D1F682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4" creationId="{01F484A5-F1C2-5D48-A258-00E0295D418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5" creationId="{A27496D2-A85D-D94B-A47C-E32DB2196D4B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6" creationId="{97462CF2-A0CD-1F48-8A45-7E8EEDDE27F2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7" creationId="{53FEB251-88A6-D64E-A159-C6F7958039DD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8" creationId="{FBDAAC71-B379-B247-B23C-64904643CF11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13" creationId="{C5B36A03-466D-6A49-AC77-C2CAA18423F1}"/>
          </ac:spMkLst>
        </pc:spChg>
        <pc:spChg chg="add del mod">
          <ac:chgData name="Kita Yu" userId="f715aa718e25d103" providerId="LiveId" clId="{72B56A0B-0222-1C4C-A47F-3839314AF8A2}" dt="2021-06-29T15:24:51.116" v="54"/>
          <ac:spMkLst>
            <pc:docMk/>
            <pc:sldMk cId="920903473" sldId="256"/>
            <ac:spMk id="15" creationId="{7D4BB499-CE16-F144-B981-3DBFE30B2C13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17" creationId="{3F835D2B-7FA8-9C4E-B27F-9BEAD74AB5F3}"/>
          </ac:spMkLst>
        </pc:spChg>
        <pc:spChg chg="add del mod">
          <ac:chgData name="Kita Yu" userId="f715aa718e25d103" providerId="LiveId" clId="{72B56A0B-0222-1C4C-A47F-3839314AF8A2}" dt="2021-06-29T15:25:31.746" v="64" actId="767"/>
          <ac:spMkLst>
            <pc:docMk/>
            <pc:sldMk cId="920903473" sldId="256"/>
            <ac:spMk id="18" creationId="{1E7BF373-99FD-8B40-BF33-3EEB38F3234D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2" creationId="{266CA5F1-ADAF-4343-AC88-813B77D2E969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25" creationId="{13925754-8DA3-0345-9FA6-CBF74463C5FC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6" creationId="{EB3A7D8F-A69B-8249-AD04-7C7A7C418EFB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7" creationId="{BD7F9E71-8033-4A40-AE08-6B39334726D2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28" creationId="{7B54138E-21FA-F74E-8BDB-185E01901AB7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29" creationId="{97F0A7BB-99BD-464D-B0D7-D758D312392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0" creationId="{6F24BD5D-7E24-614B-A0BE-FF0F66ADE65C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1" creationId="{B8C47A74-0606-F740-B7FC-A97B6249D6A5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2" creationId="{D6830A8D-FB4E-7F44-908D-C72BA4313285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4" creationId="{121539EF-E9D3-8B40-842E-BCAE2D225D14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6" creationId="{A7F5DBB9-06F5-F74E-B155-D9A21E3B9BD8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7" creationId="{89F2C4D8-4BE7-854F-9117-DC3B91F83E69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8" creationId="{C0EAEB3C-20BC-F547-9AAA-3CBFA3D24A3E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39" creationId="{714D76F7-D989-7243-ABC5-B4B327242064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0" creationId="{1B79574B-9FCD-AB46-8057-327050B433FD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1" creationId="{31E3F4B0-AD91-0042-9569-86C14B51B96E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2" creationId="{7AAAB537-773B-4948-8BA1-E342B3B20417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3" creationId="{38F419E3-F846-CC42-BA86-576087ECF0E7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5" creationId="{9AA3AB53-9E7B-7D45-B288-948109E0E802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6" creationId="{D76B3D2B-529A-104D-AFDE-319A48DF3761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7" creationId="{7A153CE5-5A2C-2041-A16E-EE42305FF396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8" creationId="{16F9A0F9-248A-3042-A55F-B81BF1D8A57A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9" creationId="{474A8F7A-5983-0A4D-967C-669A2223E2F9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50" creationId="{532D3761-70CA-E745-95A2-857F40DEBFAA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51" creationId="{29B47DF7-BD0B-454F-8541-39B21D97CFE2}"/>
          </ac:spMkLst>
        </pc:spChg>
        <pc:spChg chg="add mod">
          <ac:chgData name="Kita Yu" userId="f715aa718e25d103" providerId="LiveId" clId="{72B56A0B-0222-1C4C-A47F-3839314AF8A2}" dt="2021-06-29T15:32:02.869" v="310" actId="20577"/>
          <ac:spMkLst>
            <pc:docMk/>
            <pc:sldMk cId="920903473" sldId="256"/>
            <ac:spMk id="52" creationId="{DAD34C0B-3329-824D-8DC4-77DE83307AAF}"/>
          </ac:spMkLst>
        </pc:spChg>
        <pc:spChg chg="add mod">
          <ac:chgData name="Kita Yu" userId="f715aa718e25d103" providerId="LiveId" clId="{72B56A0B-0222-1C4C-A47F-3839314AF8A2}" dt="2021-06-29T15:32:06.016" v="316" actId="20577"/>
          <ac:spMkLst>
            <pc:docMk/>
            <pc:sldMk cId="920903473" sldId="256"/>
            <ac:spMk id="53" creationId="{ECE53860-83BA-144C-9E6D-FCDC0D73AF5D}"/>
          </ac:spMkLst>
        </pc:spChg>
        <pc:cxnChg chg="add mod">
          <ac:chgData name="Kita Yu" userId="f715aa718e25d103" providerId="LiveId" clId="{72B56A0B-0222-1C4C-A47F-3839314AF8A2}" dt="2021-06-29T15:27:37.058" v="97" actId="1076"/>
          <ac:cxnSpMkLst>
            <pc:docMk/>
            <pc:sldMk cId="920903473" sldId="256"/>
            <ac:cxnSpMk id="9" creationId="{46A36F66-BDB7-3543-A8F1-7AB3833EB5DA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0" creationId="{1132AA60-71FE-7A47-8393-CCEB0C099262}"/>
          </ac:cxnSpMkLst>
        </pc:cxnChg>
        <pc:cxnChg chg="del mod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1" creationId="{4421C3A8-7F2F-8F4F-A411-B191A56CA604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4" creationId="{94911493-9939-124B-BC99-C0CBD4EA7893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6" creationId="{78C797E1-14A5-624A-8CB1-2DD01114CD6F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9" creationId="{A049015B-1EC7-C64B-A5D4-E4AF08685FA2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21" creationId="{8A1AD9F4-CA7C-E441-AB66-BF9EFD96710A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23" creationId="{DE11037C-D9F8-D640-B8EB-CA2556AE18D5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33" creationId="{8F7A0D38-6CD5-B743-81A3-BD039C18281B}"/>
          </ac:cxnSpMkLst>
        </pc:cxnChg>
        <pc:cxnChg chg="add del mod">
          <ac:chgData name="Kita Yu" userId="f715aa718e25d103" providerId="LiveId" clId="{72B56A0B-0222-1C4C-A47F-3839314AF8A2}" dt="2021-06-29T15:25:14.633" v="58"/>
          <ac:cxnSpMkLst>
            <pc:docMk/>
            <pc:sldMk cId="920903473" sldId="256"/>
            <ac:cxnSpMk id="35" creationId="{A1A8FB29-1111-E643-BE49-B155792EA367}"/>
          </ac:cxnSpMkLst>
        </pc:cxnChg>
        <pc:cxnChg chg="add mod">
          <ac:chgData name="Kita Yu" userId="f715aa718e25d103" providerId="LiveId" clId="{72B56A0B-0222-1C4C-A47F-3839314AF8A2}" dt="2021-06-29T15:27:37.058" v="97" actId="1076"/>
          <ac:cxnSpMkLst>
            <pc:docMk/>
            <pc:sldMk cId="920903473" sldId="256"/>
            <ac:cxnSpMk id="44" creationId="{74EDBFD7-1D79-FA46-886B-7732C5174913}"/>
          </ac:cxnSpMkLst>
        </pc:cxnChg>
      </pc:sldChg>
      <pc:sldChg chg="addSp delSp modSp add mod">
        <pc:chgData name="Kita Yu" userId="f715aa718e25d103" providerId="LiveId" clId="{72B56A0B-0222-1C4C-A47F-3839314AF8A2}" dt="2021-06-30T00:16:16.214" v="454" actId="1076"/>
        <pc:sldMkLst>
          <pc:docMk/>
          <pc:sldMk cId="2223266398" sldId="257"/>
        </pc:sldMkLst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" creationId="{C489EE23-E1FD-5F40-9B2B-8A264D1F6824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3" creationId="{C5B36A03-466D-6A49-AC77-C2CAA18423F1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7" creationId="{3F835D2B-7FA8-9C4E-B27F-9BEAD74AB5F3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8" creationId="{7B0F381D-EDD7-534C-A21B-446961755E1C}"/>
          </ac:spMkLst>
        </pc:spChg>
        <pc:spChg chg="del">
          <ac:chgData name="Kita Yu" userId="f715aa718e25d103" providerId="LiveId" clId="{72B56A0B-0222-1C4C-A47F-3839314AF8A2}" dt="2021-06-30T00:06:53.370" v="320" actId="478"/>
          <ac:spMkLst>
            <pc:docMk/>
            <pc:sldMk cId="2223266398" sldId="257"/>
            <ac:spMk id="22" creationId="{266CA5F1-ADAF-4343-AC88-813B77D2E969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6" creationId="{EB3A7D8F-A69B-8249-AD04-7C7A7C418EFB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7" creationId="{BD7F9E71-8033-4A40-AE08-6B39334726D2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32" creationId="{A2B36C5B-F947-564F-AB7B-39C73B1D7978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39" creationId="{714D76F7-D989-7243-ABC5-B4B327242064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0" creationId="{1B79574B-9FCD-AB46-8057-327050B433FD}"/>
          </ac:spMkLst>
        </pc:spChg>
        <pc:spChg chg="del mod">
          <ac:chgData name="Kita Yu" userId="f715aa718e25d103" providerId="LiveId" clId="{72B56A0B-0222-1C4C-A47F-3839314AF8A2}" dt="2021-06-30T00:14:23.846" v="436" actId="478"/>
          <ac:spMkLst>
            <pc:docMk/>
            <pc:sldMk cId="2223266398" sldId="257"/>
            <ac:spMk id="41" creationId="{31E3F4B0-AD91-0042-9569-86C14B51B96E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2" creationId="{7AAAB537-773B-4948-8BA1-E342B3B20417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3" creationId="{38F419E3-F846-CC42-BA86-576087ECF0E7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5" creationId="{9AA3AB53-9E7B-7D45-B288-948109E0E802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6" creationId="{D76B3D2B-529A-104D-AFDE-319A48DF3761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7" creationId="{7A153CE5-5A2C-2041-A16E-EE42305FF396}"/>
          </ac:spMkLst>
        </pc:spChg>
        <pc:spChg chg="del mod">
          <ac:chgData name="Kita Yu" userId="f715aa718e25d103" providerId="LiveId" clId="{72B56A0B-0222-1C4C-A47F-3839314AF8A2}" dt="2021-06-30T00:13:31.558" v="408" actId="478"/>
          <ac:spMkLst>
            <pc:docMk/>
            <pc:sldMk cId="2223266398" sldId="257"/>
            <ac:spMk id="48" creationId="{16F9A0F9-248A-3042-A55F-B81BF1D8A57A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9" creationId="{474A8F7A-5983-0A4D-967C-669A2223E2F9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0" creationId="{532D3761-70CA-E745-95A2-857F40DEBFAA}"/>
          </ac:spMkLst>
        </pc:spChg>
        <pc:spChg chg="del mod">
          <ac:chgData name="Kita Yu" userId="f715aa718e25d103" providerId="LiveId" clId="{72B56A0B-0222-1C4C-A47F-3839314AF8A2}" dt="2021-06-30T00:13:28.622" v="407" actId="478"/>
          <ac:spMkLst>
            <pc:docMk/>
            <pc:sldMk cId="2223266398" sldId="257"/>
            <ac:spMk id="51" creationId="{29B47DF7-BD0B-454F-8541-39B21D97CFE2}"/>
          </ac:spMkLst>
        </pc:spChg>
        <pc:spChg chg="del">
          <ac:chgData name="Kita Yu" userId="f715aa718e25d103" providerId="LiveId" clId="{72B56A0B-0222-1C4C-A47F-3839314AF8A2}" dt="2021-06-30T00:06:44.867" v="318" actId="478"/>
          <ac:spMkLst>
            <pc:docMk/>
            <pc:sldMk cId="2223266398" sldId="257"/>
            <ac:spMk id="52" creationId="{DAD34C0B-3329-824D-8DC4-77DE83307AAF}"/>
          </ac:spMkLst>
        </pc:spChg>
        <pc:spChg chg="del">
          <ac:chgData name="Kita Yu" userId="f715aa718e25d103" providerId="LiveId" clId="{72B56A0B-0222-1C4C-A47F-3839314AF8A2}" dt="2021-06-30T00:06:47.216" v="319" actId="478"/>
          <ac:spMkLst>
            <pc:docMk/>
            <pc:sldMk cId="2223266398" sldId="257"/>
            <ac:spMk id="53" creationId="{ECE53860-83BA-144C-9E6D-FCDC0D73AF5D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4" creationId="{6D9412F6-10EB-9544-90CC-CCFF6902C413}"/>
          </ac:spMkLst>
        </pc:spChg>
        <pc:spChg chg="add del mod">
          <ac:chgData name="Kita Yu" userId="f715aa718e25d103" providerId="LiveId" clId="{72B56A0B-0222-1C4C-A47F-3839314AF8A2}" dt="2021-06-30T00:15:19.368" v="446" actId="478"/>
          <ac:spMkLst>
            <pc:docMk/>
            <pc:sldMk cId="2223266398" sldId="257"/>
            <ac:spMk id="55" creationId="{F4731835-B95B-D14B-A3BD-44298D65A347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6" creationId="{F6EB54C0-D892-FE43-BD7A-A6B74626B229}"/>
          </ac:spMkLst>
        </pc:spChg>
        <pc:spChg chg="add mod">
          <ac:chgData name="Kita Yu" userId="f715aa718e25d103" providerId="LiveId" clId="{72B56A0B-0222-1C4C-A47F-3839314AF8A2}" dt="2021-06-30T00:16:16.214" v="454" actId="1076"/>
          <ac:spMkLst>
            <pc:docMk/>
            <pc:sldMk cId="2223266398" sldId="257"/>
            <ac:spMk id="57" creationId="{D877CB1B-9666-EF42-AB1C-C2AC0325004A}"/>
          </ac:spMkLst>
        </pc:spChg>
        <pc:cxnChg chg="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9" creationId="{46A36F66-BDB7-3543-A8F1-7AB3833EB5DA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12" creationId="{9D70444D-8616-984C-971D-21826FE842A3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28" creationId="{FDA3A39B-988D-5C4D-BF36-AAF091E5C8CA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36" creationId="{719A4E35-4C3D-6D46-BBCE-B0C312733EB3}"/>
          </ac:cxnSpMkLst>
        </pc:cxnChg>
        <pc:cxnChg chg="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44" creationId="{74EDBFD7-1D79-FA46-886B-7732C517491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1C86D-75B1-3C49-BB21-A0E6B458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4D2980-9C85-AB43-B75E-E42B66045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AA9E4-3CFF-E542-B4FD-26FE20A3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E0245-7018-1F4F-97DA-AD6B582B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5670A0-4E55-4A48-99CA-5C922456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46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42650-27AB-944D-B1F2-6C9763F9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FF2DD-8244-D847-9F6F-6EA399BF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2A1CA-7C77-5743-9F8D-7B5F2059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85565-EC63-AA45-B7A8-B7FA0C8F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C1ADE-3F87-B64D-B978-38884937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43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66133C-6534-CD44-BC65-7BFDD333F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73C21E-DC5D-4448-BBCD-FFC98999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9DC7E-FC75-5743-BFC4-F7E21C47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D9DD9-83FF-8F4E-A2E2-29F9E03F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B28D47-A5BD-ED41-82F8-3A95B5C6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24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21EB1-1B96-BA49-B406-122D9B7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6288F-FCB2-824C-87EF-4AD69D1F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1621B-1B5C-D441-AE64-79927889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B22AD-526C-D04A-909E-2381C8A5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63D34C-E06B-B343-9E9A-51DF80EB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4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C7E89-2070-8B42-BBA9-03A978F1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597FB4-79CB-7D44-939A-A96EAC9E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A8B24-C940-FB4B-B4C5-5472701C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56C14-707C-FE42-B578-4054AE42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7E7627-BFF8-DA42-9EF9-ABC9188F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6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8B263-1404-3B4E-8990-E37764BF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94A7D-1242-9845-BBF4-6A3AA61BF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273F07-BC8B-3640-BE73-72FB0D103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C1E418-580C-BF48-BCBC-115BC942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A336A6-6F25-B746-AB96-B68A8A7C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493D4A-6A9B-A04D-9AA3-62817821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2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124CB-60A0-5441-8DDE-A2F8E0D1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B302A5-44C0-744E-8E72-6E421270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AA16E-25E5-C74C-9C17-4C9CC1D8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FE3A1B-1754-814A-ADD7-A91F9680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156ABB-D9D3-9F45-9BB7-C574317C7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99B7B6-8385-124B-9258-CA3BCE7C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FA56ED-DB75-FD46-A041-C66B4A11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AEBB6D-81DA-A249-947E-DEBAE5EF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44713-A495-6341-A967-A5E85A40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3DD60E-68BA-6749-9C8A-E0C753E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EA2D31-D0FC-3F47-A77E-2B70F93D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5CBB3B-51DC-0D4B-889C-A85ECA8F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2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18EA30-2CDC-DD44-96F9-78AE9AD9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4BC8EA-BCEA-EA45-BC47-96F36ACE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5F6A29-3751-214F-845B-D9A1D095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75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5B034-D725-DF4A-81B8-0080328A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5D9E9C-6847-5C40-8E98-3CECC8F0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8A506F-1077-E44C-897D-6B5F5E03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9510CF-7DA5-CA48-871E-BA9F2DD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FF3DB-A909-4A4A-B12B-552FD4AF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5DDD8-57FC-ED48-B721-D7FC46F3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6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76428-D5C9-5841-BDBC-4131AFC3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46093E-05F4-C644-9812-877B91F75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7FFFF5-ED47-754A-BCCF-7D2175B3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4529BF-4DAD-DD48-9DCE-18437ED0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7A4BBC-536A-6C47-BE6D-6FC14159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2A462-6A52-634A-BD0F-FEDC579E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8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175CF2-E0CC-1B43-9C85-5F060F93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60237C-74FC-1D46-BE61-0A7AE604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EC1A3-B083-BB48-A9D7-7F9E19ADA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069B-638F-3F41-B94D-E8C16D1643F2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8045B-C848-6043-ABDB-47DC9518F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419C4-D41D-094F-A808-8958DE080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2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C489EE23-E1FD-5F40-9B2B-8A264D1F6824}"/>
              </a:ext>
            </a:extLst>
          </p:cNvPr>
          <p:cNvSpPr/>
          <p:nvPr/>
        </p:nvSpPr>
        <p:spPr>
          <a:xfrm>
            <a:off x="5638800" y="1715615"/>
            <a:ext cx="914400" cy="93049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6A36F66-BDB7-3543-A8F1-7AB3833EB5DA}"/>
              </a:ext>
            </a:extLst>
          </p:cNvPr>
          <p:cNvCxnSpPr>
            <a:cxnSpLocks/>
          </p:cNvCxnSpPr>
          <p:nvPr/>
        </p:nvCxnSpPr>
        <p:spPr>
          <a:xfrm>
            <a:off x="6718343" y="1995630"/>
            <a:ext cx="1583208" cy="290776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5B36A03-466D-6A49-AC77-C2CAA18423F1}"/>
              </a:ext>
            </a:extLst>
          </p:cNvPr>
          <p:cNvSpPr txBox="1"/>
          <p:nvPr/>
        </p:nvSpPr>
        <p:spPr>
          <a:xfrm>
            <a:off x="7566196" y="3011010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B3A7D8F-A69B-8249-AD04-7C7A7C418EFB}"/>
              </a:ext>
            </a:extLst>
          </p:cNvPr>
          <p:cNvSpPr txBox="1"/>
          <p:nvPr/>
        </p:nvSpPr>
        <p:spPr>
          <a:xfrm>
            <a:off x="5595499" y="2811719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7F9E71-8033-4A40-AE08-6B39334726D2}"/>
              </a:ext>
            </a:extLst>
          </p:cNvPr>
          <p:cNvSpPr txBox="1"/>
          <p:nvPr/>
        </p:nvSpPr>
        <p:spPr>
          <a:xfrm>
            <a:off x="5560375" y="12057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30°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3F835D2B-7FA8-9C4E-B27F-9BEAD74AB5F3}"/>
              </a:ext>
            </a:extLst>
          </p:cNvPr>
          <p:cNvSpPr/>
          <p:nvPr/>
        </p:nvSpPr>
        <p:spPr>
          <a:xfrm rot="13383715">
            <a:off x="6414929" y="1191373"/>
            <a:ext cx="288391" cy="60197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下矢印 38">
            <a:extLst>
              <a:ext uri="{FF2B5EF4-FFF2-40B4-BE49-F238E27FC236}">
                <a16:creationId xmlns:a16="http://schemas.microsoft.com/office/drawing/2014/main" id="{714D76F7-D989-7243-ABC5-B4B327242064}"/>
              </a:ext>
            </a:extLst>
          </p:cNvPr>
          <p:cNvSpPr/>
          <p:nvPr/>
        </p:nvSpPr>
        <p:spPr>
          <a:xfrm rot="8385936">
            <a:off x="5353200" y="1149994"/>
            <a:ext cx="312144" cy="69490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79574B-9FCD-AB46-8057-327050B433FD}"/>
              </a:ext>
            </a:extLst>
          </p:cNvPr>
          <p:cNvSpPr txBox="1"/>
          <p:nvPr/>
        </p:nvSpPr>
        <p:spPr>
          <a:xfrm>
            <a:off x="6745404" y="1395444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7AAAB537-773B-4948-8BA1-E342B3B20417}"/>
              </a:ext>
            </a:extLst>
          </p:cNvPr>
          <p:cNvSpPr/>
          <p:nvPr/>
        </p:nvSpPr>
        <p:spPr>
          <a:xfrm>
            <a:off x="3773513" y="4669860"/>
            <a:ext cx="914400" cy="93049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8F419E3-F846-CC42-BA86-576087ECF0E7}"/>
              </a:ext>
            </a:extLst>
          </p:cNvPr>
          <p:cNvSpPr/>
          <p:nvPr/>
        </p:nvSpPr>
        <p:spPr>
          <a:xfrm>
            <a:off x="7266538" y="4663937"/>
            <a:ext cx="914400" cy="93049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4EDBFD7-1D79-FA46-886B-7732C5174913}"/>
              </a:ext>
            </a:extLst>
          </p:cNvPr>
          <p:cNvCxnSpPr>
            <a:cxnSpLocks/>
          </p:cNvCxnSpPr>
          <p:nvPr/>
        </p:nvCxnSpPr>
        <p:spPr>
          <a:xfrm>
            <a:off x="4205248" y="5757964"/>
            <a:ext cx="351849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AA3AB53-9E7B-7D45-B288-948109E0E802}"/>
              </a:ext>
            </a:extLst>
          </p:cNvPr>
          <p:cNvSpPr txBox="1"/>
          <p:nvPr/>
        </p:nvSpPr>
        <p:spPr>
          <a:xfrm>
            <a:off x="5483903" y="589698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76B3D2B-529A-104D-AFDE-319A48DF3761}"/>
              </a:ext>
            </a:extLst>
          </p:cNvPr>
          <p:cNvSpPr txBox="1"/>
          <p:nvPr/>
        </p:nvSpPr>
        <p:spPr>
          <a:xfrm>
            <a:off x="4495035" y="4141679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A153CE5-5A2C-2041-A16E-EE42305FF396}"/>
              </a:ext>
            </a:extLst>
          </p:cNvPr>
          <p:cNvSpPr txBox="1"/>
          <p:nvPr/>
        </p:nvSpPr>
        <p:spPr>
          <a:xfrm>
            <a:off x="6589502" y="4063250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下矢印 48">
            <a:extLst>
              <a:ext uri="{FF2B5EF4-FFF2-40B4-BE49-F238E27FC236}">
                <a16:creationId xmlns:a16="http://schemas.microsoft.com/office/drawing/2014/main" id="{474A8F7A-5983-0A4D-967C-669A2223E2F9}"/>
              </a:ext>
            </a:extLst>
          </p:cNvPr>
          <p:cNvSpPr/>
          <p:nvPr/>
        </p:nvSpPr>
        <p:spPr>
          <a:xfrm rot="10800000">
            <a:off x="5922559" y="562707"/>
            <a:ext cx="261399" cy="113520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32D3761-70CA-E745-95A2-857F40DEBFAA}"/>
              </a:ext>
            </a:extLst>
          </p:cNvPr>
          <p:cNvSpPr txBox="1"/>
          <p:nvPr/>
        </p:nvSpPr>
        <p:spPr>
          <a:xfrm>
            <a:off x="6096000" y="20770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DA3A39B-988D-5C4D-BF36-AAF091E5C8CA}"/>
              </a:ext>
            </a:extLst>
          </p:cNvPr>
          <p:cNvCxnSpPr>
            <a:cxnSpLocks/>
          </p:cNvCxnSpPr>
          <p:nvPr/>
        </p:nvCxnSpPr>
        <p:spPr>
          <a:xfrm flipH="1">
            <a:off x="3668285" y="1887932"/>
            <a:ext cx="1892701" cy="301545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B36C5B-F947-564F-AB7B-39C73B1D7978}"/>
              </a:ext>
            </a:extLst>
          </p:cNvPr>
          <p:cNvSpPr txBox="1"/>
          <p:nvPr/>
        </p:nvSpPr>
        <p:spPr>
          <a:xfrm>
            <a:off x="4381770" y="1359562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D70444D-8616-984C-971D-21826FE842A3}"/>
              </a:ext>
            </a:extLst>
          </p:cNvPr>
          <p:cNvCxnSpPr>
            <a:cxnSpLocks/>
          </p:cNvCxnSpPr>
          <p:nvPr/>
        </p:nvCxnSpPr>
        <p:spPr>
          <a:xfrm flipH="1">
            <a:off x="5312602" y="691046"/>
            <a:ext cx="511772" cy="41591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719A4E35-4C3D-6D46-BBCE-B0C312733EB3}"/>
              </a:ext>
            </a:extLst>
          </p:cNvPr>
          <p:cNvCxnSpPr>
            <a:cxnSpLocks/>
          </p:cNvCxnSpPr>
          <p:nvPr/>
        </p:nvCxnSpPr>
        <p:spPr>
          <a:xfrm>
            <a:off x="6215193" y="691046"/>
            <a:ext cx="483277" cy="50527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D9412F6-10EB-9544-90CC-CCFF6902C413}"/>
              </a:ext>
            </a:extLst>
          </p:cNvPr>
          <p:cNvSpPr txBox="1"/>
          <p:nvPr/>
        </p:nvSpPr>
        <p:spPr>
          <a:xfrm>
            <a:off x="6068815" y="11818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30°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円弧 17">
            <a:extLst>
              <a:ext uri="{FF2B5EF4-FFF2-40B4-BE49-F238E27FC236}">
                <a16:creationId xmlns:a16="http://schemas.microsoft.com/office/drawing/2014/main" id="{7B0F381D-EDD7-534C-A21B-446961755E1C}"/>
              </a:ext>
            </a:extLst>
          </p:cNvPr>
          <p:cNvSpPr/>
          <p:nvPr/>
        </p:nvSpPr>
        <p:spPr>
          <a:xfrm>
            <a:off x="6013606" y="1543830"/>
            <a:ext cx="346489" cy="369332"/>
          </a:xfrm>
          <a:prstGeom prst="arc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弧 55">
            <a:extLst>
              <a:ext uri="{FF2B5EF4-FFF2-40B4-BE49-F238E27FC236}">
                <a16:creationId xmlns:a16="http://schemas.microsoft.com/office/drawing/2014/main" id="{F6EB54C0-D892-FE43-BD7A-A6B74626B229}"/>
              </a:ext>
            </a:extLst>
          </p:cNvPr>
          <p:cNvSpPr/>
          <p:nvPr/>
        </p:nvSpPr>
        <p:spPr>
          <a:xfrm rot="17072361">
            <a:off x="5778454" y="1501552"/>
            <a:ext cx="346489" cy="369332"/>
          </a:xfrm>
          <a:prstGeom prst="arc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877CB1B-9666-EF42-AB1C-C2AC0325004A}"/>
              </a:ext>
            </a:extLst>
          </p:cNvPr>
          <p:cNvSpPr txBox="1"/>
          <p:nvPr/>
        </p:nvSpPr>
        <p:spPr>
          <a:xfrm>
            <a:off x="3510770" y="293399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6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 Yu</dc:creator>
  <cp:lastModifiedBy>Microsoft Office User</cp:lastModifiedBy>
  <cp:revision>1</cp:revision>
  <dcterms:created xsi:type="dcterms:W3CDTF">2021-06-07T12:21:27Z</dcterms:created>
  <dcterms:modified xsi:type="dcterms:W3CDTF">2021-06-30T00:18:01Z</dcterms:modified>
</cp:coreProperties>
</file>