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69BD2-175C-974E-A31D-017A418F737D}" v="24" dt="2021-08-22T14:49:58.794"/>
    <p1510:client id="{AB8AE0E4-CCF9-6447-B036-BB4B7AC6D91F}" v="45" dt="2021-08-23T06:11:21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2"/>
  </p:normalViewPr>
  <p:slideViewPr>
    <p:cSldViewPr snapToGrid="0">
      <p:cViewPr varScale="1">
        <p:scale>
          <a:sx n="99" d="100"/>
          <a:sy n="99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LiveId" clId="{0EB83D86-F1BD-4899-AAC9-3082031D8AD5}"/>
    <pc:docChg chg="undo custSel modSld">
      <pc:chgData name="Kita Yu" userId="f715aa718e25d103" providerId="LiveId" clId="{0EB83D86-F1BD-4899-AAC9-3082031D8AD5}" dt="2021-06-30T03:09:14.256" v="121" actId="1076"/>
      <pc:docMkLst>
        <pc:docMk/>
      </pc:docMkLst>
      <pc:sldChg chg="addSp delSp modSp mod">
        <pc:chgData name="Kita Yu" userId="f715aa718e25d103" providerId="LiveId" clId="{0EB83D86-F1BD-4899-AAC9-3082031D8AD5}" dt="2021-06-30T03:09:14.256" v="121" actId="1076"/>
        <pc:sldMkLst>
          <pc:docMk/>
          <pc:sldMk cId="920903473" sldId="256"/>
        </pc:sldMkLst>
        <pc:spChg chg="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0EB83D86-F1BD-4899-AAC9-3082031D8AD5}" dt="2021-06-30T03:03:22.530" v="37" actId="11529"/>
          <ac:spMkLst>
            <pc:docMk/>
            <pc:sldMk cId="920903473" sldId="256"/>
            <ac:spMk id="16" creationId="{CE268FD3-FCEF-4C73-8851-A597B476A06D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17" creationId="{3F835D2B-7FA8-9C4E-B27F-9BEAD74AB5F3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18" creationId="{7F89260A-F6A5-4B6E-85FE-C2C68E70F1DD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22" creationId="{266CA5F1-ADAF-4343-AC88-813B77D2E969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4" creationId="{E538E0F5-E0F4-4A5C-8869-AAAD92484245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5" creationId="{F3063657-19E5-4B34-90A7-8B394D9264E0}"/>
          </ac:spMkLst>
        </pc:spChg>
        <pc:spChg chg="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26" creationId="{EB3A7D8F-A69B-8249-AD04-7C7A7C418EFB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0EB83D86-F1BD-4899-AAC9-3082031D8AD5}" dt="2021-06-30T03:01:26.379" v="14" actId="478"/>
          <ac:spMkLst>
            <pc:docMk/>
            <pc:sldMk cId="920903473" sldId="256"/>
            <ac:spMk id="39" creationId="{714D76F7-D989-7243-ABC5-B4B327242064}"/>
          </ac:spMkLst>
        </pc:spChg>
        <pc:spChg chg="del">
          <ac:chgData name="Kita Yu" userId="f715aa718e25d103" providerId="LiveId" clId="{0EB83D86-F1BD-4899-AAC9-3082031D8AD5}" dt="2021-06-30T03:01:24.080" v="13" actId="478"/>
          <ac:spMkLst>
            <pc:docMk/>
            <pc:sldMk cId="920903473" sldId="256"/>
            <ac:spMk id="40" creationId="{1B79574B-9FCD-AB46-8057-327050B433FD}"/>
          </ac:spMkLst>
        </pc:spChg>
        <pc:spChg chg="del">
          <ac:chgData name="Kita Yu" userId="f715aa718e25d103" providerId="LiveId" clId="{0EB83D86-F1BD-4899-AAC9-3082031D8AD5}" dt="2021-06-30T03:01:26.379" v="14" actId="478"/>
          <ac:spMkLst>
            <pc:docMk/>
            <pc:sldMk cId="920903473" sldId="256"/>
            <ac:spMk id="41" creationId="{31E3F4B0-AD91-0042-9569-86C14B51B96E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2" creationId="{7AAAB537-773B-4948-8BA1-E342B3B20417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3" creationId="{38F419E3-F846-CC42-BA86-576087ECF0E7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5" creationId="{9AA3AB53-9E7B-7D45-B288-948109E0E802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6" creationId="{D76B3D2B-529A-104D-AFDE-319A48DF3761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7" creationId="{7A153CE5-5A2C-2041-A16E-EE42305FF396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8" creationId="{16F9A0F9-248A-3042-A55F-B81BF1D8A57A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49" creationId="{474A8F7A-5983-0A4D-967C-669A2223E2F9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50" creationId="{532D3761-70CA-E745-95A2-857F40DEBFAA}"/>
          </ac:spMkLst>
        </pc:spChg>
        <pc:spChg chg="del">
          <ac:chgData name="Kita Yu" userId="f715aa718e25d103" providerId="LiveId" clId="{0EB83D86-F1BD-4899-AAC9-3082031D8AD5}" dt="2021-06-30T03:01:28.085" v="15" actId="478"/>
          <ac:spMkLst>
            <pc:docMk/>
            <pc:sldMk cId="920903473" sldId="256"/>
            <ac:spMk id="51" creationId="{29B47DF7-BD0B-454F-8541-39B21D97CFE2}"/>
          </ac:spMkLst>
        </pc:spChg>
        <pc:spChg chg="del">
          <ac:chgData name="Kita Yu" userId="f715aa718e25d103" providerId="LiveId" clId="{0EB83D86-F1BD-4899-AAC9-3082031D8AD5}" dt="2021-06-30T03:00:22.667" v="0" actId="478"/>
          <ac:spMkLst>
            <pc:docMk/>
            <pc:sldMk cId="920903473" sldId="256"/>
            <ac:spMk id="52" creationId="{DAD34C0B-3329-824D-8DC4-77DE83307AAF}"/>
          </ac:spMkLst>
        </pc:spChg>
        <pc:spChg chg="del">
          <ac:chgData name="Kita Yu" userId="f715aa718e25d103" providerId="LiveId" clId="{0EB83D86-F1BD-4899-AAC9-3082031D8AD5}" dt="2021-06-30T03:00:25.137" v="1" actId="478"/>
          <ac:spMkLst>
            <pc:docMk/>
            <pc:sldMk cId="920903473" sldId="256"/>
            <ac:spMk id="53" creationId="{ECE53860-83BA-144C-9E6D-FCDC0D73AF5D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4" creationId="{AE9FD860-9F83-4B1E-9343-34E475DA3788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5" creationId="{D599B24F-E8BA-49EC-A5C0-8F0384E99DD2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6" creationId="{868A5987-347C-41B2-AA3F-A3E813B66CE9}"/>
          </ac:spMkLst>
        </pc:spChg>
        <pc:spChg chg="add del mod">
          <ac:chgData name="Kita Yu" userId="f715aa718e25d103" providerId="LiveId" clId="{0EB83D86-F1BD-4899-AAC9-3082031D8AD5}" dt="2021-06-30T03:08:13.931" v="102" actId="21"/>
          <ac:spMkLst>
            <pc:docMk/>
            <pc:sldMk cId="920903473" sldId="256"/>
            <ac:spMk id="57" creationId="{9AD24625-4A95-4ED2-A308-3AD40FA6AE75}"/>
          </ac:spMkLst>
        </pc:spChg>
        <pc:spChg chg="add del mod">
          <ac:chgData name="Kita Yu" userId="f715aa718e25d103" providerId="LiveId" clId="{0EB83D86-F1BD-4899-AAC9-3082031D8AD5}" dt="2021-06-30T03:08:18.628" v="104" actId="478"/>
          <ac:spMkLst>
            <pc:docMk/>
            <pc:sldMk cId="920903473" sldId="256"/>
            <ac:spMk id="58" creationId="{A44FC58F-A911-479E-BA74-D6C9D04C976D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59" creationId="{30442A6E-895F-414A-898C-30D99B008428}"/>
          </ac:spMkLst>
        </pc:spChg>
        <pc:spChg chg="add mod">
          <ac:chgData name="Kita Yu" userId="f715aa718e25d103" providerId="LiveId" clId="{0EB83D86-F1BD-4899-AAC9-3082031D8AD5}" dt="2021-06-30T03:09:14.256" v="121" actId="1076"/>
          <ac:spMkLst>
            <pc:docMk/>
            <pc:sldMk cId="920903473" sldId="256"/>
            <ac:spMk id="60" creationId="{85F4BB3E-2F6A-4909-892B-58F1D57C38FC}"/>
          </ac:spMkLst>
        </pc:spChg>
        <pc:cxnChg chg="add del mod">
          <ac:chgData name="Kita Yu" userId="f715aa718e25d103" providerId="LiveId" clId="{0EB83D86-F1BD-4899-AAC9-3082031D8AD5}" dt="2021-06-30T03:02:19.963" v="27" actId="11529"/>
          <ac:cxnSpMkLst>
            <pc:docMk/>
            <pc:sldMk cId="920903473" sldId="256"/>
            <ac:cxnSpMk id="4" creationId="{0256C4FF-D83D-46DD-AFFD-2C8230A1A660}"/>
          </ac:cxnSpMkLst>
        </pc:cxnChg>
        <pc:cxnChg chg="del">
          <ac:chgData name="Kita Yu" userId="f715aa718e25d103" providerId="LiveId" clId="{0EB83D86-F1BD-4899-AAC9-3082031D8AD5}" dt="2021-06-30T03:01:24.080" v="13" actId="478"/>
          <ac:cxnSpMkLst>
            <pc:docMk/>
            <pc:sldMk cId="920903473" sldId="256"/>
            <ac:cxnSpMk id="9" creationId="{46A36F66-BDB7-3543-A8F1-7AB3833EB5DA}"/>
          </ac:cxnSpMkLst>
        </pc:cxnChg>
        <pc:cxnChg chg="add del mod">
          <ac:chgData name="Kita Yu" userId="f715aa718e25d103" providerId="LiveId" clId="{0EB83D86-F1BD-4899-AAC9-3082031D8AD5}" dt="2021-06-30T03:02:41.432" v="31" actId="11529"/>
          <ac:cxnSpMkLst>
            <pc:docMk/>
            <pc:sldMk cId="920903473" sldId="256"/>
            <ac:cxnSpMk id="11" creationId="{02E0BF9A-6323-4D16-945C-B02C46BE7420}"/>
          </ac:cxnSpMkLst>
        </pc:cxnChg>
        <pc:cxnChg chg="add del mod">
          <ac:chgData name="Kita Yu" userId="f715aa718e25d103" providerId="LiveId" clId="{0EB83D86-F1BD-4899-AAC9-3082031D8AD5}" dt="2021-06-30T03:03:24.394" v="39" actId="11529"/>
          <ac:cxnSpMkLst>
            <pc:docMk/>
            <pc:sldMk cId="920903473" sldId="256"/>
            <ac:cxnSpMk id="15" creationId="{EC085291-414D-466F-BAE6-68E5936FD148}"/>
          </ac:cxnSpMkLst>
        </pc:cxnChg>
        <pc:cxnChg chg="del">
          <ac:chgData name="Kita Yu" userId="f715aa718e25d103" providerId="LiveId" clId="{0EB83D86-F1BD-4899-AAC9-3082031D8AD5}" dt="2021-06-30T03:01:28.085" v="15" actId="478"/>
          <ac:cxnSpMkLst>
            <pc:docMk/>
            <pc:sldMk cId="920903473" sldId="256"/>
            <ac:cxnSpMk id="44" creationId="{74EDBFD7-1D79-FA46-886B-7732C5174913}"/>
          </ac:cxnSpMkLst>
        </pc:cxnChg>
      </pc:sldChg>
    </pc:docChg>
  </pc:docChgLst>
  <pc:docChgLst>
    <pc:chgData name="Kita Yu" userId="f715aa718e25d103" providerId="Windows Live" clId="Web-{864C23D5-632F-4EC1-930F-9D2ED34D3B45}"/>
    <pc:docChg chg="modSld">
      <pc:chgData name="Kita Yu" userId="f715aa718e25d103" providerId="Windows Live" clId="Web-{864C23D5-632F-4EC1-930F-9D2ED34D3B45}" dt="2021-06-29T15:33:47.250" v="8" actId="20577"/>
      <pc:docMkLst>
        <pc:docMk/>
      </pc:docMkLst>
      <pc:sldChg chg="modSp">
        <pc:chgData name="Kita Yu" userId="f715aa718e25d103" providerId="Windows Live" clId="Web-{864C23D5-632F-4EC1-930F-9D2ED34D3B45}" dt="2021-06-29T15:33:47.250" v="8" actId="20577"/>
        <pc:sldMkLst>
          <pc:docMk/>
          <pc:sldMk cId="920903473" sldId="256"/>
        </pc:sldMkLst>
        <pc:spChg chg="mod">
          <ac:chgData name="Kita Yu" userId="f715aa718e25d103" providerId="Windows Live" clId="Web-{864C23D5-632F-4EC1-930F-9D2ED34D3B45}" dt="2021-06-29T15:33:47.250" v="8" actId="20577"/>
          <ac:spMkLst>
            <pc:docMk/>
            <pc:sldMk cId="920903473" sldId="256"/>
            <ac:spMk id="52" creationId="{DAD34C0B-3329-824D-8DC4-77DE83307AAF}"/>
          </ac:spMkLst>
        </pc:spChg>
      </pc:sldChg>
    </pc:docChg>
  </pc:docChgLst>
  <pc:docChgLst>
    <pc:chgData name="Kita Yu" userId="f715aa718e25d103" providerId="LiveId" clId="{43D8CA66-F444-F04E-8938-C69FBBC610B0}"/>
    <pc:docChg chg="modSld">
      <pc:chgData name="Kita Yu" userId="f715aa718e25d103" providerId="LiveId" clId="{43D8CA66-F444-F04E-8938-C69FBBC610B0}" dt="2021-06-07T12:38:19.358" v="4" actId="1037"/>
      <pc:docMkLst>
        <pc:docMk/>
      </pc:docMkLst>
      <pc:sldChg chg="addSp modSp mod">
        <pc:chgData name="Kita Yu" userId="f715aa718e25d103" providerId="LiveId" clId="{43D8CA66-F444-F04E-8938-C69FBBC610B0}" dt="2021-06-07T12:38:19.358" v="4" actId="1037"/>
        <pc:sldMkLst>
          <pc:docMk/>
          <pc:sldMk cId="920903473" sldId="256"/>
        </pc:sldMkLst>
        <pc:cxnChg chg="add mod">
          <ac:chgData name="Kita Yu" userId="f715aa718e25d103" providerId="LiveId" clId="{43D8CA66-F444-F04E-8938-C69FBBC610B0}" dt="2021-06-07T12:38:19.358" v="4" actId="1037"/>
          <ac:cxnSpMkLst>
            <pc:docMk/>
            <pc:sldMk cId="920903473" sldId="256"/>
            <ac:cxnSpMk id="33" creationId="{8F7A0D38-6CD5-B743-81A3-BD039C18281B}"/>
          </ac:cxnSpMkLst>
        </pc:cxnChg>
      </pc:sldChg>
    </pc:docChg>
  </pc:docChgLst>
  <pc:docChgLst>
    <pc:chgData name="Kita Yu" userId="f715aa718e25d103" providerId="LiveId" clId="{AB8AE0E4-CCF9-6447-B036-BB4B7AC6D91F}"/>
    <pc:docChg chg="undo custSel modSld">
      <pc:chgData name="Kita Yu" userId="f715aa718e25d103" providerId="LiveId" clId="{AB8AE0E4-CCF9-6447-B036-BB4B7AC6D91F}" dt="2021-08-23T06:11:27.614" v="90" actId="1076"/>
      <pc:docMkLst>
        <pc:docMk/>
      </pc:docMkLst>
      <pc:sldChg chg="addSp delSp modSp mod">
        <pc:chgData name="Kita Yu" userId="f715aa718e25d103" providerId="LiveId" clId="{AB8AE0E4-CCF9-6447-B036-BB4B7AC6D91F}" dt="2021-08-23T06:11:27.614" v="90" actId="1076"/>
        <pc:sldMkLst>
          <pc:docMk/>
          <pc:sldMk cId="920903473" sldId="256"/>
        </pc:sldMkLst>
        <pc:spChg chg="add del mod">
          <ac:chgData name="Kita Yu" userId="f715aa718e25d103" providerId="LiveId" clId="{AB8AE0E4-CCF9-6447-B036-BB4B7AC6D91F}" dt="2021-08-23T05:50:57.665" v="15"/>
          <ac:spMkLst>
            <pc:docMk/>
            <pc:sldMk cId="920903473" sldId="256"/>
            <ac:spMk id="2" creationId="{807BBE3B-64AF-E24D-ACB2-BF3ABE3A9E2E}"/>
          </ac:spMkLst>
        </pc:spChg>
        <pc:spChg chg="del">
          <ac:chgData name="Kita Yu" userId="f715aa718e25d103" providerId="LiveId" clId="{AB8AE0E4-CCF9-6447-B036-BB4B7AC6D91F}" dt="2021-08-23T05:49:55.601" v="0" actId="478"/>
          <ac:spMkLst>
            <pc:docMk/>
            <pc:sldMk cId="920903473" sldId="256"/>
            <ac:spMk id="3" creationId="{6DAED396-5EB0-C249-BE4F-82B6A38781C9}"/>
          </ac:spMkLst>
        </pc:spChg>
        <pc:spChg chg="del">
          <ac:chgData name="Kita Yu" userId="f715aa718e25d103" providerId="LiveId" clId="{AB8AE0E4-CCF9-6447-B036-BB4B7AC6D91F}" dt="2021-08-23T05:49:55.601" v="0" actId="478"/>
          <ac:spMkLst>
            <pc:docMk/>
            <pc:sldMk cId="920903473" sldId="256"/>
            <ac:spMk id="13" creationId="{73F575F4-DE1B-4944-8492-1D5212A0FB86}"/>
          </ac:spMkLst>
        </pc:spChg>
        <pc:spChg chg="add mod">
          <ac:chgData name="Kita Yu" userId="f715aa718e25d103" providerId="LiveId" clId="{AB8AE0E4-CCF9-6447-B036-BB4B7AC6D91F}" dt="2021-08-23T05:51:43.826" v="24" actId="207"/>
          <ac:spMkLst>
            <pc:docMk/>
            <pc:sldMk cId="920903473" sldId="256"/>
            <ac:spMk id="21" creationId="{1470AF79-CE50-994C-8041-491D5748B93D}"/>
          </ac:spMkLst>
        </pc:spChg>
        <pc:spChg chg="add mod">
          <ac:chgData name="Kita Yu" userId="f715aa718e25d103" providerId="LiveId" clId="{AB8AE0E4-CCF9-6447-B036-BB4B7AC6D91F}" dt="2021-08-23T05:54:10.360" v="58" actId="1076"/>
          <ac:spMkLst>
            <pc:docMk/>
            <pc:sldMk cId="920903473" sldId="256"/>
            <ac:spMk id="24" creationId="{4D508408-84AE-3B4B-8CBC-25764442B31F}"/>
          </ac:spMkLst>
        </pc:spChg>
        <pc:spChg chg="del">
          <ac:chgData name="Kita Yu" userId="f715aa718e25d103" providerId="LiveId" clId="{AB8AE0E4-CCF9-6447-B036-BB4B7AC6D91F}" dt="2021-08-23T05:49:55.601" v="0" actId="478"/>
          <ac:spMkLst>
            <pc:docMk/>
            <pc:sldMk cId="920903473" sldId="256"/>
            <ac:spMk id="25" creationId="{F3063657-19E5-4B34-90A7-8B394D9264E0}"/>
          </ac:spMkLst>
        </pc:spChg>
        <pc:spChg chg="del">
          <ac:chgData name="Kita Yu" userId="f715aa718e25d103" providerId="LiveId" clId="{AB8AE0E4-CCF9-6447-B036-BB4B7AC6D91F}" dt="2021-08-23T05:49:55.601" v="0" actId="478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AB8AE0E4-CCF9-6447-B036-BB4B7AC6D91F}" dt="2021-08-23T05:56:06.771" v="72" actId="20577"/>
          <ac:spMkLst>
            <pc:docMk/>
            <pc:sldMk cId="920903473" sldId="256"/>
            <ac:spMk id="30" creationId="{06F4C9A6-9F37-7043-A6A1-D8BB6C0B958D}"/>
          </ac:spMkLst>
        </pc:spChg>
        <pc:spChg chg="add mod">
          <ac:chgData name="Kita Yu" userId="f715aa718e25d103" providerId="LiveId" clId="{AB8AE0E4-CCF9-6447-B036-BB4B7AC6D91F}" dt="2021-08-23T05:49:56.181" v="1"/>
          <ac:spMkLst>
            <pc:docMk/>
            <pc:sldMk cId="920903473" sldId="256"/>
            <ac:spMk id="31" creationId="{211AFDEA-BE59-9E4C-9278-FF8193DE6AE6}"/>
          </ac:spMkLst>
        </pc:spChg>
        <pc:spChg chg="del">
          <ac:chgData name="Kita Yu" userId="f715aa718e25d103" providerId="LiveId" clId="{AB8AE0E4-CCF9-6447-B036-BB4B7AC6D91F}" dt="2021-08-23T05:49:55.601" v="0" actId="478"/>
          <ac:spMkLst>
            <pc:docMk/>
            <pc:sldMk cId="920903473" sldId="256"/>
            <ac:spMk id="32" creationId="{581CAEF7-4012-CB40-97B9-0DB9C620EB6C}"/>
          </ac:spMkLst>
        </pc:spChg>
        <pc:spChg chg="del">
          <ac:chgData name="Kita Yu" userId="f715aa718e25d103" providerId="LiveId" clId="{AB8AE0E4-CCF9-6447-B036-BB4B7AC6D91F}" dt="2021-08-23T05:49:55.601" v="0" actId="478"/>
          <ac:spMkLst>
            <pc:docMk/>
            <pc:sldMk cId="920903473" sldId="256"/>
            <ac:spMk id="33" creationId="{7A059B81-A960-0D44-B23D-07596C2DB0CB}"/>
          </ac:spMkLst>
        </pc:spChg>
        <pc:spChg chg="del">
          <ac:chgData name="Kita Yu" userId="f715aa718e25d103" providerId="LiveId" clId="{AB8AE0E4-CCF9-6447-B036-BB4B7AC6D91F}" dt="2021-08-23T05:49:55.601" v="0" actId="478"/>
          <ac:spMkLst>
            <pc:docMk/>
            <pc:sldMk cId="920903473" sldId="256"/>
            <ac:spMk id="34" creationId="{C483830E-B3EC-5546-B37E-8EA4DEE39C65}"/>
          </ac:spMkLst>
        </pc:spChg>
        <pc:spChg chg="add mod">
          <ac:chgData name="Kita Yu" userId="f715aa718e25d103" providerId="LiveId" clId="{AB8AE0E4-CCF9-6447-B036-BB4B7AC6D91F}" dt="2021-08-23T05:53:20.063" v="47" actId="1076"/>
          <ac:spMkLst>
            <pc:docMk/>
            <pc:sldMk cId="920903473" sldId="256"/>
            <ac:spMk id="36" creationId="{2BD12314-8A2B-7E4C-B796-8C8C737D6547}"/>
          </ac:spMkLst>
        </pc:spChg>
        <pc:spChg chg="del">
          <ac:chgData name="Kita Yu" userId="f715aa718e25d103" providerId="LiveId" clId="{AB8AE0E4-CCF9-6447-B036-BB4B7AC6D91F}" dt="2021-08-23T05:49:55.601" v="0" actId="478"/>
          <ac:spMkLst>
            <pc:docMk/>
            <pc:sldMk cId="920903473" sldId="256"/>
            <ac:spMk id="37" creationId="{EBCFECC5-127F-9545-93E9-0C02E9AC124C}"/>
          </ac:spMkLst>
        </pc:spChg>
        <pc:spChg chg="add mod">
          <ac:chgData name="Kita Yu" userId="f715aa718e25d103" providerId="LiveId" clId="{AB8AE0E4-CCF9-6447-B036-BB4B7AC6D91F}" dt="2021-08-23T05:52:16.352" v="31" actId="166"/>
          <ac:spMkLst>
            <pc:docMk/>
            <pc:sldMk cId="920903473" sldId="256"/>
            <ac:spMk id="38" creationId="{AE4F0378-AFCF-3C4D-A2B1-9A3437DE2F9F}"/>
          </ac:spMkLst>
        </pc:spChg>
        <pc:spChg chg="add mod">
          <ac:chgData name="Kita Yu" userId="f715aa718e25d103" providerId="LiveId" clId="{AB8AE0E4-CCF9-6447-B036-BB4B7AC6D91F}" dt="2021-08-23T05:51:37.672" v="23" actId="207"/>
          <ac:spMkLst>
            <pc:docMk/>
            <pc:sldMk cId="920903473" sldId="256"/>
            <ac:spMk id="39" creationId="{2D012168-66FF-F54F-83F1-A403F98E11C1}"/>
          </ac:spMkLst>
        </pc:spChg>
        <pc:spChg chg="add mod">
          <ac:chgData name="Kita Yu" userId="f715aa718e25d103" providerId="LiveId" clId="{AB8AE0E4-CCF9-6447-B036-BB4B7AC6D91F}" dt="2021-08-23T05:52:37.559" v="38" actId="207"/>
          <ac:spMkLst>
            <pc:docMk/>
            <pc:sldMk cId="920903473" sldId="256"/>
            <ac:spMk id="40" creationId="{91B8E8C5-C2CB-674C-A302-EE46F1A5ACAA}"/>
          </ac:spMkLst>
        </pc:spChg>
        <pc:spChg chg="add del mod">
          <ac:chgData name="Kita Yu" userId="f715aa718e25d103" providerId="LiveId" clId="{AB8AE0E4-CCF9-6447-B036-BB4B7AC6D91F}" dt="2021-08-23T05:53:22.990" v="49"/>
          <ac:spMkLst>
            <pc:docMk/>
            <pc:sldMk cId="920903473" sldId="256"/>
            <ac:spMk id="41" creationId="{0A1D01E7-0770-3040-9034-ED2FC61DCF56}"/>
          </ac:spMkLst>
        </pc:spChg>
        <pc:spChg chg="add mod">
          <ac:chgData name="Kita Yu" userId="f715aa718e25d103" providerId="LiveId" clId="{AB8AE0E4-CCF9-6447-B036-BB4B7AC6D91F}" dt="2021-08-23T05:53:50.066" v="56" actId="1076"/>
          <ac:spMkLst>
            <pc:docMk/>
            <pc:sldMk cId="920903473" sldId="256"/>
            <ac:spMk id="42" creationId="{3297B8BD-CD2E-4A4A-89C7-E05EED1568AA}"/>
          </ac:spMkLst>
        </pc:spChg>
        <pc:spChg chg="add mod">
          <ac:chgData name="Kita Yu" userId="f715aa718e25d103" providerId="LiveId" clId="{AB8AE0E4-CCF9-6447-B036-BB4B7AC6D91F}" dt="2021-08-23T05:56:23.957" v="75" actId="20577"/>
          <ac:spMkLst>
            <pc:docMk/>
            <pc:sldMk cId="920903473" sldId="256"/>
            <ac:spMk id="44" creationId="{C9A9FFBC-D64F-6643-8D55-9BE6B014F13D}"/>
          </ac:spMkLst>
        </pc:spChg>
        <pc:cxnChg chg="add mod">
          <ac:chgData name="Kita Yu" userId="f715aa718e25d103" providerId="LiveId" clId="{AB8AE0E4-CCF9-6447-B036-BB4B7AC6D91F}" dt="2021-08-23T06:10:56.890" v="79" actId="1582"/>
          <ac:cxnSpMkLst>
            <pc:docMk/>
            <pc:sldMk cId="920903473" sldId="256"/>
            <ac:cxnSpMk id="3" creationId="{51397A2A-A96B-EB41-B5A1-749B581376B7}"/>
          </ac:cxnSpMkLst>
        </pc:cxnChg>
        <pc:cxnChg chg="del mod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5" creationId="{DAEA34D1-525E-7843-A812-7ED86119B0D1}"/>
          </ac:cxnSpMkLst>
        </pc:cxnChg>
        <pc:cxnChg chg="add mod">
          <ac:chgData name="Kita Yu" userId="f715aa718e25d103" providerId="LiveId" clId="{AB8AE0E4-CCF9-6447-B036-BB4B7AC6D91F}" dt="2021-08-23T06:11:07.241" v="82" actId="1076"/>
          <ac:cxnSpMkLst>
            <pc:docMk/>
            <pc:sldMk cId="920903473" sldId="256"/>
            <ac:cxnSpMk id="16" creationId="{402CDE3B-A204-3243-9D4C-B7AA62BA9FF6}"/>
          </ac:cxnSpMkLst>
        </pc:cxnChg>
        <pc:cxnChg chg="del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16" creationId="{ACE56DB2-7C91-9345-ACCC-454D39633CC7}"/>
          </ac:cxnSpMkLst>
        </pc:cxnChg>
        <pc:cxnChg chg="add mod">
          <ac:chgData name="Kita Yu" userId="f715aa718e25d103" providerId="LiveId" clId="{AB8AE0E4-CCF9-6447-B036-BB4B7AC6D91F}" dt="2021-08-23T06:11:16.025" v="85" actId="1076"/>
          <ac:cxnSpMkLst>
            <pc:docMk/>
            <pc:sldMk cId="920903473" sldId="256"/>
            <ac:cxnSpMk id="18" creationId="{3BEB1ADE-05D6-4244-8082-0CFFD17B0536}"/>
          </ac:cxnSpMkLst>
        </pc:cxnChg>
        <pc:cxnChg chg="del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19" creationId="{22F839AC-6F29-5245-934C-B1B57EDCF5F7}"/>
          </ac:cxnSpMkLst>
        </pc:cxnChg>
        <pc:cxnChg chg="add mod">
          <ac:chgData name="Kita Yu" userId="f715aa718e25d103" providerId="LiveId" clId="{AB8AE0E4-CCF9-6447-B036-BB4B7AC6D91F}" dt="2021-08-23T06:11:19.685" v="87" actId="14100"/>
          <ac:cxnSpMkLst>
            <pc:docMk/>
            <pc:sldMk cId="920903473" sldId="256"/>
            <ac:cxnSpMk id="20" creationId="{028D3BD0-5199-274F-8271-BBCED5DC4512}"/>
          </ac:cxnSpMkLst>
        </pc:cxnChg>
        <pc:cxnChg chg="del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20" creationId="{F1F1EEFF-3462-364B-BCEF-83477EEC6462}"/>
          </ac:cxnSpMkLst>
        </pc:cxnChg>
        <pc:cxnChg chg="add mod">
          <ac:chgData name="Kita Yu" userId="f715aa718e25d103" providerId="LiveId" clId="{AB8AE0E4-CCF9-6447-B036-BB4B7AC6D91F}" dt="2021-08-23T06:11:27.614" v="90" actId="1076"/>
          <ac:cxnSpMkLst>
            <pc:docMk/>
            <pc:sldMk cId="920903473" sldId="256"/>
            <ac:cxnSpMk id="22" creationId="{14E71130-FE30-5C48-8BE4-A7A6B56EA5F9}"/>
          </ac:cxnSpMkLst>
        </pc:cxnChg>
        <pc:cxnChg chg="del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22" creationId="{3F89EB07-CB2A-614F-ADA4-9A7D70CDDF73}"/>
          </ac:cxnSpMkLst>
        </pc:cxnChg>
        <pc:cxnChg chg="del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23" creationId="{FBBB7628-AD0D-FE49-B57F-4313F5DEA9C9}"/>
          </ac:cxnSpMkLst>
        </pc:cxnChg>
        <pc:cxnChg chg="del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27" creationId="{A1798C6C-59B9-7547-B045-B18B61560F18}"/>
          </ac:cxnSpMkLst>
        </pc:cxnChg>
        <pc:cxnChg chg="del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28" creationId="{E7DF6FEC-F80D-774F-9CFC-1B6CD54578AD}"/>
          </ac:cxnSpMkLst>
        </pc:cxnChg>
        <pc:cxnChg chg="del">
          <ac:chgData name="Kita Yu" userId="f715aa718e25d103" providerId="LiveId" clId="{AB8AE0E4-CCF9-6447-B036-BB4B7AC6D91F}" dt="2021-08-23T05:49:55.601" v="0" actId="478"/>
          <ac:cxnSpMkLst>
            <pc:docMk/>
            <pc:sldMk cId="920903473" sldId="256"/>
            <ac:cxnSpMk id="29" creationId="{97D3DC59-FB4D-934E-BE0D-2A908646B3C9}"/>
          </ac:cxnSpMkLst>
        </pc:cxnChg>
        <pc:cxnChg chg="add mod">
          <ac:chgData name="Kita Yu" userId="f715aa718e25d103" providerId="LiveId" clId="{AB8AE0E4-CCF9-6447-B036-BB4B7AC6D91F}" dt="2021-08-23T05:55:11.731" v="59" actId="14100"/>
          <ac:cxnSpMkLst>
            <pc:docMk/>
            <pc:sldMk cId="920903473" sldId="256"/>
            <ac:cxnSpMk id="35" creationId="{4DEE8B8C-C5E2-B044-B759-B7DCF1317404}"/>
          </ac:cxnSpMkLst>
        </pc:cxnChg>
        <pc:cxnChg chg="add mod">
          <ac:chgData name="Kita Yu" userId="f715aa718e25d103" providerId="LiveId" clId="{AB8AE0E4-CCF9-6447-B036-BB4B7AC6D91F}" dt="2021-08-23T05:53:46.275" v="55" actId="14100"/>
          <ac:cxnSpMkLst>
            <pc:docMk/>
            <pc:sldMk cId="920903473" sldId="256"/>
            <ac:cxnSpMk id="43" creationId="{ADBC816A-52DC-6D47-94D2-463B2BBED3B5}"/>
          </ac:cxnSpMkLst>
        </pc:cxnChg>
      </pc:sldChg>
    </pc:docChg>
  </pc:docChgLst>
  <pc:docChgLst>
    <pc:chgData name="Kita Yu" userId="f715aa718e25d103" providerId="LiveId" clId="{92D69BD2-175C-974E-A31D-017A418F737D}"/>
    <pc:docChg chg="custSel modSld">
      <pc:chgData name="Kita Yu" userId="f715aa718e25d103" providerId="LiveId" clId="{92D69BD2-175C-974E-A31D-017A418F737D}" dt="2021-08-22T14:50:22.104" v="77" actId="255"/>
      <pc:docMkLst>
        <pc:docMk/>
      </pc:docMkLst>
      <pc:sldChg chg="addSp delSp modSp mod">
        <pc:chgData name="Kita Yu" userId="f715aa718e25d103" providerId="LiveId" clId="{92D69BD2-175C-974E-A31D-017A418F737D}" dt="2021-08-22T14:50:22.104" v="77" actId="255"/>
        <pc:sldMkLst>
          <pc:docMk/>
          <pc:sldMk cId="920903473" sldId="256"/>
        </pc:sldMkLst>
        <pc:spChg chg="del mod">
          <ac:chgData name="Kita Yu" userId="f715aa718e25d103" providerId="LiveId" clId="{92D69BD2-175C-974E-A31D-017A418F737D}" dt="2021-08-22T14:45:50.346" v="1" actId="478"/>
          <ac:spMkLst>
            <pc:docMk/>
            <pc:sldMk cId="920903473" sldId="256"/>
            <ac:spMk id="2" creationId="{C489EE23-E1FD-5F40-9B2B-8A264D1F6824}"/>
          </ac:spMkLst>
        </pc:spChg>
        <pc:spChg chg="add mod">
          <ac:chgData name="Kita Yu" userId="f715aa718e25d103" providerId="LiveId" clId="{92D69BD2-175C-974E-A31D-017A418F737D}" dt="2021-08-22T14:46:25.633" v="13" actId="1076"/>
          <ac:spMkLst>
            <pc:docMk/>
            <pc:sldMk cId="920903473" sldId="256"/>
            <ac:spMk id="3" creationId="{6DAED396-5EB0-C249-BE4F-82B6A38781C9}"/>
          </ac:spMkLst>
        </pc:spChg>
        <pc:spChg chg="add del mod">
          <ac:chgData name="Kita Yu" userId="f715aa718e25d103" providerId="LiveId" clId="{92D69BD2-175C-974E-A31D-017A418F737D}" dt="2021-08-22T14:46:55.487" v="19" actId="478"/>
          <ac:spMkLst>
            <pc:docMk/>
            <pc:sldMk cId="920903473" sldId="256"/>
            <ac:spMk id="6" creationId="{8E58C25D-F466-A844-806D-FF8824840BBE}"/>
          </ac:spMkLst>
        </pc:spChg>
        <pc:spChg chg="add mod">
          <ac:chgData name="Kita Yu" userId="f715aa718e25d103" providerId="LiveId" clId="{92D69BD2-175C-974E-A31D-017A418F737D}" dt="2021-08-22T14:46:22.348" v="12" actId="1076"/>
          <ac:spMkLst>
            <pc:docMk/>
            <pc:sldMk cId="920903473" sldId="256"/>
            <ac:spMk id="13" creationId="{73F575F4-DE1B-4944-8492-1D5212A0FB86}"/>
          </ac:spMkLst>
        </pc:spChg>
        <pc:spChg chg="add del mod">
          <ac:chgData name="Kita Yu" userId="f715aa718e25d103" providerId="LiveId" clId="{92D69BD2-175C-974E-A31D-017A418F737D}" dt="2021-08-22T14:47:05.006" v="23"/>
          <ac:spMkLst>
            <pc:docMk/>
            <pc:sldMk cId="920903473" sldId="256"/>
            <ac:spMk id="17" creationId="{3DBB6547-2C2D-2C46-AC01-B69323C47754}"/>
          </ac:spMkLst>
        </pc:spChg>
        <pc:spChg chg="del">
          <ac:chgData name="Kita Yu" userId="f715aa718e25d103" providerId="LiveId" clId="{92D69BD2-175C-974E-A31D-017A418F737D}" dt="2021-08-22T14:45:55.911" v="3" actId="478"/>
          <ac:spMkLst>
            <pc:docMk/>
            <pc:sldMk cId="920903473" sldId="256"/>
            <ac:spMk id="18" creationId="{7F89260A-F6A5-4B6E-85FE-C2C68E70F1DD}"/>
          </ac:spMkLst>
        </pc:spChg>
        <pc:spChg chg="del">
          <ac:chgData name="Kita Yu" userId="f715aa718e25d103" providerId="LiveId" clId="{92D69BD2-175C-974E-A31D-017A418F737D}" dt="2021-08-22T14:45:53.513" v="2" actId="478"/>
          <ac:spMkLst>
            <pc:docMk/>
            <pc:sldMk cId="920903473" sldId="256"/>
            <ac:spMk id="24" creationId="{E538E0F5-E0F4-4A5C-8869-AAAD92484245}"/>
          </ac:spMkLst>
        </pc:spChg>
        <pc:spChg chg="mod">
          <ac:chgData name="Kita Yu" userId="f715aa718e25d103" providerId="LiveId" clId="{92D69BD2-175C-974E-A31D-017A418F737D}" dt="2021-08-22T14:50:16.576" v="76" actId="1076"/>
          <ac:spMkLst>
            <pc:docMk/>
            <pc:sldMk cId="920903473" sldId="256"/>
            <ac:spMk id="25" creationId="{F3063657-19E5-4B34-90A7-8B394D9264E0}"/>
          </ac:spMkLst>
        </pc:spChg>
        <pc:spChg chg="mod">
          <ac:chgData name="Kita Yu" userId="f715aa718e25d103" providerId="LiveId" clId="{92D69BD2-175C-974E-A31D-017A418F737D}" dt="2021-08-22T14:50:10.267" v="74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92D69BD2-175C-974E-A31D-017A418F737D}" dt="2021-08-22T14:50:22.104" v="77" actId="255"/>
          <ac:spMkLst>
            <pc:docMk/>
            <pc:sldMk cId="920903473" sldId="256"/>
            <ac:spMk id="32" creationId="{581CAEF7-4012-CB40-97B9-0DB9C620EB6C}"/>
          </ac:spMkLst>
        </pc:spChg>
        <pc:spChg chg="add mod">
          <ac:chgData name="Kita Yu" userId="f715aa718e25d103" providerId="LiveId" clId="{92D69BD2-175C-974E-A31D-017A418F737D}" dt="2021-08-22T14:49:11.515" v="58" actId="1076"/>
          <ac:spMkLst>
            <pc:docMk/>
            <pc:sldMk cId="920903473" sldId="256"/>
            <ac:spMk id="33" creationId="{7A059B81-A960-0D44-B23D-07596C2DB0CB}"/>
          </ac:spMkLst>
        </pc:spChg>
        <pc:spChg chg="add mod">
          <ac:chgData name="Kita Yu" userId="f715aa718e25d103" providerId="LiveId" clId="{92D69BD2-175C-974E-A31D-017A418F737D}" dt="2021-08-22T14:49:28.681" v="63" actId="1076"/>
          <ac:spMkLst>
            <pc:docMk/>
            <pc:sldMk cId="920903473" sldId="256"/>
            <ac:spMk id="34" creationId="{C483830E-B3EC-5546-B37E-8EA4DEE39C65}"/>
          </ac:spMkLst>
        </pc:spChg>
        <pc:spChg chg="add mod">
          <ac:chgData name="Kita Yu" userId="f715aa718e25d103" providerId="LiveId" clId="{92D69BD2-175C-974E-A31D-017A418F737D}" dt="2021-08-22T14:49:58.794" v="72" actId="20577"/>
          <ac:spMkLst>
            <pc:docMk/>
            <pc:sldMk cId="920903473" sldId="256"/>
            <ac:spMk id="37" creationId="{EBCFECC5-127F-9545-93E9-0C02E9AC124C}"/>
          </ac:spMkLst>
        </pc:spChg>
        <pc:spChg chg="del">
          <ac:chgData name="Kita Yu" userId="f715aa718e25d103" providerId="LiveId" clId="{92D69BD2-175C-974E-A31D-017A418F737D}" dt="2021-08-22T14:45:58.418" v="6" actId="478"/>
          <ac:spMkLst>
            <pc:docMk/>
            <pc:sldMk cId="920903473" sldId="256"/>
            <ac:spMk id="54" creationId="{AE9FD860-9F83-4B1E-9343-34E475DA3788}"/>
          </ac:spMkLst>
        </pc:spChg>
        <pc:spChg chg="del">
          <ac:chgData name="Kita Yu" userId="f715aa718e25d103" providerId="LiveId" clId="{92D69BD2-175C-974E-A31D-017A418F737D}" dt="2021-08-22T14:45:59.349" v="7" actId="478"/>
          <ac:spMkLst>
            <pc:docMk/>
            <pc:sldMk cId="920903473" sldId="256"/>
            <ac:spMk id="55" creationId="{D599B24F-E8BA-49EC-A5C0-8F0384E99DD2}"/>
          </ac:spMkLst>
        </pc:spChg>
        <pc:spChg chg="del">
          <ac:chgData name="Kita Yu" userId="f715aa718e25d103" providerId="LiveId" clId="{92D69BD2-175C-974E-A31D-017A418F737D}" dt="2021-08-22T14:45:57.519" v="5" actId="478"/>
          <ac:spMkLst>
            <pc:docMk/>
            <pc:sldMk cId="920903473" sldId="256"/>
            <ac:spMk id="56" creationId="{868A5987-347C-41B2-AA3F-A3E813B66CE9}"/>
          </ac:spMkLst>
        </pc:spChg>
        <pc:spChg chg="del">
          <ac:chgData name="Kita Yu" userId="f715aa718e25d103" providerId="LiveId" clId="{92D69BD2-175C-974E-A31D-017A418F737D}" dt="2021-08-22T14:46:00.027" v="8" actId="478"/>
          <ac:spMkLst>
            <pc:docMk/>
            <pc:sldMk cId="920903473" sldId="256"/>
            <ac:spMk id="59" creationId="{30442A6E-895F-414A-898C-30D99B008428}"/>
          </ac:spMkLst>
        </pc:spChg>
        <pc:spChg chg="del">
          <ac:chgData name="Kita Yu" userId="f715aa718e25d103" providerId="LiveId" clId="{92D69BD2-175C-974E-A31D-017A418F737D}" dt="2021-08-22T14:45:56.760" v="4" actId="478"/>
          <ac:spMkLst>
            <pc:docMk/>
            <pc:sldMk cId="920903473" sldId="256"/>
            <ac:spMk id="60" creationId="{85F4BB3E-2F6A-4909-892B-58F1D57C38FC}"/>
          </ac:spMkLst>
        </pc:spChg>
        <pc:cxnChg chg="add mod">
          <ac:chgData name="Kita Yu" userId="f715aa718e25d103" providerId="LiveId" clId="{92D69BD2-175C-974E-A31D-017A418F737D}" dt="2021-08-22T14:47:01.566" v="21" actId="1582"/>
          <ac:cxnSpMkLst>
            <pc:docMk/>
            <pc:sldMk cId="920903473" sldId="256"/>
            <ac:cxnSpMk id="5" creationId="{DAEA34D1-525E-7843-A812-7ED86119B0D1}"/>
          </ac:cxnSpMkLst>
        </pc:cxnChg>
        <pc:cxnChg chg="add mod">
          <ac:chgData name="Kita Yu" userId="f715aa718e25d103" providerId="LiveId" clId="{92D69BD2-175C-974E-A31D-017A418F737D}" dt="2021-08-22T14:49:47.702" v="66" actId="1582"/>
          <ac:cxnSpMkLst>
            <pc:docMk/>
            <pc:sldMk cId="920903473" sldId="256"/>
            <ac:cxnSpMk id="16" creationId="{ACE56DB2-7C91-9345-ACCC-454D39633CC7}"/>
          </ac:cxnSpMkLst>
        </pc:cxnChg>
        <pc:cxnChg chg="add mod">
          <ac:chgData name="Kita Yu" userId="f715aa718e25d103" providerId="LiveId" clId="{92D69BD2-175C-974E-A31D-017A418F737D}" dt="2021-08-22T14:47:09.758" v="25" actId="1076"/>
          <ac:cxnSpMkLst>
            <pc:docMk/>
            <pc:sldMk cId="920903473" sldId="256"/>
            <ac:cxnSpMk id="19" creationId="{22F839AC-6F29-5245-934C-B1B57EDCF5F7}"/>
          </ac:cxnSpMkLst>
        </pc:cxnChg>
        <pc:cxnChg chg="add mod">
          <ac:chgData name="Kita Yu" userId="f715aa718e25d103" providerId="LiveId" clId="{92D69BD2-175C-974E-A31D-017A418F737D}" dt="2021-08-22T14:47:19.455" v="29" actId="14100"/>
          <ac:cxnSpMkLst>
            <pc:docMk/>
            <pc:sldMk cId="920903473" sldId="256"/>
            <ac:cxnSpMk id="20" creationId="{F1F1EEFF-3462-364B-BCEF-83477EEC6462}"/>
          </ac:cxnSpMkLst>
        </pc:cxnChg>
        <pc:cxnChg chg="add mod">
          <ac:chgData name="Kita Yu" userId="f715aa718e25d103" providerId="LiveId" clId="{92D69BD2-175C-974E-A31D-017A418F737D}" dt="2021-08-22T14:47:25.381" v="31" actId="1076"/>
          <ac:cxnSpMkLst>
            <pc:docMk/>
            <pc:sldMk cId="920903473" sldId="256"/>
            <ac:cxnSpMk id="22" creationId="{3F89EB07-CB2A-614F-ADA4-9A7D70CDDF73}"/>
          </ac:cxnSpMkLst>
        </pc:cxnChg>
        <pc:cxnChg chg="add mod">
          <ac:chgData name="Kita Yu" userId="f715aa718e25d103" providerId="LiveId" clId="{92D69BD2-175C-974E-A31D-017A418F737D}" dt="2021-08-22T14:47:32.021" v="33" actId="1076"/>
          <ac:cxnSpMkLst>
            <pc:docMk/>
            <pc:sldMk cId="920903473" sldId="256"/>
            <ac:cxnSpMk id="23" creationId="{FBBB7628-AD0D-FE49-B57F-4313F5DEA9C9}"/>
          </ac:cxnSpMkLst>
        </pc:cxnChg>
        <pc:cxnChg chg="add mod">
          <ac:chgData name="Kita Yu" userId="f715aa718e25d103" providerId="LiveId" clId="{92D69BD2-175C-974E-A31D-017A418F737D}" dt="2021-08-22T14:48:08.418" v="46" actId="1076"/>
          <ac:cxnSpMkLst>
            <pc:docMk/>
            <pc:sldMk cId="920903473" sldId="256"/>
            <ac:cxnSpMk id="27" creationId="{A1798C6C-59B9-7547-B045-B18B61560F18}"/>
          </ac:cxnSpMkLst>
        </pc:cxnChg>
        <pc:cxnChg chg="add mod">
          <ac:chgData name="Kita Yu" userId="f715aa718e25d103" providerId="LiveId" clId="{92D69BD2-175C-974E-A31D-017A418F737D}" dt="2021-08-22T14:47:48.532" v="39" actId="1076"/>
          <ac:cxnSpMkLst>
            <pc:docMk/>
            <pc:sldMk cId="920903473" sldId="256"/>
            <ac:cxnSpMk id="28" creationId="{E7DF6FEC-F80D-774F-9CFC-1B6CD54578AD}"/>
          </ac:cxnSpMkLst>
        </pc:cxnChg>
        <pc:cxnChg chg="add mod">
          <ac:chgData name="Kita Yu" userId="f715aa718e25d103" providerId="LiveId" clId="{92D69BD2-175C-974E-A31D-017A418F737D}" dt="2021-08-22T14:47:56.204" v="42" actId="14100"/>
          <ac:cxnSpMkLst>
            <pc:docMk/>
            <pc:sldMk cId="920903473" sldId="256"/>
            <ac:cxnSpMk id="29" creationId="{97D3DC59-FB4D-934E-BE0D-2A908646B3C9}"/>
          </ac:cxnSpMkLst>
        </pc:cxnChg>
      </pc:sldChg>
    </pc:docChg>
  </pc:docChgLst>
  <pc:docChgLst>
    <pc:chgData name="Kita Yu" userId="f715aa718e25d103" providerId="LiveId" clId="{72B56A0B-0222-1C4C-A47F-3839314AF8A2}"/>
    <pc:docChg chg="undo custSel addSld delSld modSld">
      <pc:chgData name="Kita Yu" userId="f715aa718e25d103" providerId="LiveId" clId="{72B56A0B-0222-1C4C-A47F-3839314AF8A2}" dt="2021-06-30T00:18:06.944" v="455" actId="2696"/>
      <pc:docMkLst>
        <pc:docMk/>
      </pc:docMkLst>
      <pc:sldChg chg="addSp delSp modSp mod">
        <pc:chgData name="Kita Yu" userId="f715aa718e25d103" providerId="LiveId" clId="{72B56A0B-0222-1C4C-A47F-3839314AF8A2}" dt="2021-06-29T15:32:06.016" v="316" actId="20577"/>
        <pc:sldMkLst>
          <pc:docMk/>
          <pc:sldMk cId="920903473" sldId="256"/>
        </pc:sldMkLst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4" creationId="{01F484A5-F1C2-5D48-A258-00E0295D418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5" creationId="{A27496D2-A85D-D94B-A47C-E32DB2196D4B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6" creationId="{97462CF2-A0CD-1F48-8A45-7E8EEDDE27F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7" creationId="{53FEB251-88A6-D64E-A159-C6F7958039DD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8" creationId="{FBDAAC71-B379-B247-B23C-64904643CF1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72B56A0B-0222-1C4C-A47F-3839314AF8A2}" dt="2021-06-29T15:24:51.116" v="54"/>
          <ac:spMkLst>
            <pc:docMk/>
            <pc:sldMk cId="920903473" sldId="256"/>
            <ac:spMk id="15" creationId="{7D4BB499-CE16-F144-B981-3DBFE30B2C13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7" creationId="{3F835D2B-7FA8-9C4E-B27F-9BEAD74AB5F3}"/>
          </ac:spMkLst>
        </pc:spChg>
        <pc:spChg chg="add del mod">
          <ac:chgData name="Kita Yu" userId="f715aa718e25d103" providerId="LiveId" clId="{72B56A0B-0222-1C4C-A47F-3839314AF8A2}" dt="2021-06-29T15:25:31.746" v="64" actId="767"/>
          <ac:spMkLst>
            <pc:docMk/>
            <pc:sldMk cId="920903473" sldId="256"/>
            <ac:spMk id="18" creationId="{1E7BF373-99FD-8B40-BF33-3EEB38F3234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2" creationId="{266CA5F1-ADAF-4343-AC88-813B77D2E969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5" creationId="{13925754-8DA3-0345-9FA6-CBF74463C5FC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8" creationId="{7B54138E-21FA-F74E-8BDB-185E01901AB7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29" creationId="{97F0A7BB-99BD-464D-B0D7-D758D31239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0" creationId="{6F24BD5D-7E24-614B-A0BE-FF0F66ADE65C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1" creationId="{B8C47A74-0606-F740-B7FC-A97B6249D6A5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2" creationId="{D6830A8D-FB4E-7F44-908D-C72BA4313285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4" creationId="{121539EF-E9D3-8B40-842E-BCAE2D225D14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6" creationId="{A7F5DBB9-06F5-F74E-B155-D9A21E3B9BD8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7" creationId="{89F2C4D8-4BE7-854F-9117-DC3B91F83E69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8" creationId="{C0EAEB3C-20BC-F547-9AAA-3CBFA3D24A3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39" creationId="{714D76F7-D989-7243-ABC5-B4B327242064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0" creationId="{1B79574B-9FCD-AB46-8057-327050B433F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1" creationId="{31E3F4B0-AD91-0042-9569-86C14B51B96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2" creationId="{7AAAB537-773B-4948-8BA1-E342B3B2041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3" creationId="{38F419E3-F846-CC42-BA86-576087ECF0E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5" creationId="{9AA3AB53-9E7B-7D45-B288-948109E0E802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6" creationId="{D76B3D2B-529A-104D-AFDE-319A48DF376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7" creationId="{7A153CE5-5A2C-2041-A16E-EE42305FF396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8" creationId="{16F9A0F9-248A-3042-A55F-B81BF1D8A57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9" creationId="{474A8F7A-5983-0A4D-967C-669A2223E2F9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0" creationId="{532D3761-70CA-E745-95A2-857F40DEBFA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1" creationId="{29B47DF7-BD0B-454F-8541-39B21D97CFE2}"/>
          </ac:spMkLst>
        </pc:spChg>
        <pc:spChg chg="add mod">
          <ac:chgData name="Kita Yu" userId="f715aa718e25d103" providerId="LiveId" clId="{72B56A0B-0222-1C4C-A47F-3839314AF8A2}" dt="2021-06-29T15:32:02.869" v="310" actId="20577"/>
          <ac:spMkLst>
            <pc:docMk/>
            <pc:sldMk cId="920903473" sldId="256"/>
            <ac:spMk id="52" creationId="{DAD34C0B-3329-824D-8DC4-77DE83307AAF}"/>
          </ac:spMkLst>
        </pc:spChg>
        <pc:spChg chg="add mod">
          <ac:chgData name="Kita Yu" userId="f715aa718e25d103" providerId="LiveId" clId="{72B56A0B-0222-1C4C-A47F-3839314AF8A2}" dt="2021-06-29T15:32:06.016" v="316" actId="20577"/>
          <ac:spMkLst>
            <pc:docMk/>
            <pc:sldMk cId="920903473" sldId="256"/>
            <ac:spMk id="53" creationId="{ECE53860-83BA-144C-9E6D-FCDC0D73AF5D}"/>
          </ac:spMkLst>
        </pc:sp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9" creationId="{46A36F66-BDB7-3543-A8F1-7AB3833EB5D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0" creationId="{1132AA60-71FE-7A47-8393-CCEB0C099262}"/>
          </ac:cxnSpMkLst>
        </pc:cxnChg>
        <pc:cxnChg chg="del mod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1" creationId="{4421C3A8-7F2F-8F4F-A411-B191A56CA604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4" creationId="{94911493-9939-124B-BC99-C0CBD4EA7893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6" creationId="{78C797E1-14A5-624A-8CB1-2DD01114CD6F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9" creationId="{A049015B-1EC7-C64B-A5D4-E4AF08685FA2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1" creationId="{8A1AD9F4-CA7C-E441-AB66-BF9EFD96710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3" creationId="{DE11037C-D9F8-D640-B8EB-CA2556AE18D5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33" creationId="{8F7A0D38-6CD5-B743-81A3-BD039C18281B}"/>
          </ac:cxnSpMkLst>
        </pc:cxnChg>
        <pc:cxnChg chg="add del mod">
          <ac:chgData name="Kita Yu" userId="f715aa718e25d103" providerId="LiveId" clId="{72B56A0B-0222-1C4C-A47F-3839314AF8A2}" dt="2021-06-29T15:25:14.633" v="58"/>
          <ac:cxnSpMkLst>
            <pc:docMk/>
            <pc:sldMk cId="920903473" sldId="256"/>
            <ac:cxnSpMk id="35" creationId="{A1A8FB29-1111-E643-BE49-B155792EA367}"/>
          </ac:cxnSpMkLst>
        </pc:cxn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44" creationId="{74EDBFD7-1D79-FA46-886B-7732C5174913}"/>
          </ac:cxnSpMkLst>
        </pc:cxnChg>
      </pc:sldChg>
      <pc:sldChg chg="addSp delSp modSp add del mod">
        <pc:chgData name="Kita Yu" userId="f715aa718e25d103" providerId="LiveId" clId="{72B56A0B-0222-1C4C-A47F-3839314AF8A2}" dt="2021-06-30T00:18:06.944" v="455" actId="2696"/>
        <pc:sldMkLst>
          <pc:docMk/>
          <pc:sldMk cId="2223266398" sldId="257"/>
        </pc:sldMkLst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" creationId="{C489EE23-E1FD-5F40-9B2B-8A264D1F682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3" creationId="{C5B36A03-466D-6A49-AC77-C2CAA18423F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7" creationId="{3F835D2B-7FA8-9C4E-B27F-9BEAD74AB5F3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8" creationId="{7B0F381D-EDD7-534C-A21B-446961755E1C}"/>
          </ac:spMkLst>
        </pc:spChg>
        <pc:spChg chg="del">
          <ac:chgData name="Kita Yu" userId="f715aa718e25d103" providerId="LiveId" clId="{72B56A0B-0222-1C4C-A47F-3839314AF8A2}" dt="2021-06-30T00:06:53.370" v="320" actId="478"/>
          <ac:spMkLst>
            <pc:docMk/>
            <pc:sldMk cId="2223266398" sldId="257"/>
            <ac:spMk id="22" creationId="{266CA5F1-ADAF-4343-AC88-813B77D2E96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6" creationId="{EB3A7D8F-A69B-8249-AD04-7C7A7C418EFB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7" creationId="{BD7F9E71-8033-4A40-AE08-6B39334726D2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2" creationId="{A2B36C5B-F947-564F-AB7B-39C73B1D7978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9" creationId="{714D76F7-D989-7243-ABC5-B4B32724206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0" creationId="{1B79574B-9FCD-AB46-8057-327050B433FD}"/>
          </ac:spMkLst>
        </pc:spChg>
        <pc:spChg chg="del mod">
          <ac:chgData name="Kita Yu" userId="f715aa718e25d103" providerId="LiveId" clId="{72B56A0B-0222-1C4C-A47F-3839314AF8A2}" dt="2021-06-30T00:14:23.846" v="436" actId="478"/>
          <ac:spMkLst>
            <pc:docMk/>
            <pc:sldMk cId="2223266398" sldId="257"/>
            <ac:spMk id="41" creationId="{31E3F4B0-AD91-0042-9569-86C14B51B96E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2" creationId="{7AAAB537-773B-4948-8BA1-E342B3B2041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3" creationId="{38F419E3-F846-CC42-BA86-576087ECF0E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5" creationId="{9AA3AB53-9E7B-7D45-B288-948109E0E802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6" creationId="{D76B3D2B-529A-104D-AFDE-319A48DF376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7" creationId="{7A153CE5-5A2C-2041-A16E-EE42305FF396}"/>
          </ac:spMkLst>
        </pc:spChg>
        <pc:spChg chg="del mod">
          <ac:chgData name="Kita Yu" userId="f715aa718e25d103" providerId="LiveId" clId="{72B56A0B-0222-1C4C-A47F-3839314AF8A2}" dt="2021-06-30T00:13:31.558" v="408" actId="478"/>
          <ac:spMkLst>
            <pc:docMk/>
            <pc:sldMk cId="2223266398" sldId="257"/>
            <ac:spMk id="48" creationId="{16F9A0F9-248A-3042-A55F-B81BF1D8A57A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9" creationId="{474A8F7A-5983-0A4D-967C-669A2223E2F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0" creationId="{532D3761-70CA-E745-95A2-857F40DEBFAA}"/>
          </ac:spMkLst>
        </pc:spChg>
        <pc:spChg chg="del mod">
          <ac:chgData name="Kita Yu" userId="f715aa718e25d103" providerId="LiveId" clId="{72B56A0B-0222-1C4C-A47F-3839314AF8A2}" dt="2021-06-30T00:13:28.622" v="407" actId="478"/>
          <ac:spMkLst>
            <pc:docMk/>
            <pc:sldMk cId="2223266398" sldId="257"/>
            <ac:spMk id="51" creationId="{29B47DF7-BD0B-454F-8541-39B21D97CFE2}"/>
          </ac:spMkLst>
        </pc:spChg>
        <pc:spChg chg="del">
          <ac:chgData name="Kita Yu" userId="f715aa718e25d103" providerId="LiveId" clId="{72B56A0B-0222-1C4C-A47F-3839314AF8A2}" dt="2021-06-30T00:06:44.867" v="318" actId="478"/>
          <ac:spMkLst>
            <pc:docMk/>
            <pc:sldMk cId="2223266398" sldId="257"/>
            <ac:spMk id="52" creationId="{DAD34C0B-3329-824D-8DC4-77DE83307AAF}"/>
          </ac:spMkLst>
        </pc:spChg>
        <pc:spChg chg="del">
          <ac:chgData name="Kita Yu" userId="f715aa718e25d103" providerId="LiveId" clId="{72B56A0B-0222-1C4C-A47F-3839314AF8A2}" dt="2021-06-30T00:06:47.216" v="319" actId="478"/>
          <ac:spMkLst>
            <pc:docMk/>
            <pc:sldMk cId="2223266398" sldId="257"/>
            <ac:spMk id="53" creationId="{ECE53860-83BA-144C-9E6D-FCDC0D73AF5D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4" creationId="{6D9412F6-10EB-9544-90CC-CCFF6902C413}"/>
          </ac:spMkLst>
        </pc:spChg>
        <pc:spChg chg="add del mod">
          <ac:chgData name="Kita Yu" userId="f715aa718e25d103" providerId="LiveId" clId="{72B56A0B-0222-1C4C-A47F-3839314AF8A2}" dt="2021-06-30T00:15:19.368" v="446" actId="478"/>
          <ac:spMkLst>
            <pc:docMk/>
            <pc:sldMk cId="2223266398" sldId="257"/>
            <ac:spMk id="55" creationId="{F4731835-B95B-D14B-A3BD-44298D65A347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6" creationId="{F6EB54C0-D892-FE43-BD7A-A6B74626B229}"/>
          </ac:spMkLst>
        </pc:spChg>
        <pc:spChg chg="add mod">
          <ac:chgData name="Kita Yu" userId="f715aa718e25d103" providerId="LiveId" clId="{72B56A0B-0222-1C4C-A47F-3839314AF8A2}" dt="2021-06-30T00:16:16.214" v="454" actId="1076"/>
          <ac:spMkLst>
            <pc:docMk/>
            <pc:sldMk cId="2223266398" sldId="257"/>
            <ac:spMk id="57" creationId="{D877CB1B-9666-EF42-AB1C-C2AC0325004A}"/>
          </ac:spMkLst>
        </pc:sp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9" creationId="{46A36F66-BDB7-3543-A8F1-7AB3833EB5D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12" creationId="{9D70444D-8616-984C-971D-21826FE842A3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28" creationId="{FDA3A39B-988D-5C4D-BF36-AAF091E5C8C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36" creationId="{719A4E35-4C3D-6D46-BBCE-B0C312733EB3}"/>
          </ac:cxnSpMkLst>
        </pc:cxn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44" creationId="{74EDBFD7-1D79-FA46-886B-7732C51749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1C86D-75B1-3C49-BB21-A0E6B458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4D2980-9C85-AB43-B75E-E42B660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AA9E4-3CFF-E542-B4FD-26FE20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0245-7018-1F4F-97DA-AD6B582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670A0-4E55-4A48-99CA-5C92245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42650-27AB-944D-B1F2-6C9763F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FF2DD-8244-D847-9F6F-6EA399B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A1CA-7C77-5743-9F8D-7B5F205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5565-EC63-AA45-B7A8-B7FA0C8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C1ADE-3F87-B64D-B978-388849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6133C-6534-CD44-BC65-7BFDD33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3C21E-DC5D-4448-BBCD-FFC98999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9DC7E-FC75-5743-BFC4-F7E21C4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9DD9-83FF-8F4E-A2E2-29F9E03F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28D47-A5BD-ED41-82F8-3A95B5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1EB1-1B96-BA49-B406-122D9B7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288F-FCB2-824C-87EF-4AD69D1F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1621B-1B5C-D441-AE64-7992788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B22AD-526C-D04A-909E-2381C8A5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3D34C-E06B-B343-9E9A-51DF80E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C7E89-2070-8B42-BBA9-03A978F1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97FB4-79CB-7D44-939A-A96EAC9E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8B24-C940-FB4B-B4C5-5472701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56C14-707C-FE42-B578-4054AE4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E7627-BFF8-DA42-9EF9-ABC9188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B263-1404-3B4E-8990-E37764B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94A7D-1242-9845-BBF4-6A3AA61B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73F07-BC8B-3640-BE73-72FB0D10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C1E418-580C-BF48-BCBC-115BC94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336A6-6F25-B746-AB96-B68A8A7C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93D4A-6A9B-A04D-9AA3-6281782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124CB-60A0-5441-8DDE-A2F8E0D1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302A5-44C0-744E-8E72-6E421270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AA16E-25E5-C74C-9C17-4C9CC1D8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E3A1B-1754-814A-ADD7-A91F9680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56ABB-D9D3-9F45-9BB7-C574317C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9B7B6-8385-124B-9258-CA3BCE7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A56ED-DB75-FD46-A041-C66B4A1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EBB6D-81DA-A249-947E-DEBAE5E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44713-A495-6341-A967-A5E85A4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3DD60E-68BA-6749-9C8A-E0C753E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A2D31-D0FC-3F47-A77E-2B70F93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CBB3B-51DC-0D4B-889C-A85ECA8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8EA30-2CDC-DD44-96F9-78AE9AD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4BC8EA-BCEA-EA45-BC47-96F36ACE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F6A29-3751-214F-845B-D9A1D09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5B034-D725-DF4A-81B8-0080328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9E9C-6847-5C40-8E98-3CECC8F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506F-1077-E44C-897D-6B5F5E0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510CF-7DA5-CA48-871E-BA9F2D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FF3DB-A909-4A4A-B12B-552FD4A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DDD8-57FC-ED48-B721-D7FC46F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6428-D5C9-5841-BDBC-4131AFC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46093E-05F4-C644-9812-877B91F7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FF5-ED47-754A-BCCF-7D2175B3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529BF-4DAD-DD48-9DCE-18437ED0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A4BBC-536A-6C47-BE6D-6FC1415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2A462-6A52-634A-BD0F-FEDC579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175CF2-E0CC-1B43-9C85-5F060F93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0237C-74FC-1D46-BE61-0A7AE604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EC1A3-B083-BB48-A9D7-7F9E19A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8045B-C848-6043-ABDB-47DC951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19C4-D41D-094F-A808-8958DE08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>
            <a:extLst>
              <a:ext uri="{FF2B5EF4-FFF2-40B4-BE49-F238E27FC236}">
                <a16:creationId xmlns:a16="http://schemas.microsoft.com/office/drawing/2014/main" id="{1470AF79-CE50-994C-8041-491D5748B93D}"/>
              </a:ext>
            </a:extLst>
          </p:cNvPr>
          <p:cNvSpPr/>
          <p:nvPr/>
        </p:nvSpPr>
        <p:spPr>
          <a:xfrm>
            <a:off x="4155835" y="1512530"/>
            <a:ext cx="3468529" cy="3454007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6F4C9A6-9F37-7043-A6A1-D8BB6C0B958D}"/>
                  </a:ext>
                </a:extLst>
              </p:cNvPr>
              <p:cNvSpPr txBox="1"/>
              <p:nvPr/>
            </p:nvSpPr>
            <p:spPr>
              <a:xfrm>
                <a:off x="5229364" y="775528"/>
                <a:ext cx="12257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6F4C9A6-9F37-7043-A6A1-D8BB6C0B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364" y="775528"/>
                <a:ext cx="1225797" cy="584775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1AFDEA-BE59-9E4C-9278-FF8193DE6AE6}"/>
                  </a:ext>
                </a:extLst>
              </p:cNvPr>
              <p:cNvSpPr txBox="1"/>
              <p:nvPr/>
            </p:nvSpPr>
            <p:spPr>
              <a:xfrm>
                <a:off x="6740758" y="1057122"/>
                <a:ext cx="643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1AFDEA-BE59-9E4C-9278-FF8193DE6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8" y="1057122"/>
                <a:ext cx="643125" cy="769441"/>
              </a:xfrm>
              <a:prstGeom prst="rect">
                <a:avLst/>
              </a:prstGeom>
              <a:blipFill>
                <a:blip r:embed="rId3"/>
                <a:stretch>
                  <a:fillRect l="-3846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円/楕円 38">
            <a:extLst>
              <a:ext uri="{FF2B5EF4-FFF2-40B4-BE49-F238E27FC236}">
                <a16:creationId xmlns:a16="http://schemas.microsoft.com/office/drawing/2014/main" id="{2D012168-66FF-F54F-83F1-A403F98E11C1}"/>
              </a:ext>
            </a:extLst>
          </p:cNvPr>
          <p:cNvSpPr/>
          <p:nvPr/>
        </p:nvSpPr>
        <p:spPr>
          <a:xfrm>
            <a:off x="4554500" y="1893520"/>
            <a:ext cx="2671199" cy="2679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91B8E8C5-C2CB-674C-A302-EE46F1A5ACAA}"/>
              </a:ext>
            </a:extLst>
          </p:cNvPr>
          <p:cNvSpPr/>
          <p:nvPr/>
        </p:nvSpPr>
        <p:spPr>
          <a:xfrm>
            <a:off x="4914679" y="2228328"/>
            <a:ext cx="1950841" cy="196647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BD12314-8A2B-7E4C-B796-8C8C737D6547}"/>
                  </a:ext>
                </a:extLst>
              </p:cNvPr>
              <p:cNvSpPr txBox="1"/>
              <p:nvPr/>
            </p:nvSpPr>
            <p:spPr>
              <a:xfrm>
                <a:off x="5777055" y="2158978"/>
                <a:ext cx="79367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BD12314-8A2B-7E4C-B796-8C8C737D6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55" y="2158978"/>
                <a:ext cx="793679" cy="769441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D508408-84AE-3B4B-8CBC-25764442B31F}"/>
              </a:ext>
            </a:extLst>
          </p:cNvPr>
          <p:cNvSpPr txBox="1"/>
          <p:nvPr/>
        </p:nvSpPr>
        <p:spPr>
          <a:xfrm>
            <a:off x="5341876" y="3357834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+Q 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AE4F0378-AFCF-3C4D-A2B1-9A3437DE2F9F}"/>
              </a:ext>
            </a:extLst>
          </p:cNvPr>
          <p:cNvSpPr/>
          <p:nvPr/>
        </p:nvSpPr>
        <p:spPr>
          <a:xfrm>
            <a:off x="5801842" y="3239534"/>
            <a:ext cx="155276" cy="1674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DEE8B8C-C5E2-B044-B759-B7DCF1317404}"/>
              </a:ext>
            </a:extLst>
          </p:cNvPr>
          <p:cNvCxnSpPr>
            <a:cxnSpLocks/>
            <a:stCxn id="39" idx="0"/>
          </p:cNvCxnSpPr>
          <p:nvPr/>
        </p:nvCxnSpPr>
        <p:spPr>
          <a:xfrm flipH="1">
            <a:off x="5868132" y="1893520"/>
            <a:ext cx="21968" cy="138632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297B8BD-CD2E-4A4A-89C7-E05EED1568AA}"/>
                  </a:ext>
                </a:extLst>
              </p:cNvPr>
              <p:cNvSpPr txBox="1"/>
              <p:nvPr/>
            </p:nvSpPr>
            <p:spPr>
              <a:xfrm>
                <a:off x="4868653" y="2717760"/>
                <a:ext cx="79367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297B8BD-CD2E-4A4A-89C7-E05EED15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653" y="2717760"/>
                <a:ext cx="793679" cy="769441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DBC816A-52DC-6D47-94D2-463B2BBED3B5}"/>
              </a:ext>
            </a:extLst>
          </p:cNvPr>
          <p:cNvCxnSpPr>
            <a:cxnSpLocks/>
          </p:cNvCxnSpPr>
          <p:nvPr/>
        </p:nvCxnSpPr>
        <p:spPr>
          <a:xfrm>
            <a:off x="5121208" y="2731535"/>
            <a:ext cx="653817" cy="5353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9A9FFBC-D64F-6643-8D55-9BE6B014F13D}"/>
                  </a:ext>
                </a:extLst>
              </p:cNvPr>
              <p:cNvSpPr txBox="1"/>
              <p:nvPr/>
            </p:nvSpPr>
            <p:spPr>
              <a:xfrm>
                <a:off x="4646802" y="2114257"/>
                <a:ext cx="12257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9A9FFBC-D64F-6643-8D55-9BE6B014F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2" y="2114257"/>
                <a:ext cx="1225797" cy="584775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397A2A-A96B-EB41-B5A1-749B581376B7}"/>
              </a:ext>
            </a:extLst>
          </p:cNvPr>
          <p:cNvCxnSpPr>
            <a:stCxn id="21" idx="6"/>
          </p:cNvCxnSpPr>
          <p:nvPr/>
        </p:nvCxnSpPr>
        <p:spPr>
          <a:xfrm>
            <a:off x="7624364" y="3239534"/>
            <a:ext cx="179009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02CDE3B-A204-3243-9D4C-B7AA62BA9FF6}"/>
              </a:ext>
            </a:extLst>
          </p:cNvPr>
          <p:cNvCxnSpPr>
            <a:cxnSpLocks/>
          </p:cNvCxnSpPr>
          <p:nvPr/>
        </p:nvCxnSpPr>
        <p:spPr>
          <a:xfrm>
            <a:off x="9412381" y="3239534"/>
            <a:ext cx="0" cy="157460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BEB1ADE-05D6-4244-8082-0CFFD17B0536}"/>
              </a:ext>
            </a:extLst>
          </p:cNvPr>
          <p:cNvCxnSpPr>
            <a:cxnSpLocks/>
          </p:cNvCxnSpPr>
          <p:nvPr/>
        </p:nvCxnSpPr>
        <p:spPr>
          <a:xfrm flipH="1">
            <a:off x="9011025" y="4814137"/>
            <a:ext cx="80271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28D3BD0-5199-274F-8271-BBCED5DC4512}"/>
              </a:ext>
            </a:extLst>
          </p:cNvPr>
          <p:cNvCxnSpPr>
            <a:cxnSpLocks/>
          </p:cNvCxnSpPr>
          <p:nvPr/>
        </p:nvCxnSpPr>
        <p:spPr>
          <a:xfrm flipH="1">
            <a:off x="9163425" y="4966537"/>
            <a:ext cx="45709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4E71130-FE30-5C48-8BE4-A7A6B56EA5F9}"/>
              </a:ext>
            </a:extLst>
          </p:cNvPr>
          <p:cNvCxnSpPr>
            <a:cxnSpLocks/>
          </p:cNvCxnSpPr>
          <p:nvPr/>
        </p:nvCxnSpPr>
        <p:spPr>
          <a:xfrm flipH="1">
            <a:off x="9260035" y="5106058"/>
            <a:ext cx="30469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 Yu</dc:creator>
  <cp:lastModifiedBy>Microsoft Office User</cp:lastModifiedBy>
  <cp:revision>1</cp:revision>
  <dcterms:created xsi:type="dcterms:W3CDTF">2021-06-07T12:21:27Z</dcterms:created>
  <dcterms:modified xsi:type="dcterms:W3CDTF">2021-08-23T06:11:31Z</dcterms:modified>
</cp:coreProperties>
</file>