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CE8811-860C-5441-A43F-050FBE600404}" v="20" dt="2021-08-23T08:01:37.277"/>
    <p1510:client id="{AE0CD6E7-645C-5745-B3A7-14D69E53EB0D}" v="7" dt="2021-08-23T06:54:17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72"/>
  </p:normalViewPr>
  <p:slideViewPr>
    <p:cSldViewPr snapToGrid="0">
      <p:cViewPr varScale="1">
        <p:scale>
          <a:sx n="99" d="100"/>
          <a:sy n="99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ta Yu" userId="f715aa718e25d103" providerId="LiveId" clId="{3ACE8811-860C-5441-A43F-050FBE600404}"/>
    <pc:docChg chg="undo custSel modSld">
      <pc:chgData name="Kita Yu" userId="f715aa718e25d103" providerId="LiveId" clId="{3ACE8811-860C-5441-A43F-050FBE600404}" dt="2021-08-23T08:01:43.079" v="62" actId="14100"/>
      <pc:docMkLst>
        <pc:docMk/>
      </pc:docMkLst>
      <pc:sldChg chg="addSp delSp modSp mod">
        <pc:chgData name="Kita Yu" userId="f715aa718e25d103" providerId="LiveId" clId="{3ACE8811-860C-5441-A43F-050FBE600404}" dt="2021-08-23T08:01:43.079" v="62" actId="14100"/>
        <pc:sldMkLst>
          <pc:docMk/>
          <pc:sldMk cId="920903473" sldId="256"/>
        </pc:sldMkLst>
        <pc:spChg chg="mod">
          <ac:chgData name="Kita Yu" userId="f715aa718e25d103" providerId="LiveId" clId="{3ACE8811-860C-5441-A43F-050FBE600404}" dt="2021-08-23T08:00:01.876" v="26" actId="14100"/>
          <ac:spMkLst>
            <pc:docMk/>
            <pc:sldMk cId="920903473" sldId="256"/>
            <ac:spMk id="2" creationId="{0E670BB9-B3C0-954B-9010-2655E77FEAE3}"/>
          </ac:spMkLst>
        </pc:spChg>
        <pc:spChg chg="mod">
          <ac:chgData name="Kita Yu" userId="f715aa718e25d103" providerId="LiveId" clId="{3ACE8811-860C-5441-A43F-050FBE600404}" dt="2021-08-23T07:58:49.307" v="0" actId="1076"/>
          <ac:spMkLst>
            <pc:docMk/>
            <pc:sldMk cId="920903473" sldId="256"/>
            <ac:spMk id="3" creationId="{6DAED396-5EB0-C249-BE4F-82B6A38781C9}"/>
          </ac:spMkLst>
        </pc:spChg>
        <pc:spChg chg="mod">
          <ac:chgData name="Kita Yu" userId="f715aa718e25d103" providerId="LiveId" clId="{3ACE8811-860C-5441-A43F-050FBE600404}" dt="2021-08-23T07:59:30.476" v="15" actId="1076"/>
          <ac:spMkLst>
            <pc:docMk/>
            <pc:sldMk cId="920903473" sldId="256"/>
            <ac:spMk id="13" creationId="{73F575F4-DE1B-4944-8492-1D5212A0FB86}"/>
          </ac:spMkLst>
        </pc:spChg>
        <pc:spChg chg="mod">
          <ac:chgData name="Kita Yu" userId="f715aa718e25d103" providerId="LiveId" clId="{3ACE8811-860C-5441-A43F-050FBE600404}" dt="2021-08-23T07:59:53.190" v="23" actId="1076"/>
          <ac:spMkLst>
            <pc:docMk/>
            <pc:sldMk cId="920903473" sldId="256"/>
            <ac:spMk id="21" creationId="{1DCD1D1E-3EE4-5949-9C89-6EDD0CE44784}"/>
          </ac:spMkLst>
        </pc:spChg>
        <pc:spChg chg="mod">
          <ac:chgData name="Kita Yu" userId="f715aa718e25d103" providerId="LiveId" clId="{3ACE8811-860C-5441-A43F-050FBE600404}" dt="2021-08-23T08:00:26.840" v="33" actId="1076"/>
          <ac:spMkLst>
            <pc:docMk/>
            <pc:sldMk cId="920903473" sldId="256"/>
            <ac:spMk id="24" creationId="{7E20C18D-5A79-2942-9708-0D83D3850B86}"/>
          </ac:spMkLst>
        </pc:spChg>
        <pc:spChg chg="mod">
          <ac:chgData name="Kita Yu" userId="f715aa718e25d103" providerId="LiveId" clId="{3ACE8811-860C-5441-A43F-050FBE600404}" dt="2021-08-23T08:00:52.443" v="42" actId="1076"/>
          <ac:spMkLst>
            <pc:docMk/>
            <pc:sldMk cId="920903473" sldId="256"/>
            <ac:spMk id="25" creationId="{F3063657-19E5-4B34-90A7-8B394D9264E0}"/>
          </ac:spMkLst>
        </pc:spChg>
        <pc:spChg chg="mod">
          <ac:chgData name="Kita Yu" userId="f715aa718e25d103" providerId="LiveId" clId="{3ACE8811-860C-5441-A43F-050FBE600404}" dt="2021-08-23T08:00:45.165" v="40" actId="1076"/>
          <ac:spMkLst>
            <pc:docMk/>
            <pc:sldMk cId="920903473" sldId="256"/>
            <ac:spMk id="26" creationId="{EB3A7D8F-A69B-8249-AD04-7C7A7C418EFB}"/>
          </ac:spMkLst>
        </pc:spChg>
        <pc:spChg chg="del mod">
          <ac:chgData name="Kita Yu" userId="f715aa718e25d103" providerId="LiveId" clId="{3ACE8811-860C-5441-A43F-050FBE600404}" dt="2021-08-23T08:00:55.054" v="44" actId="478"/>
          <ac:spMkLst>
            <pc:docMk/>
            <pc:sldMk cId="920903473" sldId="256"/>
            <ac:spMk id="30" creationId="{01690C76-4A20-5B48-B620-CFE9681B93B0}"/>
          </ac:spMkLst>
        </pc:spChg>
        <pc:spChg chg="add mod">
          <ac:chgData name="Kita Yu" userId="f715aa718e25d103" providerId="LiveId" clId="{3ACE8811-860C-5441-A43F-050FBE600404}" dt="2021-08-23T08:00:32.333" v="36" actId="1076"/>
          <ac:spMkLst>
            <pc:docMk/>
            <pc:sldMk cId="920903473" sldId="256"/>
            <ac:spMk id="31" creationId="{713108D3-D33A-9D43-903D-306A465BACAD}"/>
          </ac:spMkLst>
        </pc:spChg>
        <pc:spChg chg="mod">
          <ac:chgData name="Kita Yu" userId="f715aa718e25d103" providerId="LiveId" clId="{3ACE8811-860C-5441-A43F-050FBE600404}" dt="2021-08-23T07:59:56.621" v="24" actId="1076"/>
          <ac:spMkLst>
            <pc:docMk/>
            <pc:sldMk cId="920903473" sldId="256"/>
            <ac:spMk id="33" creationId="{7A059B81-A960-0D44-B23D-07596C2DB0CB}"/>
          </ac:spMkLst>
        </pc:spChg>
        <pc:spChg chg="mod">
          <ac:chgData name="Kita Yu" userId="f715aa718e25d103" providerId="LiveId" clId="{3ACE8811-860C-5441-A43F-050FBE600404}" dt="2021-08-23T08:01:11.569" v="51" actId="20577"/>
          <ac:spMkLst>
            <pc:docMk/>
            <pc:sldMk cId="920903473" sldId="256"/>
            <ac:spMk id="34" creationId="{C483830E-B3EC-5546-B37E-8EA4DEE39C65}"/>
          </ac:spMkLst>
        </pc:spChg>
        <pc:spChg chg="add mod">
          <ac:chgData name="Kita Yu" userId="f715aa718e25d103" providerId="LiveId" clId="{3ACE8811-860C-5441-A43F-050FBE600404}" dt="2021-08-23T08:00:39.190" v="39" actId="20577"/>
          <ac:spMkLst>
            <pc:docMk/>
            <pc:sldMk cId="920903473" sldId="256"/>
            <ac:spMk id="35" creationId="{5F0D45F9-C2BB-0D44-9F82-FAE80FE74154}"/>
          </ac:spMkLst>
        </pc:spChg>
        <pc:spChg chg="add mod">
          <ac:chgData name="Kita Yu" userId="f715aa718e25d103" providerId="LiveId" clId="{3ACE8811-860C-5441-A43F-050FBE600404}" dt="2021-08-23T08:01:18.948" v="54" actId="20577"/>
          <ac:spMkLst>
            <pc:docMk/>
            <pc:sldMk cId="920903473" sldId="256"/>
            <ac:spMk id="36" creationId="{D2A213FB-D717-454D-8293-F8D538ECAC92}"/>
          </ac:spMkLst>
        </pc:spChg>
        <pc:spChg chg="mod">
          <ac:chgData name="Kita Yu" userId="f715aa718e25d103" providerId="LiveId" clId="{3ACE8811-860C-5441-A43F-050FBE600404}" dt="2021-08-23T08:00:49.010" v="41" actId="1076"/>
          <ac:spMkLst>
            <pc:docMk/>
            <pc:sldMk cId="920903473" sldId="256"/>
            <ac:spMk id="37" creationId="{EBCFECC5-127F-9545-93E9-0C02E9AC124C}"/>
          </ac:spMkLst>
        </pc:spChg>
        <pc:spChg chg="add mod">
          <ac:chgData name="Kita Yu" userId="f715aa718e25d103" providerId="LiveId" clId="{3ACE8811-860C-5441-A43F-050FBE600404}" dt="2021-08-23T08:01:29.095" v="57" actId="20577"/>
          <ac:spMkLst>
            <pc:docMk/>
            <pc:sldMk cId="920903473" sldId="256"/>
            <ac:spMk id="38" creationId="{D8643258-F6C0-B548-A251-65A0283563C4}"/>
          </ac:spMkLst>
        </pc:spChg>
        <pc:cxnChg chg="mod">
          <ac:chgData name="Kita Yu" userId="f715aa718e25d103" providerId="LiveId" clId="{3ACE8811-860C-5441-A43F-050FBE600404}" dt="2021-08-23T07:58:49.307" v="0" actId="1076"/>
          <ac:cxnSpMkLst>
            <pc:docMk/>
            <pc:sldMk cId="920903473" sldId="256"/>
            <ac:cxnSpMk id="5" creationId="{DAEA34D1-525E-7843-A812-7ED86119B0D1}"/>
          </ac:cxnSpMkLst>
        </pc:cxnChg>
        <pc:cxnChg chg="mod">
          <ac:chgData name="Kita Yu" userId="f715aa718e25d103" providerId="LiveId" clId="{3ACE8811-860C-5441-A43F-050FBE600404}" dt="2021-08-23T08:01:00.937" v="46" actId="14100"/>
          <ac:cxnSpMkLst>
            <pc:docMk/>
            <pc:sldMk cId="920903473" sldId="256"/>
            <ac:cxnSpMk id="16" creationId="{ACE56DB2-7C91-9345-ACCC-454D39633CC7}"/>
          </ac:cxnSpMkLst>
        </pc:cxnChg>
        <pc:cxnChg chg="mod">
          <ac:chgData name="Kita Yu" userId="f715aa718e25d103" providerId="LiveId" clId="{3ACE8811-860C-5441-A43F-050FBE600404}" dt="2021-08-23T07:59:27.594" v="14" actId="14100"/>
          <ac:cxnSpMkLst>
            <pc:docMk/>
            <pc:sldMk cId="920903473" sldId="256"/>
            <ac:cxnSpMk id="19" creationId="{22F839AC-6F29-5245-934C-B1B57EDCF5F7}"/>
          </ac:cxnSpMkLst>
        </pc:cxnChg>
        <pc:cxnChg chg="mod">
          <ac:chgData name="Kita Yu" userId="f715aa718e25d103" providerId="LiveId" clId="{3ACE8811-860C-5441-A43F-050FBE600404}" dt="2021-08-23T07:58:51.401" v="1" actId="1076"/>
          <ac:cxnSpMkLst>
            <pc:docMk/>
            <pc:sldMk cId="920903473" sldId="256"/>
            <ac:cxnSpMk id="20" creationId="{F1F1EEFF-3462-364B-BCEF-83477EEC6462}"/>
          </ac:cxnSpMkLst>
        </pc:cxnChg>
        <pc:cxnChg chg="mod">
          <ac:chgData name="Kita Yu" userId="f715aa718e25d103" providerId="LiveId" clId="{3ACE8811-860C-5441-A43F-050FBE600404}" dt="2021-08-23T07:58:57.410" v="3" actId="1076"/>
          <ac:cxnSpMkLst>
            <pc:docMk/>
            <pc:sldMk cId="920903473" sldId="256"/>
            <ac:cxnSpMk id="22" creationId="{3F89EB07-CB2A-614F-ADA4-9A7D70CDDF73}"/>
          </ac:cxnSpMkLst>
        </pc:cxnChg>
        <pc:cxnChg chg="mod">
          <ac:chgData name="Kita Yu" userId="f715aa718e25d103" providerId="LiveId" clId="{3ACE8811-860C-5441-A43F-050FBE600404}" dt="2021-08-23T07:58:54.722" v="2" actId="14100"/>
          <ac:cxnSpMkLst>
            <pc:docMk/>
            <pc:sldMk cId="920903473" sldId="256"/>
            <ac:cxnSpMk id="23" creationId="{FBBB7628-AD0D-FE49-B57F-4313F5DEA9C9}"/>
          </ac:cxnSpMkLst>
        </pc:cxnChg>
        <pc:cxnChg chg="mod">
          <ac:chgData name="Kita Yu" userId="f715aa718e25d103" providerId="LiveId" clId="{3ACE8811-860C-5441-A43F-050FBE600404}" dt="2021-08-23T07:59:00.708" v="4" actId="14100"/>
          <ac:cxnSpMkLst>
            <pc:docMk/>
            <pc:sldMk cId="920903473" sldId="256"/>
            <ac:cxnSpMk id="29" creationId="{97D3DC59-FB4D-934E-BE0D-2A908646B3C9}"/>
          </ac:cxnSpMkLst>
        </pc:cxnChg>
        <pc:cxnChg chg="add mod">
          <ac:chgData name="Kita Yu" userId="f715aa718e25d103" providerId="LiveId" clId="{3ACE8811-860C-5441-A43F-050FBE600404}" dt="2021-08-23T08:01:36.365" v="59" actId="1076"/>
          <ac:cxnSpMkLst>
            <pc:docMk/>
            <pc:sldMk cId="920903473" sldId="256"/>
            <ac:cxnSpMk id="39" creationId="{169009D8-7A06-F543-9ABE-48E83973C073}"/>
          </ac:cxnSpMkLst>
        </pc:cxnChg>
        <pc:cxnChg chg="add mod">
          <ac:chgData name="Kita Yu" userId="f715aa718e25d103" providerId="LiveId" clId="{3ACE8811-860C-5441-A43F-050FBE600404}" dt="2021-08-23T08:01:43.079" v="62" actId="14100"/>
          <ac:cxnSpMkLst>
            <pc:docMk/>
            <pc:sldMk cId="920903473" sldId="256"/>
            <ac:cxnSpMk id="40" creationId="{BF75BD6F-1B0D-F547-8494-485C138B410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61C86D-75B1-3C49-BB21-A0E6B4581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4D2980-9C85-AB43-B75E-E42B66045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0AA9E4-3CFF-E542-B4FD-26FE20A3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FE0245-7018-1F4F-97DA-AD6B582B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5670A0-4E55-4A48-99CA-5C922456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46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42650-27AB-944D-B1F2-6C9763F9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8FF2DD-8244-D847-9F6F-6EA399BF3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A2A1CA-7C77-5743-9F8D-7B5F2059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085565-EC63-AA45-B7A8-B7FA0C8F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AC1ADE-3F87-B64D-B978-38884937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43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D66133C-6534-CD44-BC65-7BFDD333F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73C21E-DC5D-4448-BBCD-FFC989994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49DC7E-FC75-5743-BFC4-F7E21C47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DD9DD9-83FF-8F4E-A2E2-29F9E03F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B28D47-A5BD-ED41-82F8-3A95B5C6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24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221EB1-1B96-BA49-B406-122D9B77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36288F-FCB2-824C-87EF-4AD69D1F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91621B-1B5C-D441-AE64-79927889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8B22AD-526C-D04A-909E-2381C8A5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63D34C-E06B-B343-9E9A-51DF80EB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94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0C7E89-2070-8B42-BBA9-03A978F1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597FB4-79CB-7D44-939A-A96EAC9E6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3A8B24-C940-FB4B-B4C5-5472701C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E56C14-707C-FE42-B578-4054AE42D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7E7627-BFF8-DA42-9EF9-ABC9188F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60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A8B263-1404-3B4E-8990-E37764BF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394A7D-1242-9845-BBF4-6A3AA61BF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273F07-BC8B-3640-BE73-72FB0D103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C1E418-580C-BF48-BCBC-115BC942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A336A6-6F25-B746-AB96-B68A8A7C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493D4A-6A9B-A04D-9AA3-62817821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21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E124CB-60A0-5441-8DDE-A2F8E0D1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B302A5-44C0-744E-8E72-6E4212703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1AA16E-25E5-C74C-9C17-4C9CC1D8A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3FE3A1B-1754-814A-ADD7-A91F96806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D156ABB-D9D3-9F45-9BB7-C574317C7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199B7B6-8385-124B-9258-CA3BCE7C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FA56ED-DB75-FD46-A041-C66B4A11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8AEBB6D-81DA-A249-947E-DEBAE5EF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99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44713-A495-6341-A967-A5E85A40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3DD60E-68BA-6749-9C8A-E0C753E1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5EA2D31-D0FC-3F47-A77E-2B70F93D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E5CBB3B-51DC-0D4B-889C-A85ECA8F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25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818EA30-2CDC-DD44-96F9-78AE9AD9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04BC8EA-BCEA-EA45-BC47-96F36ACE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5F6A29-3751-214F-845B-D9A1D095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75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85B034-D725-DF4A-81B8-0080328A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5D9E9C-6847-5C40-8E98-3CECC8F0E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8A506F-1077-E44C-897D-6B5F5E037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9510CF-7DA5-CA48-871E-BA9F2DD9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5FF3DB-A909-4A4A-B12B-552FD4AF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75DDD8-57FC-ED48-B721-D7FC46F3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06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76428-D5C9-5841-BDBC-4131AFC3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46093E-05F4-C644-9812-877B91F75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7FFFF5-ED47-754A-BCCF-7D2175B37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4529BF-4DAD-DD48-9DCE-18437ED0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7A4BBC-536A-6C47-BE6D-6FC14159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22A462-6A52-634A-BD0F-FEDC579E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8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175CF2-E0CC-1B43-9C85-5F060F930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60237C-74FC-1D46-BE61-0A7AE6045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FEC1A3-B083-BB48-A9D7-7F9E19ADA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8069B-638F-3F41-B94D-E8C16D1643F2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58045B-C848-6043-ABDB-47DC9518F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9419C4-D41D-094F-A808-8958DE080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24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13108D3-D33A-9D43-903D-306A465BACAD}"/>
              </a:ext>
            </a:extLst>
          </p:cNvPr>
          <p:cNvSpPr/>
          <p:nvPr/>
        </p:nvSpPr>
        <p:spPr>
          <a:xfrm>
            <a:off x="2069947" y="3152268"/>
            <a:ext cx="3455421" cy="10837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B3A7D8F-A69B-8249-AD04-7C7A7C418EFB}"/>
              </a:ext>
            </a:extLst>
          </p:cNvPr>
          <p:cNvSpPr txBox="1"/>
          <p:nvPr/>
        </p:nvSpPr>
        <p:spPr>
          <a:xfrm>
            <a:off x="1762394" y="1341901"/>
            <a:ext cx="1361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+Q 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063657-19E5-4B34-90A7-8B394D9264E0}"/>
              </a:ext>
            </a:extLst>
          </p:cNvPr>
          <p:cNvSpPr txBox="1"/>
          <p:nvPr/>
        </p:nvSpPr>
        <p:spPr>
          <a:xfrm>
            <a:off x="1717434" y="5255163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 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DAED396-5EB0-C249-BE4F-82B6A38781C9}"/>
              </a:ext>
            </a:extLst>
          </p:cNvPr>
          <p:cNvSpPr/>
          <p:nvPr/>
        </p:nvSpPr>
        <p:spPr>
          <a:xfrm>
            <a:off x="2070012" y="2019530"/>
            <a:ext cx="3425780" cy="1674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3F575F4-DE1B-4944-8492-1D5212A0FB86}"/>
              </a:ext>
            </a:extLst>
          </p:cNvPr>
          <p:cNvSpPr/>
          <p:nvPr/>
        </p:nvSpPr>
        <p:spPr>
          <a:xfrm>
            <a:off x="2084771" y="5087738"/>
            <a:ext cx="3425780" cy="1674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AEA34D1-525E-7843-A812-7ED86119B0D1}"/>
              </a:ext>
            </a:extLst>
          </p:cNvPr>
          <p:cNvCxnSpPr>
            <a:stCxn id="3" idx="0"/>
          </p:cNvCxnSpPr>
          <p:nvPr/>
        </p:nvCxnSpPr>
        <p:spPr>
          <a:xfrm flipV="1">
            <a:off x="3782902" y="1049235"/>
            <a:ext cx="0" cy="9702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22F839AC-6F29-5245-934C-B1B57EDCF5F7}"/>
              </a:ext>
            </a:extLst>
          </p:cNvPr>
          <p:cNvCxnSpPr>
            <a:cxnSpLocks/>
          </p:cNvCxnSpPr>
          <p:nvPr/>
        </p:nvCxnSpPr>
        <p:spPr>
          <a:xfrm flipV="1">
            <a:off x="3771364" y="5267459"/>
            <a:ext cx="0" cy="65807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1F1EEFF-3462-364B-BCEF-83477EEC6462}"/>
              </a:ext>
            </a:extLst>
          </p:cNvPr>
          <p:cNvCxnSpPr>
            <a:cxnSpLocks/>
          </p:cNvCxnSpPr>
          <p:nvPr/>
        </p:nvCxnSpPr>
        <p:spPr>
          <a:xfrm flipV="1">
            <a:off x="3771364" y="1038648"/>
            <a:ext cx="4432478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F89EB07-CB2A-614F-ADA4-9A7D70CDDF73}"/>
              </a:ext>
            </a:extLst>
          </p:cNvPr>
          <p:cNvCxnSpPr>
            <a:cxnSpLocks/>
          </p:cNvCxnSpPr>
          <p:nvPr/>
        </p:nvCxnSpPr>
        <p:spPr>
          <a:xfrm flipV="1">
            <a:off x="3771364" y="5925536"/>
            <a:ext cx="4432478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BBB7628-AD0D-FE49-B57F-4313F5DEA9C9}"/>
              </a:ext>
            </a:extLst>
          </p:cNvPr>
          <p:cNvCxnSpPr>
            <a:cxnSpLocks/>
          </p:cNvCxnSpPr>
          <p:nvPr/>
        </p:nvCxnSpPr>
        <p:spPr>
          <a:xfrm flipV="1">
            <a:off x="8203842" y="1049235"/>
            <a:ext cx="0" cy="133979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1798C6C-59B9-7547-B045-B18B61560F18}"/>
              </a:ext>
            </a:extLst>
          </p:cNvPr>
          <p:cNvCxnSpPr>
            <a:cxnSpLocks/>
          </p:cNvCxnSpPr>
          <p:nvPr/>
        </p:nvCxnSpPr>
        <p:spPr>
          <a:xfrm>
            <a:off x="7607388" y="2389031"/>
            <a:ext cx="121759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7DF6FEC-F80D-774F-9CFC-1B6CD54578AD}"/>
              </a:ext>
            </a:extLst>
          </p:cNvPr>
          <p:cNvCxnSpPr>
            <a:cxnSpLocks/>
          </p:cNvCxnSpPr>
          <p:nvPr/>
        </p:nvCxnSpPr>
        <p:spPr>
          <a:xfrm flipV="1">
            <a:off x="7867918" y="2743156"/>
            <a:ext cx="696533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97D3DC59-FB4D-934E-BE0D-2A908646B3C9}"/>
              </a:ext>
            </a:extLst>
          </p:cNvPr>
          <p:cNvCxnSpPr>
            <a:cxnSpLocks/>
          </p:cNvCxnSpPr>
          <p:nvPr/>
        </p:nvCxnSpPr>
        <p:spPr>
          <a:xfrm flipV="1">
            <a:off x="8203842" y="2743157"/>
            <a:ext cx="0" cy="31823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81CAEF7-4012-CB40-97B9-0DB9C620EB6C}"/>
              </a:ext>
            </a:extLst>
          </p:cNvPr>
          <p:cNvSpPr txBox="1"/>
          <p:nvPr/>
        </p:nvSpPr>
        <p:spPr>
          <a:xfrm>
            <a:off x="8800297" y="2327298"/>
            <a:ext cx="1225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483830E-B3EC-5546-B37E-8EA4DEE39C65}"/>
                  </a:ext>
                </a:extLst>
              </p:cNvPr>
              <p:cNvSpPr txBox="1"/>
              <p:nvPr/>
            </p:nvSpPr>
            <p:spPr>
              <a:xfrm>
                <a:off x="5724741" y="2234964"/>
                <a:ext cx="90191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483830E-B3EC-5546-B37E-8EA4DEE39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741" y="2234964"/>
                <a:ext cx="901914" cy="769441"/>
              </a:xfrm>
              <a:prstGeom prst="rect">
                <a:avLst/>
              </a:prstGeom>
              <a:blipFill>
                <a:blip r:embed="rId2"/>
                <a:stretch>
                  <a:fillRect l="-4167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CE56DB2-7C91-9345-ACCC-454D39633CC7}"/>
              </a:ext>
            </a:extLst>
          </p:cNvPr>
          <p:cNvCxnSpPr>
            <a:cxnSpLocks/>
          </p:cNvCxnSpPr>
          <p:nvPr/>
        </p:nvCxnSpPr>
        <p:spPr>
          <a:xfrm>
            <a:off x="5679583" y="2175905"/>
            <a:ext cx="0" cy="97636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BCFECC5-127F-9545-93E9-0C02E9AC124C}"/>
                  </a:ext>
                </a:extLst>
              </p:cNvPr>
              <p:cNvSpPr txBox="1"/>
              <p:nvPr/>
            </p:nvSpPr>
            <p:spPr>
              <a:xfrm>
                <a:off x="3886459" y="5185794"/>
                <a:ext cx="60625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4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</m:oMath>
                  </m:oMathPara>
                </a14:m>
                <a:endParaRPr kumimoji="1" lang="ja-JP" alt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BCFECC5-127F-9545-93E9-0C02E9AC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459" y="5185794"/>
                <a:ext cx="606256" cy="769441"/>
              </a:xfrm>
              <a:prstGeom prst="rect">
                <a:avLst/>
              </a:prstGeom>
              <a:blipFill>
                <a:blip r:embed="rId3"/>
                <a:stretch>
                  <a:fillRect l="-6250" r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E670BB9-B3C0-954B-9010-2655E77FEAE3}"/>
              </a:ext>
            </a:extLst>
          </p:cNvPr>
          <p:cNvSpPr/>
          <p:nvPr/>
        </p:nvSpPr>
        <p:spPr>
          <a:xfrm>
            <a:off x="2055127" y="2198245"/>
            <a:ext cx="3455421" cy="9590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DCD1D1E-3EE4-5949-9C89-6EDD0CE44784}"/>
              </a:ext>
            </a:extLst>
          </p:cNvPr>
          <p:cNvSpPr/>
          <p:nvPr/>
        </p:nvSpPr>
        <p:spPr>
          <a:xfrm>
            <a:off x="2084768" y="4236052"/>
            <a:ext cx="3425780" cy="8516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A059B81-A960-0D44-B23D-07596C2DB0CB}"/>
                  </a:ext>
                </a:extLst>
              </p:cNvPr>
              <p:cNvSpPr txBox="1"/>
              <p:nvPr/>
            </p:nvSpPr>
            <p:spPr>
              <a:xfrm>
                <a:off x="2507356" y="2098414"/>
                <a:ext cx="8377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ja-JP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A059B81-A960-0D44-B23D-07596C2DB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356" y="2098414"/>
                <a:ext cx="837793" cy="769441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E20C18D-5A79-2942-9708-0D83D3850B86}"/>
                  </a:ext>
                </a:extLst>
              </p:cNvPr>
              <p:cNvSpPr txBox="1"/>
              <p:nvPr/>
            </p:nvSpPr>
            <p:spPr>
              <a:xfrm>
                <a:off x="2519264" y="3239496"/>
                <a:ext cx="85087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ja-JP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E20C18D-5A79-2942-9708-0D83D3850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264" y="3239496"/>
                <a:ext cx="850874" cy="769441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5F0D45F9-C2BB-0D44-9F82-FAE80FE74154}"/>
                  </a:ext>
                </a:extLst>
              </p:cNvPr>
              <p:cNvSpPr txBox="1"/>
              <p:nvPr/>
            </p:nvSpPr>
            <p:spPr>
              <a:xfrm>
                <a:off x="2482472" y="4215040"/>
                <a:ext cx="85087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5F0D45F9-C2BB-0D44-9F82-FAE80FE74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472" y="4215040"/>
                <a:ext cx="850874" cy="769441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2A213FB-D717-454D-8293-F8D538ECAC92}"/>
                  </a:ext>
                </a:extLst>
              </p:cNvPr>
              <p:cNvSpPr txBox="1"/>
              <p:nvPr/>
            </p:nvSpPr>
            <p:spPr>
              <a:xfrm>
                <a:off x="5784513" y="3239496"/>
                <a:ext cx="9149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2A213FB-D717-454D-8293-F8D538ECA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513" y="3239496"/>
                <a:ext cx="914994" cy="769441"/>
              </a:xfrm>
              <a:prstGeom prst="rect">
                <a:avLst/>
              </a:prstGeom>
              <a:blipFill>
                <a:blip r:embed="rId7"/>
                <a:stretch>
                  <a:fillRect l="-4110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D8643258-F6C0-B548-A251-65A0283563C4}"/>
                  </a:ext>
                </a:extLst>
              </p:cNvPr>
              <p:cNvSpPr txBox="1"/>
              <p:nvPr/>
            </p:nvSpPr>
            <p:spPr>
              <a:xfrm>
                <a:off x="5748369" y="4200720"/>
                <a:ext cx="9149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D8643258-F6C0-B548-A251-65A028356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369" y="4200720"/>
                <a:ext cx="914994" cy="769441"/>
              </a:xfrm>
              <a:prstGeom prst="rect">
                <a:avLst/>
              </a:prstGeom>
              <a:blipFill>
                <a:blip r:embed="rId8"/>
                <a:stretch>
                  <a:fillRect l="-4110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169009D8-7A06-F543-9ABE-48E83973C073}"/>
              </a:ext>
            </a:extLst>
          </p:cNvPr>
          <p:cNvCxnSpPr>
            <a:cxnSpLocks/>
          </p:cNvCxnSpPr>
          <p:nvPr/>
        </p:nvCxnSpPr>
        <p:spPr>
          <a:xfrm>
            <a:off x="5679583" y="3205977"/>
            <a:ext cx="0" cy="97636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F75BD6F-1B0D-F547-8494-485C138B410F}"/>
              </a:ext>
            </a:extLst>
          </p:cNvPr>
          <p:cNvCxnSpPr>
            <a:cxnSpLocks/>
          </p:cNvCxnSpPr>
          <p:nvPr/>
        </p:nvCxnSpPr>
        <p:spPr>
          <a:xfrm>
            <a:off x="5690315" y="4236051"/>
            <a:ext cx="0" cy="85168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90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</Words>
  <Application>Microsoft Macintosh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Kita Yu</dc:creator>
  <cp:lastModifiedBy>Microsoft Office User</cp:lastModifiedBy>
  <cp:revision>2</cp:revision>
  <dcterms:created xsi:type="dcterms:W3CDTF">2021-06-07T12:21:27Z</dcterms:created>
  <dcterms:modified xsi:type="dcterms:W3CDTF">2021-08-23T08:01:46Z</dcterms:modified>
</cp:coreProperties>
</file>