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84DDF-9530-7345-A7FD-991278C3D90A}" v="19" dt="2022-07-23T14:46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2"/>
  </p:normalViewPr>
  <p:slideViewPr>
    <p:cSldViewPr snapToGrid="0">
      <p:cViewPr varScale="1">
        <p:scale>
          <a:sx n="99" d="100"/>
          <a:sy n="9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0EB83D86-F1BD-4899-AAC9-3082031D8AD5}"/>
    <pc:docChg chg="undo custSel modSld">
      <pc:chgData name="Kita Yu" userId="f715aa718e25d103" providerId="LiveId" clId="{0EB83D86-F1BD-4899-AAC9-3082031D8AD5}" dt="2021-06-30T03:09:14.256" v="121" actId="1076"/>
      <pc:docMkLst>
        <pc:docMk/>
      </pc:docMkLst>
      <pc:sldChg chg="addSp delSp modSp mod">
        <pc:chgData name="Kita Yu" userId="f715aa718e25d103" providerId="LiveId" clId="{0EB83D86-F1BD-4899-AAC9-3082031D8AD5}" dt="2021-06-30T03:09:14.256" v="121" actId="1076"/>
        <pc:sldMkLst>
          <pc:docMk/>
          <pc:sldMk cId="920903473" sldId="256"/>
        </pc:sldMkLst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0EB83D86-F1BD-4899-AAC9-3082031D8AD5}" dt="2021-06-30T03:03:22.530" v="37" actId="11529"/>
          <ac:spMkLst>
            <pc:docMk/>
            <pc:sldMk cId="920903473" sldId="256"/>
            <ac:spMk id="16" creationId="{CE268FD3-FCEF-4C73-8851-A597B476A06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7" creationId="{3F835D2B-7FA8-9C4E-B27F-9BEAD74AB5F3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2" creationId="{266CA5F1-ADAF-4343-AC88-813B77D2E969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4" creationId="{E538E0F5-E0F4-4A5C-8869-AAAD92484245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6" creationId="{EB3A7D8F-A69B-8249-AD04-7C7A7C418EFB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39" creationId="{714D76F7-D989-7243-ABC5-B4B32724206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40" creationId="{1B79574B-9FCD-AB46-8057-327050B433FD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41" creationId="{31E3F4B0-AD91-0042-9569-86C14B51B96E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2" creationId="{7AAAB537-773B-4948-8BA1-E342B3B2041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3" creationId="{38F419E3-F846-CC42-BA86-576087ECF0E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5" creationId="{9AA3AB53-9E7B-7D45-B288-948109E0E802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6" creationId="{D76B3D2B-529A-104D-AFDE-319A48DF3761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7" creationId="{7A153CE5-5A2C-2041-A16E-EE42305FF396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8" creationId="{16F9A0F9-248A-3042-A55F-B81BF1D8A57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9" creationId="{474A8F7A-5983-0A4D-967C-669A2223E2F9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0" creationId="{532D3761-70CA-E745-95A2-857F40DEBFA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1" creationId="{29B47DF7-BD0B-454F-8541-39B21D97CFE2}"/>
          </ac:spMkLst>
        </pc:spChg>
        <pc:spChg chg="del">
          <ac:chgData name="Kita Yu" userId="f715aa718e25d103" providerId="LiveId" clId="{0EB83D86-F1BD-4899-AAC9-3082031D8AD5}" dt="2021-06-30T03:00:22.667" v="0" actId="478"/>
          <ac:spMkLst>
            <pc:docMk/>
            <pc:sldMk cId="920903473" sldId="256"/>
            <ac:spMk id="52" creationId="{DAD34C0B-3329-824D-8DC4-77DE83307AAF}"/>
          </ac:spMkLst>
        </pc:spChg>
        <pc:spChg chg="del">
          <ac:chgData name="Kita Yu" userId="f715aa718e25d103" providerId="LiveId" clId="{0EB83D86-F1BD-4899-AAC9-3082031D8AD5}" dt="2021-06-30T03:00:25.137" v="1" actId="478"/>
          <ac:spMkLst>
            <pc:docMk/>
            <pc:sldMk cId="920903473" sldId="256"/>
            <ac:spMk id="53" creationId="{ECE53860-83BA-144C-9E6D-FCDC0D73AF5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4" creationId="{AE9FD860-9F83-4B1E-9343-34E475DA378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5" creationId="{D599B24F-E8BA-49EC-A5C0-8F0384E99DD2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6" creationId="{868A5987-347C-41B2-AA3F-A3E813B66CE9}"/>
          </ac:spMkLst>
        </pc:spChg>
        <pc:spChg chg="add del mod">
          <ac:chgData name="Kita Yu" userId="f715aa718e25d103" providerId="LiveId" clId="{0EB83D86-F1BD-4899-AAC9-3082031D8AD5}" dt="2021-06-30T03:08:13.931" v="102" actId="21"/>
          <ac:spMkLst>
            <pc:docMk/>
            <pc:sldMk cId="920903473" sldId="256"/>
            <ac:spMk id="57" creationId="{9AD24625-4A95-4ED2-A308-3AD40FA6AE75}"/>
          </ac:spMkLst>
        </pc:spChg>
        <pc:spChg chg="add del mod">
          <ac:chgData name="Kita Yu" userId="f715aa718e25d103" providerId="LiveId" clId="{0EB83D86-F1BD-4899-AAC9-3082031D8AD5}" dt="2021-06-30T03:08:18.628" v="104" actId="478"/>
          <ac:spMkLst>
            <pc:docMk/>
            <pc:sldMk cId="920903473" sldId="256"/>
            <ac:spMk id="58" creationId="{A44FC58F-A911-479E-BA74-D6C9D04C976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9" creationId="{30442A6E-895F-414A-898C-30D99B00842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60" creationId="{85F4BB3E-2F6A-4909-892B-58F1D57C38FC}"/>
          </ac:spMkLst>
        </pc:spChg>
        <pc:cxnChg chg="add del mod">
          <ac:chgData name="Kita Yu" userId="f715aa718e25d103" providerId="LiveId" clId="{0EB83D86-F1BD-4899-AAC9-3082031D8AD5}" dt="2021-06-30T03:02:19.963" v="27" actId="11529"/>
          <ac:cxnSpMkLst>
            <pc:docMk/>
            <pc:sldMk cId="920903473" sldId="256"/>
            <ac:cxnSpMk id="4" creationId="{0256C4FF-D83D-46DD-AFFD-2C8230A1A660}"/>
          </ac:cxnSpMkLst>
        </pc:cxnChg>
        <pc:cxnChg chg="del">
          <ac:chgData name="Kita Yu" userId="f715aa718e25d103" providerId="LiveId" clId="{0EB83D86-F1BD-4899-AAC9-3082031D8AD5}" dt="2021-06-30T03:01:24.080" v="13" actId="478"/>
          <ac:cxnSpMkLst>
            <pc:docMk/>
            <pc:sldMk cId="920903473" sldId="256"/>
            <ac:cxnSpMk id="9" creationId="{46A36F66-BDB7-3543-A8F1-7AB3833EB5DA}"/>
          </ac:cxnSpMkLst>
        </pc:cxnChg>
        <pc:cxnChg chg="add del mod">
          <ac:chgData name="Kita Yu" userId="f715aa718e25d103" providerId="LiveId" clId="{0EB83D86-F1BD-4899-AAC9-3082031D8AD5}" dt="2021-06-30T03:02:41.432" v="31" actId="11529"/>
          <ac:cxnSpMkLst>
            <pc:docMk/>
            <pc:sldMk cId="920903473" sldId="256"/>
            <ac:cxnSpMk id="11" creationId="{02E0BF9A-6323-4D16-945C-B02C46BE7420}"/>
          </ac:cxnSpMkLst>
        </pc:cxnChg>
        <pc:cxnChg chg="add del mod">
          <ac:chgData name="Kita Yu" userId="f715aa718e25d103" providerId="LiveId" clId="{0EB83D86-F1BD-4899-AAC9-3082031D8AD5}" dt="2021-06-30T03:03:24.394" v="39" actId="11529"/>
          <ac:cxnSpMkLst>
            <pc:docMk/>
            <pc:sldMk cId="920903473" sldId="256"/>
            <ac:cxnSpMk id="15" creationId="{EC085291-414D-466F-BAE6-68E5936FD148}"/>
          </ac:cxnSpMkLst>
        </pc:cxnChg>
        <pc:cxnChg chg="del">
          <ac:chgData name="Kita Yu" userId="f715aa718e25d103" providerId="LiveId" clId="{0EB83D86-F1BD-4899-AAC9-3082031D8AD5}" dt="2021-06-30T03:01:28.085" v="15" actId="478"/>
          <ac:cxnSpMkLst>
            <pc:docMk/>
            <pc:sldMk cId="920903473" sldId="256"/>
            <ac:cxnSpMk id="44" creationId="{74EDBFD7-1D79-FA46-886B-7732C5174913}"/>
          </ac:cxnSpMkLst>
        </pc:cxnChg>
      </pc:sldChg>
    </pc:docChg>
  </pc:docChgLst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  <pc:docChgLst>
    <pc:chgData name="KITAMURA Yuichi" userId="f715aa718e25d103" providerId="LiveId" clId="{50A84DDF-9530-7345-A7FD-991278C3D90A}"/>
    <pc:docChg chg="undo custSel modSld">
      <pc:chgData name="KITAMURA Yuichi" userId="f715aa718e25d103" providerId="LiveId" clId="{50A84DDF-9530-7345-A7FD-991278C3D90A}" dt="2022-07-23T14:46:12.162" v="385"/>
      <pc:docMkLst>
        <pc:docMk/>
      </pc:docMkLst>
      <pc:sldChg chg="addSp delSp modSp mod">
        <pc:chgData name="KITAMURA Yuichi" userId="f715aa718e25d103" providerId="LiveId" clId="{50A84DDF-9530-7345-A7FD-991278C3D90A}" dt="2022-07-23T14:46:12.162" v="385"/>
        <pc:sldMkLst>
          <pc:docMk/>
          <pc:sldMk cId="920903473" sldId="256"/>
        </pc:sldMkLst>
        <pc:spChg chg="mod">
          <ac:chgData name="KITAMURA Yuichi" userId="f715aa718e25d103" providerId="LiveId" clId="{50A84DDF-9530-7345-A7FD-991278C3D90A}" dt="2022-07-23T14:40:53.618" v="53" actId="1076"/>
          <ac:spMkLst>
            <pc:docMk/>
            <pc:sldMk cId="920903473" sldId="256"/>
            <ac:spMk id="3" creationId="{6DAED396-5EB0-C249-BE4F-82B6A38781C9}"/>
          </ac:spMkLst>
        </pc:spChg>
        <pc:spChg chg="del mod">
          <ac:chgData name="KITAMURA Yuichi" userId="f715aa718e25d103" providerId="LiveId" clId="{50A84DDF-9530-7345-A7FD-991278C3D90A}" dt="2022-07-23T14:40:40.451" v="50" actId="478"/>
          <ac:spMkLst>
            <pc:docMk/>
            <pc:sldMk cId="920903473" sldId="256"/>
            <ac:spMk id="13" creationId="{73F575F4-DE1B-4944-8492-1D5212A0FB86}"/>
          </ac:spMkLst>
        </pc:spChg>
        <pc:spChg chg="del mod">
          <ac:chgData name="KITAMURA Yuichi" userId="f715aa718e25d103" providerId="LiveId" clId="{50A84DDF-9530-7345-A7FD-991278C3D90A}" dt="2022-07-23T14:45:10.236" v="341" actId="478"/>
          <ac:spMkLst>
            <pc:docMk/>
            <pc:sldMk cId="920903473" sldId="256"/>
            <ac:spMk id="25" creationId="{F3063657-19E5-4B34-90A7-8B394D9264E0}"/>
          </ac:spMkLst>
        </pc:spChg>
        <pc:spChg chg="del">
          <ac:chgData name="KITAMURA Yuichi" userId="f715aa718e25d103" providerId="LiveId" clId="{50A84DDF-9530-7345-A7FD-991278C3D90A}" dt="2022-07-23T14:40:22.297" v="46" actId="478"/>
          <ac:spMkLst>
            <pc:docMk/>
            <pc:sldMk cId="920903473" sldId="256"/>
            <ac:spMk id="26" creationId="{EB3A7D8F-A69B-8249-AD04-7C7A7C418EFB}"/>
          </ac:spMkLst>
        </pc:spChg>
        <pc:spChg chg="mod">
          <ac:chgData name="KITAMURA Yuichi" userId="f715aa718e25d103" providerId="LiveId" clId="{50A84DDF-9530-7345-A7FD-991278C3D90A}" dt="2022-07-23T14:40:53.618" v="53" actId="1076"/>
          <ac:spMkLst>
            <pc:docMk/>
            <pc:sldMk cId="920903473" sldId="256"/>
            <ac:spMk id="32" creationId="{581CAEF7-4012-CB40-97B9-0DB9C620EB6C}"/>
          </ac:spMkLst>
        </pc:spChg>
        <pc:spChg chg="del">
          <ac:chgData name="KITAMURA Yuichi" userId="f715aa718e25d103" providerId="LiveId" clId="{50A84DDF-9530-7345-A7FD-991278C3D90A}" dt="2022-07-23T14:40:20.563" v="45" actId="478"/>
          <ac:spMkLst>
            <pc:docMk/>
            <pc:sldMk cId="920903473" sldId="256"/>
            <ac:spMk id="33" creationId="{7A059B81-A960-0D44-B23D-07596C2DB0CB}"/>
          </ac:spMkLst>
        </pc:spChg>
        <pc:spChg chg="del">
          <ac:chgData name="KITAMURA Yuichi" userId="f715aa718e25d103" providerId="LiveId" clId="{50A84DDF-9530-7345-A7FD-991278C3D90A}" dt="2022-07-23T14:40:47.858" v="52" actId="478"/>
          <ac:spMkLst>
            <pc:docMk/>
            <pc:sldMk cId="920903473" sldId="256"/>
            <ac:spMk id="34" creationId="{C483830E-B3EC-5546-B37E-8EA4DEE39C65}"/>
          </ac:spMkLst>
        </pc:spChg>
        <pc:spChg chg="del">
          <ac:chgData name="KITAMURA Yuichi" userId="f715aa718e25d103" providerId="LiveId" clId="{50A84DDF-9530-7345-A7FD-991278C3D90A}" dt="2022-07-23T14:40:16.432" v="44" actId="478"/>
          <ac:spMkLst>
            <pc:docMk/>
            <pc:sldMk cId="920903473" sldId="256"/>
            <ac:spMk id="37" creationId="{EBCFECC5-127F-9545-93E9-0C02E9AC124C}"/>
          </ac:spMkLst>
        </pc:spChg>
        <pc:spChg chg="add mod">
          <ac:chgData name="KITAMURA Yuichi" userId="f715aa718e25d103" providerId="LiveId" clId="{50A84DDF-9530-7345-A7FD-991278C3D90A}" dt="2022-07-23T14:41:06.413" v="57" actId="14100"/>
          <ac:spMkLst>
            <pc:docMk/>
            <pc:sldMk cId="920903473" sldId="256"/>
            <ac:spMk id="39" creationId="{D50C0C46-BB5F-F766-18CD-024140D7D8F4}"/>
          </ac:spMkLst>
        </pc:spChg>
        <pc:spChg chg="add mod">
          <ac:chgData name="KITAMURA Yuichi" userId="f715aa718e25d103" providerId="LiveId" clId="{50A84DDF-9530-7345-A7FD-991278C3D90A}" dt="2022-07-23T14:41:10.225" v="59" actId="1076"/>
          <ac:spMkLst>
            <pc:docMk/>
            <pc:sldMk cId="920903473" sldId="256"/>
            <ac:spMk id="40" creationId="{126D2CD0-BDC6-34CB-BDE3-069E80DE4100}"/>
          </ac:spMkLst>
        </pc:spChg>
        <pc:spChg chg="add mod">
          <ac:chgData name="KITAMURA Yuichi" userId="f715aa718e25d103" providerId="LiveId" clId="{50A84DDF-9530-7345-A7FD-991278C3D90A}" dt="2022-07-23T14:41:24.428" v="74" actId="1076"/>
          <ac:spMkLst>
            <pc:docMk/>
            <pc:sldMk cId="920903473" sldId="256"/>
            <ac:spMk id="41" creationId="{318AC23C-9B87-3AB4-0A91-368CA26F7857}"/>
          </ac:spMkLst>
        </pc:spChg>
        <pc:spChg chg="add mod">
          <ac:chgData name="KITAMURA Yuichi" userId="f715aa718e25d103" providerId="LiveId" clId="{50A84DDF-9530-7345-A7FD-991278C3D90A}" dt="2022-07-23T14:41:30.737" v="77" actId="20577"/>
          <ac:spMkLst>
            <pc:docMk/>
            <pc:sldMk cId="920903473" sldId="256"/>
            <ac:spMk id="42" creationId="{E6C890BF-1A16-DE00-5950-E05EEB1C8176}"/>
          </ac:spMkLst>
        </pc:spChg>
        <pc:spChg chg="add mod">
          <ac:chgData name="KITAMURA Yuichi" userId="f715aa718e25d103" providerId="LiveId" clId="{50A84DDF-9530-7345-A7FD-991278C3D90A}" dt="2022-07-23T14:42:43.058" v="101" actId="1076"/>
          <ac:spMkLst>
            <pc:docMk/>
            <pc:sldMk cId="920903473" sldId="256"/>
            <ac:spMk id="47" creationId="{DE8671A8-072C-5D16-E8AD-AB1A27366661}"/>
          </ac:spMkLst>
        </pc:spChg>
        <pc:spChg chg="add mod">
          <ac:chgData name="KITAMURA Yuichi" userId="f715aa718e25d103" providerId="LiveId" clId="{50A84DDF-9530-7345-A7FD-991278C3D90A}" dt="2022-07-23T14:42:49.389" v="110" actId="1076"/>
          <ac:spMkLst>
            <pc:docMk/>
            <pc:sldMk cId="920903473" sldId="256"/>
            <ac:spMk id="48" creationId="{B5CFE6A5-1387-DD71-9DD9-3C8A4E0587D6}"/>
          </ac:spMkLst>
        </pc:spChg>
        <pc:spChg chg="add mod">
          <ac:chgData name="KITAMURA Yuichi" userId="f715aa718e25d103" providerId="LiveId" clId="{50A84DDF-9530-7345-A7FD-991278C3D90A}" dt="2022-07-23T14:46:12.162" v="385"/>
          <ac:spMkLst>
            <pc:docMk/>
            <pc:sldMk cId="920903473" sldId="256"/>
            <ac:spMk id="49" creationId="{B44FF60A-980F-0BDF-BE89-7F3A0F576E9C}"/>
          </ac:spMkLst>
        </pc:spChg>
        <pc:spChg chg="add mod">
          <ac:chgData name="KITAMURA Yuichi" userId="f715aa718e25d103" providerId="LiveId" clId="{50A84DDF-9530-7345-A7FD-991278C3D90A}" dt="2022-07-23T14:45:02.217" v="337" actId="20577"/>
          <ac:spMkLst>
            <pc:docMk/>
            <pc:sldMk cId="920903473" sldId="256"/>
            <ac:spMk id="50" creationId="{A4209198-A75E-E285-B7CD-E9940F58F396}"/>
          </ac:spMkLst>
        </pc:spChg>
        <pc:spChg chg="add mod">
          <ac:chgData name="KITAMURA Yuichi" userId="f715aa718e25d103" providerId="LiveId" clId="{50A84DDF-9530-7345-A7FD-991278C3D90A}" dt="2022-07-23T14:44:59.332" v="334" actId="1076"/>
          <ac:spMkLst>
            <pc:docMk/>
            <pc:sldMk cId="920903473" sldId="256"/>
            <ac:spMk id="51" creationId="{88FD63CF-1AB0-AE2F-0622-AA7524E7A886}"/>
          </ac:spMkLst>
        </pc:spChg>
        <pc:spChg chg="add mod">
          <ac:chgData name="KITAMURA Yuichi" userId="f715aa718e25d103" providerId="LiveId" clId="{50A84DDF-9530-7345-A7FD-991278C3D90A}" dt="2022-07-23T14:45:24.517" v="350" actId="207"/>
          <ac:spMkLst>
            <pc:docMk/>
            <pc:sldMk cId="920903473" sldId="256"/>
            <ac:spMk id="52" creationId="{795FE3F0-B22E-3A5F-3EB2-343D1E57469E}"/>
          </ac:spMkLst>
        </pc:spChg>
        <pc:cxnChg chg="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0" creationId="{F50F9B0E-00B8-1B63-C13B-A1A2CFB4D70A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4" creationId="{8EA37AF8-E527-A3F7-D814-376C07A3EFFB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5" creationId="{E1FF3C0C-C07E-359F-DBE1-0B654B798300}"/>
          </ac:cxnSpMkLst>
        </pc:cxnChg>
        <pc:cxnChg chg="del">
          <ac:chgData name="KITAMURA Yuichi" userId="f715aa718e25d103" providerId="LiveId" clId="{50A84DDF-9530-7345-A7FD-991278C3D90A}" dt="2022-07-23T14:40:15.075" v="43" actId="478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7" creationId="{94B64A3D-7AFC-A626-102C-37D7C3DACBE2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8" creationId="{19AD8972-A090-8FB5-AB1C-80E0E6C71FE2}"/>
          </ac:cxnSpMkLst>
        </pc:cxnChg>
        <pc:cxnChg chg="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19" creationId="{22F839AC-6F29-5245-934C-B1B57EDCF5F7}"/>
          </ac:cxnSpMkLst>
        </pc:cxnChg>
        <pc:cxnChg chg="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21" creationId="{C6B92037-33CD-50EC-C8DE-20F760C796BB}"/>
          </ac:cxnSpMkLst>
        </pc:cxnChg>
        <pc:cxnChg chg="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22" creationId="{3F89EB07-CB2A-614F-ADA4-9A7D70CDDF73}"/>
          </ac:cxnSpMkLst>
        </pc:cxnChg>
        <pc:cxnChg chg="del">
          <ac:chgData name="KITAMURA Yuichi" userId="f715aa718e25d103" providerId="LiveId" clId="{50A84DDF-9530-7345-A7FD-991278C3D90A}" dt="2022-07-23T14:38:50.175" v="18" actId="478"/>
          <ac:cxnSpMkLst>
            <pc:docMk/>
            <pc:sldMk cId="920903473" sldId="256"/>
            <ac:cxnSpMk id="23" creationId="{FBBB7628-AD0D-FE49-B57F-4313F5DEA9C9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24" creationId="{7783361D-42FE-3F63-F81D-5E58D13CFB6F}"/>
          </ac:cxnSpMkLst>
        </pc:cxnChg>
        <pc:cxnChg chg="del">
          <ac:chgData name="KITAMURA Yuichi" userId="f715aa718e25d103" providerId="LiveId" clId="{50A84DDF-9530-7345-A7FD-991278C3D90A}" dt="2022-07-23T14:38:50.175" v="18" actId="478"/>
          <ac:cxnSpMkLst>
            <pc:docMk/>
            <pc:sldMk cId="920903473" sldId="256"/>
            <ac:cxnSpMk id="27" creationId="{A1798C6C-59B9-7547-B045-B18B61560F18}"/>
          </ac:cxnSpMkLst>
        </pc:cxnChg>
        <pc:cxnChg chg="del">
          <ac:chgData name="KITAMURA Yuichi" userId="f715aa718e25d103" providerId="LiveId" clId="{50A84DDF-9530-7345-A7FD-991278C3D90A}" dt="2022-07-23T14:38:50.175" v="18" actId="478"/>
          <ac:cxnSpMkLst>
            <pc:docMk/>
            <pc:sldMk cId="920903473" sldId="256"/>
            <ac:cxnSpMk id="28" creationId="{E7DF6FEC-F80D-774F-9CFC-1B6CD54578AD}"/>
          </ac:cxnSpMkLst>
        </pc:cxnChg>
        <pc:cxnChg chg="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29" creationId="{97D3DC59-FB4D-934E-BE0D-2A908646B3C9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30" creationId="{749FA77C-4B94-2856-92EA-CD24C2B22003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31" creationId="{40687391-5B27-787D-B7C3-DE6E4B606503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35" creationId="{2DBAFCC0-5AD1-CA08-61C3-278C2A17B3E8}"/>
          </ac:cxnSpMkLst>
        </pc:cxnChg>
        <pc:cxnChg chg="add mod">
          <ac:chgData name="KITAMURA Yuichi" userId="f715aa718e25d103" providerId="LiveId" clId="{50A84DDF-9530-7345-A7FD-991278C3D90A}" dt="2022-07-23T14:40:53.618" v="53" actId="1076"/>
          <ac:cxnSpMkLst>
            <pc:docMk/>
            <pc:sldMk cId="920903473" sldId="256"/>
            <ac:cxnSpMk id="36" creationId="{BBEB8F9D-FEA9-12CA-71A1-F841F201F2FD}"/>
          </ac:cxnSpMkLst>
        </pc:cxnChg>
        <pc:cxnChg chg="add mod">
          <ac:chgData name="KITAMURA Yuichi" userId="f715aa718e25d103" providerId="LiveId" clId="{50A84DDF-9530-7345-A7FD-991278C3D90A}" dt="2022-07-23T14:42:33.262" v="90" actId="208"/>
          <ac:cxnSpMkLst>
            <pc:docMk/>
            <pc:sldMk cId="920903473" sldId="256"/>
            <ac:cxnSpMk id="44" creationId="{01D422CA-1C4A-7024-C8C5-CC40E0B34A31}"/>
          </ac:cxnSpMkLst>
        </pc:cxnChg>
        <pc:cxnChg chg="add mod">
          <ac:chgData name="KITAMURA Yuichi" userId="f715aa718e25d103" providerId="LiveId" clId="{50A84DDF-9530-7345-A7FD-991278C3D90A}" dt="2022-07-23T14:42:30.232" v="89" actId="208"/>
          <ac:cxnSpMkLst>
            <pc:docMk/>
            <pc:sldMk cId="920903473" sldId="256"/>
            <ac:cxnSpMk id="45" creationId="{A203B607-D791-AE08-DD34-1B505A65FC83}"/>
          </ac:cxnSpMkLst>
        </pc:cxnChg>
        <pc:cxnChg chg="add mod">
          <ac:chgData name="KITAMURA Yuichi" userId="f715aa718e25d103" providerId="LiveId" clId="{50A84DDF-9530-7345-A7FD-991278C3D90A}" dt="2022-07-23T14:42:26.014" v="88" actId="208"/>
          <ac:cxnSpMkLst>
            <pc:docMk/>
            <pc:sldMk cId="920903473" sldId="256"/>
            <ac:cxnSpMk id="46" creationId="{B642143B-57F5-1BD4-0AB7-9103CFB7DD14}"/>
          </ac:cxnSpMkLst>
        </pc:cxnChg>
      </pc:sldChg>
    </pc:docChg>
  </pc:docChgLst>
  <pc:docChgLst>
    <pc:chgData name="Kita Yu" userId="f715aa718e25d103" providerId="LiveId" clId="{92D69BD2-175C-974E-A31D-017A418F737D}"/>
    <pc:docChg chg="custSel modSld">
      <pc:chgData name="Kita Yu" userId="f715aa718e25d103" providerId="LiveId" clId="{92D69BD2-175C-974E-A31D-017A418F737D}" dt="2021-08-22T14:50:22.104" v="77" actId="255"/>
      <pc:docMkLst>
        <pc:docMk/>
      </pc:docMkLst>
      <pc:sldChg chg="addSp delSp modSp mod">
        <pc:chgData name="Kita Yu" userId="f715aa718e25d103" providerId="LiveId" clId="{92D69BD2-175C-974E-A31D-017A418F737D}" dt="2021-08-22T14:50:22.104" v="77" actId="255"/>
        <pc:sldMkLst>
          <pc:docMk/>
          <pc:sldMk cId="920903473" sldId="256"/>
        </pc:sldMkLst>
        <pc:spChg chg="del mod">
          <ac:chgData name="Kita Yu" userId="f715aa718e25d103" providerId="LiveId" clId="{92D69BD2-175C-974E-A31D-017A418F737D}" dt="2021-08-22T14:45:50.346" v="1" actId="478"/>
          <ac:spMkLst>
            <pc:docMk/>
            <pc:sldMk cId="920903473" sldId="256"/>
            <ac:spMk id="2" creationId="{C489EE23-E1FD-5F40-9B2B-8A264D1F6824}"/>
          </ac:spMkLst>
        </pc:spChg>
        <pc:spChg chg="add mod">
          <ac:chgData name="Kita Yu" userId="f715aa718e25d103" providerId="LiveId" clId="{92D69BD2-175C-974E-A31D-017A418F737D}" dt="2021-08-22T14:46:25.633" v="13" actId="1076"/>
          <ac:spMkLst>
            <pc:docMk/>
            <pc:sldMk cId="920903473" sldId="256"/>
            <ac:spMk id="3" creationId="{6DAED396-5EB0-C249-BE4F-82B6A38781C9}"/>
          </ac:spMkLst>
        </pc:spChg>
        <pc:spChg chg="add del mod">
          <ac:chgData name="Kita Yu" userId="f715aa718e25d103" providerId="LiveId" clId="{92D69BD2-175C-974E-A31D-017A418F737D}" dt="2021-08-22T14:46:55.487" v="19" actId="478"/>
          <ac:spMkLst>
            <pc:docMk/>
            <pc:sldMk cId="920903473" sldId="256"/>
            <ac:spMk id="6" creationId="{8E58C25D-F466-A844-806D-FF8824840BBE}"/>
          </ac:spMkLst>
        </pc:spChg>
        <pc:spChg chg="add mod">
          <ac:chgData name="Kita Yu" userId="f715aa718e25d103" providerId="LiveId" clId="{92D69BD2-175C-974E-A31D-017A418F737D}" dt="2021-08-22T14:46:22.348" v="12" actId="1076"/>
          <ac:spMkLst>
            <pc:docMk/>
            <pc:sldMk cId="920903473" sldId="256"/>
            <ac:spMk id="13" creationId="{73F575F4-DE1B-4944-8492-1D5212A0FB86}"/>
          </ac:spMkLst>
        </pc:spChg>
        <pc:spChg chg="add del mod">
          <ac:chgData name="Kita Yu" userId="f715aa718e25d103" providerId="LiveId" clId="{92D69BD2-175C-974E-A31D-017A418F737D}" dt="2021-08-22T14:47:05.006" v="23"/>
          <ac:spMkLst>
            <pc:docMk/>
            <pc:sldMk cId="920903473" sldId="256"/>
            <ac:spMk id="17" creationId="{3DBB6547-2C2D-2C46-AC01-B69323C47754}"/>
          </ac:spMkLst>
        </pc:spChg>
        <pc:spChg chg="del">
          <ac:chgData name="Kita Yu" userId="f715aa718e25d103" providerId="LiveId" clId="{92D69BD2-175C-974E-A31D-017A418F737D}" dt="2021-08-22T14:45:55.911" v="3" actId="478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92D69BD2-175C-974E-A31D-017A418F737D}" dt="2021-08-22T14:45:53.513" v="2" actId="478"/>
          <ac:spMkLst>
            <pc:docMk/>
            <pc:sldMk cId="920903473" sldId="256"/>
            <ac:spMk id="24" creationId="{E538E0F5-E0F4-4A5C-8869-AAAD92484245}"/>
          </ac:spMkLst>
        </pc:spChg>
        <pc:spChg chg="mod">
          <ac:chgData name="Kita Yu" userId="f715aa718e25d103" providerId="LiveId" clId="{92D69BD2-175C-974E-A31D-017A418F737D}" dt="2021-08-22T14:50:16.576" v="76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92D69BD2-175C-974E-A31D-017A418F737D}" dt="2021-08-22T14:50:10.267" v="74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92D69BD2-175C-974E-A31D-017A418F737D}" dt="2021-08-22T14:50:22.104" v="77" actId="255"/>
          <ac:spMkLst>
            <pc:docMk/>
            <pc:sldMk cId="920903473" sldId="256"/>
            <ac:spMk id="32" creationId="{581CAEF7-4012-CB40-97B9-0DB9C620EB6C}"/>
          </ac:spMkLst>
        </pc:spChg>
        <pc:spChg chg="add mod">
          <ac:chgData name="Kita Yu" userId="f715aa718e25d103" providerId="LiveId" clId="{92D69BD2-175C-974E-A31D-017A418F737D}" dt="2021-08-22T14:49:11.515" v="58" actId="1076"/>
          <ac:spMkLst>
            <pc:docMk/>
            <pc:sldMk cId="920903473" sldId="256"/>
            <ac:spMk id="33" creationId="{7A059B81-A960-0D44-B23D-07596C2DB0CB}"/>
          </ac:spMkLst>
        </pc:spChg>
        <pc:spChg chg="add mod">
          <ac:chgData name="Kita Yu" userId="f715aa718e25d103" providerId="LiveId" clId="{92D69BD2-175C-974E-A31D-017A418F737D}" dt="2021-08-22T14:49:28.681" v="63" actId="1076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 Yu" userId="f715aa718e25d103" providerId="LiveId" clId="{92D69BD2-175C-974E-A31D-017A418F737D}" dt="2021-08-22T14:49:58.794" v="72" actId="20577"/>
          <ac:spMkLst>
            <pc:docMk/>
            <pc:sldMk cId="920903473" sldId="256"/>
            <ac:spMk id="37" creationId="{EBCFECC5-127F-9545-93E9-0C02E9AC124C}"/>
          </ac:spMkLst>
        </pc:spChg>
        <pc:spChg chg="del">
          <ac:chgData name="Kita Yu" userId="f715aa718e25d103" providerId="LiveId" clId="{92D69BD2-175C-974E-A31D-017A418F737D}" dt="2021-08-22T14:45:58.418" v="6" actId="478"/>
          <ac:spMkLst>
            <pc:docMk/>
            <pc:sldMk cId="920903473" sldId="256"/>
            <ac:spMk id="54" creationId="{AE9FD860-9F83-4B1E-9343-34E475DA3788}"/>
          </ac:spMkLst>
        </pc:spChg>
        <pc:spChg chg="del">
          <ac:chgData name="Kita Yu" userId="f715aa718e25d103" providerId="LiveId" clId="{92D69BD2-175C-974E-A31D-017A418F737D}" dt="2021-08-22T14:45:59.349" v="7" actId="478"/>
          <ac:spMkLst>
            <pc:docMk/>
            <pc:sldMk cId="920903473" sldId="256"/>
            <ac:spMk id="55" creationId="{D599B24F-E8BA-49EC-A5C0-8F0384E99DD2}"/>
          </ac:spMkLst>
        </pc:spChg>
        <pc:spChg chg="del">
          <ac:chgData name="Kita Yu" userId="f715aa718e25d103" providerId="LiveId" clId="{92D69BD2-175C-974E-A31D-017A418F737D}" dt="2021-08-22T14:45:57.519" v="5" actId="478"/>
          <ac:spMkLst>
            <pc:docMk/>
            <pc:sldMk cId="920903473" sldId="256"/>
            <ac:spMk id="56" creationId="{868A5987-347C-41B2-AA3F-A3E813B66CE9}"/>
          </ac:spMkLst>
        </pc:spChg>
        <pc:spChg chg="del">
          <ac:chgData name="Kita Yu" userId="f715aa718e25d103" providerId="LiveId" clId="{92D69BD2-175C-974E-A31D-017A418F737D}" dt="2021-08-22T14:46:00.027" v="8" actId="478"/>
          <ac:spMkLst>
            <pc:docMk/>
            <pc:sldMk cId="920903473" sldId="256"/>
            <ac:spMk id="59" creationId="{30442A6E-895F-414A-898C-30D99B008428}"/>
          </ac:spMkLst>
        </pc:spChg>
        <pc:spChg chg="del">
          <ac:chgData name="Kita Yu" userId="f715aa718e25d103" providerId="LiveId" clId="{92D69BD2-175C-974E-A31D-017A418F737D}" dt="2021-08-22T14:45:56.760" v="4" actId="478"/>
          <ac:spMkLst>
            <pc:docMk/>
            <pc:sldMk cId="920903473" sldId="256"/>
            <ac:spMk id="60" creationId="{85F4BB3E-2F6A-4909-892B-58F1D57C38FC}"/>
          </ac:spMkLst>
        </pc:spChg>
        <pc:cxnChg chg="add mod">
          <ac:chgData name="Kita Yu" userId="f715aa718e25d103" providerId="LiveId" clId="{92D69BD2-175C-974E-A31D-017A418F737D}" dt="2021-08-22T14:47:01.566" v="21" actId="1582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 Yu" userId="f715aa718e25d103" providerId="LiveId" clId="{92D69BD2-175C-974E-A31D-017A418F737D}" dt="2021-08-22T14:49:47.702" v="66" actId="1582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 Yu" userId="f715aa718e25d103" providerId="LiveId" clId="{92D69BD2-175C-974E-A31D-017A418F737D}" dt="2021-08-22T14:47:09.758" v="25" actId="1076"/>
          <ac:cxnSpMkLst>
            <pc:docMk/>
            <pc:sldMk cId="920903473" sldId="256"/>
            <ac:cxnSpMk id="19" creationId="{22F839AC-6F29-5245-934C-B1B57EDCF5F7}"/>
          </ac:cxnSpMkLst>
        </pc:cxnChg>
        <pc:cxnChg chg="add mod">
          <ac:chgData name="Kita Yu" userId="f715aa718e25d103" providerId="LiveId" clId="{92D69BD2-175C-974E-A31D-017A418F737D}" dt="2021-08-22T14:47:19.455" v="29" actId="14100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 Yu" userId="f715aa718e25d103" providerId="LiveId" clId="{92D69BD2-175C-974E-A31D-017A418F737D}" dt="2021-08-22T14:47:25.381" v="31" actId="1076"/>
          <ac:cxnSpMkLst>
            <pc:docMk/>
            <pc:sldMk cId="920903473" sldId="256"/>
            <ac:cxnSpMk id="22" creationId="{3F89EB07-CB2A-614F-ADA4-9A7D70CDDF73}"/>
          </ac:cxnSpMkLst>
        </pc:cxnChg>
        <pc:cxnChg chg="add mod">
          <ac:chgData name="Kita Yu" userId="f715aa718e25d103" providerId="LiveId" clId="{92D69BD2-175C-974E-A31D-017A418F737D}" dt="2021-08-22T14:47:32.021" v="33" actId="1076"/>
          <ac:cxnSpMkLst>
            <pc:docMk/>
            <pc:sldMk cId="920903473" sldId="256"/>
            <ac:cxnSpMk id="23" creationId="{FBBB7628-AD0D-FE49-B57F-4313F5DEA9C9}"/>
          </ac:cxnSpMkLst>
        </pc:cxnChg>
        <pc:cxnChg chg="add mod">
          <ac:chgData name="Kita Yu" userId="f715aa718e25d103" providerId="LiveId" clId="{92D69BD2-175C-974E-A31D-017A418F737D}" dt="2021-08-22T14:48:08.418" v="46" actId="1076"/>
          <ac:cxnSpMkLst>
            <pc:docMk/>
            <pc:sldMk cId="920903473" sldId="256"/>
            <ac:cxnSpMk id="27" creationId="{A1798C6C-59B9-7547-B045-B18B61560F18}"/>
          </ac:cxnSpMkLst>
        </pc:cxnChg>
        <pc:cxnChg chg="add mod">
          <ac:chgData name="Kita Yu" userId="f715aa718e25d103" providerId="LiveId" clId="{92D69BD2-175C-974E-A31D-017A418F737D}" dt="2021-08-22T14:47:48.532" v="39" actId="1076"/>
          <ac:cxnSpMkLst>
            <pc:docMk/>
            <pc:sldMk cId="920903473" sldId="256"/>
            <ac:cxnSpMk id="28" creationId="{E7DF6FEC-F80D-774F-9CFC-1B6CD54578AD}"/>
          </ac:cxnSpMkLst>
        </pc:cxnChg>
        <pc:cxnChg chg="add mod">
          <ac:chgData name="Kita Yu" userId="f715aa718e25d103" providerId="LiveId" clId="{92D69BD2-175C-974E-A31D-017A418F737D}" dt="2021-08-22T14:47:56.204" v="42" actId="14100"/>
          <ac:cxnSpMkLst>
            <pc:docMk/>
            <pc:sldMk cId="920903473" sldId="256"/>
            <ac:cxnSpMk id="29" creationId="{97D3DC59-FB4D-934E-BE0D-2A908646B3C9}"/>
          </ac:cxnSpMkLst>
        </pc:cxnChg>
      </pc:sldChg>
    </pc:docChg>
  </pc:docChgLst>
  <pc:docChgLst>
    <pc:chgData name="Kita Yu" userId="f715aa718e25d103" providerId="LiveId" clId="{72B56A0B-0222-1C4C-A47F-3839314AF8A2}"/>
    <pc:docChg chg="undo custSel addSld delSld modSld">
      <pc:chgData name="Kita Yu" userId="f715aa718e25d103" providerId="LiveId" clId="{72B56A0B-0222-1C4C-A47F-3839314AF8A2}" dt="2021-06-30T00:18:06.944" v="455" actId="269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del mod">
        <pc:chgData name="Kita Yu" userId="f715aa718e25d103" providerId="LiveId" clId="{72B56A0B-0222-1C4C-A47F-3839314AF8A2}" dt="2021-06-30T00:18:06.944" v="455" actId="269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ED396-5EB0-C249-BE4F-82B6A38781C9}"/>
              </a:ext>
            </a:extLst>
          </p:cNvPr>
          <p:cNvSpPr/>
          <p:nvPr/>
        </p:nvSpPr>
        <p:spPr>
          <a:xfrm>
            <a:off x="1029580" y="1435735"/>
            <a:ext cx="4920459" cy="1339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EA34D1-525E-7843-A812-7ED86119B0D1}"/>
              </a:ext>
            </a:extLst>
          </p:cNvPr>
          <p:cNvCxnSpPr>
            <a:cxnSpLocks/>
          </p:cNvCxnSpPr>
          <p:nvPr/>
        </p:nvCxnSpPr>
        <p:spPr>
          <a:xfrm flipH="1" flipV="1">
            <a:off x="2929387" y="4164799"/>
            <a:ext cx="1110460" cy="631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F839AC-6F29-5245-934C-B1B57EDCF5F7}"/>
              </a:ext>
            </a:extLst>
          </p:cNvPr>
          <p:cNvCxnSpPr>
            <a:cxnSpLocks/>
          </p:cNvCxnSpPr>
          <p:nvPr/>
        </p:nvCxnSpPr>
        <p:spPr>
          <a:xfrm flipV="1">
            <a:off x="1234226" y="2786557"/>
            <a:ext cx="0" cy="2032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F1EEFF-3462-364B-BCEF-83477EEC6462}"/>
              </a:ext>
            </a:extLst>
          </p:cNvPr>
          <p:cNvCxnSpPr>
            <a:cxnSpLocks/>
          </p:cNvCxnSpPr>
          <p:nvPr/>
        </p:nvCxnSpPr>
        <p:spPr>
          <a:xfrm>
            <a:off x="4046920" y="4807676"/>
            <a:ext cx="16197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89EB07-CB2A-614F-ADA4-9A7D70CDDF73}"/>
              </a:ext>
            </a:extLst>
          </p:cNvPr>
          <p:cNvCxnSpPr>
            <a:cxnSpLocks/>
          </p:cNvCxnSpPr>
          <p:nvPr/>
        </p:nvCxnSpPr>
        <p:spPr>
          <a:xfrm flipV="1">
            <a:off x="1234226" y="4818931"/>
            <a:ext cx="14574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7D3DC59-FB4D-934E-BE0D-2A908646B3C9}"/>
              </a:ext>
            </a:extLst>
          </p:cNvPr>
          <p:cNvCxnSpPr>
            <a:cxnSpLocks/>
          </p:cNvCxnSpPr>
          <p:nvPr/>
        </p:nvCxnSpPr>
        <p:spPr>
          <a:xfrm flipH="1" flipV="1">
            <a:off x="5666701" y="1435735"/>
            <a:ext cx="3" cy="3383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1CAEF7-4012-CB40-97B9-0DB9C620EB6C}"/>
              </a:ext>
            </a:extLst>
          </p:cNvPr>
          <p:cNvSpPr txBox="1"/>
          <p:nvPr/>
        </p:nvSpPr>
        <p:spPr>
          <a:xfrm>
            <a:off x="2871718" y="4945746"/>
            <a:ext cx="122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0F9B0E-00B8-1B63-C13B-A1A2CFB4D70A}"/>
              </a:ext>
            </a:extLst>
          </p:cNvPr>
          <p:cNvCxnSpPr>
            <a:cxnSpLocks/>
          </p:cNvCxnSpPr>
          <p:nvPr/>
        </p:nvCxnSpPr>
        <p:spPr>
          <a:xfrm flipV="1">
            <a:off x="5338464" y="1424481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A37AF8-E527-A3F7-D814-376C07A3EFFB}"/>
              </a:ext>
            </a:extLst>
          </p:cNvPr>
          <p:cNvCxnSpPr>
            <a:cxnSpLocks/>
          </p:cNvCxnSpPr>
          <p:nvPr/>
        </p:nvCxnSpPr>
        <p:spPr>
          <a:xfrm flipV="1">
            <a:off x="4937073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FF3C0C-C07E-359F-DBE1-0B654B798300}"/>
              </a:ext>
            </a:extLst>
          </p:cNvPr>
          <p:cNvCxnSpPr>
            <a:cxnSpLocks/>
          </p:cNvCxnSpPr>
          <p:nvPr/>
        </p:nvCxnSpPr>
        <p:spPr>
          <a:xfrm flipV="1">
            <a:off x="4512070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4B64A3D-7AFC-A626-102C-37D7C3DACBE2}"/>
              </a:ext>
            </a:extLst>
          </p:cNvPr>
          <p:cNvCxnSpPr>
            <a:cxnSpLocks/>
          </p:cNvCxnSpPr>
          <p:nvPr/>
        </p:nvCxnSpPr>
        <p:spPr>
          <a:xfrm flipV="1">
            <a:off x="4097515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9AD8972-A090-8FB5-AB1C-80E0E6C71FE2}"/>
              </a:ext>
            </a:extLst>
          </p:cNvPr>
          <p:cNvCxnSpPr>
            <a:cxnSpLocks/>
          </p:cNvCxnSpPr>
          <p:nvPr/>
        </p:nvCxnSpPr>
        <p:spPr>
          <a:xfrm flipV="1">
            <a:off x="3648914" y="1424481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6B92037-33CD-50EC-C8DE-20F760C796BB}"/>
              </a:ext>
            </a:extLst>
          </p:cNvPr>
          <p:cNvCxnSpPr>
            <a:cxnSpLocks/>
          </p:cNvCxnSpPr>
          <p:nvPr/>
        </p:nvCxnSpPr>
        <p:spPr>
          <a:xfrm flipV="1">
            <a:off x="3247523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783361D-42FE-3F63-F81D-5E58D13CFB6F}"/>
              </a:ext>
            </a:extLst>
          </p:cNvPr>
          <p:cNvCxnSpPr>
            <a:cxnSpLocks/>
          </p:cNvCxnSpPr>
          <p:nvPr/>
        </p:nvCxnSpPr>
        <p:spPr>
          <a:xfrm flipV="1">
            <a:off x="2822520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49FA77C-4B94-2856-92EA-CD24C2B22003}"/>
              </a:ext>
            </a:extLst>
          </p:cNvPr>
          <p:cNvCxnSpPr>
            <a:cxnSpLocks/>
          </p:cNvCxnSpPr>
          <p:nvPr/>
        </p:nvCxnSpPr>
        <p:spPr>
          <a:xfrm flipV="1">
            <a:off x="2407965" y="1435735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687391-5B27-787D-B7C3-DE6E4B606503}"/>
              </a:ext>
            </a:extLst>
          </p:cNvPr>
          <p:cNvCxnSpPr>
            <a:cxnSpLocks/>
          </p:cNvCxnSpPr>
          <p:nvPr/>
        </p:nvCxnSpPr>
        <p:spPr>
          <a:xfrm flipV="1">
            <a:off x="2085938" y="1424481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DBAFCC0-5AD1-CA08-61C3-278C2A17B3E8}"/>
              </a:ext>
            </a:extLst>
          </p:cNvPr>
          <p:cNvCxnSpPr>
            <a:cxnSpLocks/>
          </p:cNvCxnSpPr>
          <p:nvPr/>
        </p:nvCxnSpPr>
        <p:spPr>
          <a:xfrm flipV="1">
            <a:off x="1660935" y="1424481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EB8F9D-FEA9-12CA-71A1-F841F201F2FD}"/>
              </a:ext>
            </a:extLst>
          </p:cNvPr>
          <p:cNvCxnSpPr>
            <a:cxnSpLocks/>
          </p:cNvCxnSpPr>
          <p:nvPr/>
        </p:nvCxnSpPr>
        <p:spPr>
          <a:xfrm flipV="1">
            <a:off x="1246380" y="1424481"/>
            <a:ext cx="0" cy="1350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0C0C46-BB5F-F766-18CD-024140D7D8F4}"/>
              </a:ext>
            </a:extLst>
          </p:cNvPr>
          <p:cNvSpPr/>
          <p:nvPr/>
        </p:nvSpPr>
        <p:spPr>
          <a:xfrm>
            <a:off x="6950355" y="1446989"/>
            <a:ext cx="1245451" cy="1339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26D2CD0-BDC6-34CB-BDE3-069E80DE4100}"/>
              </a:ext>
            </a:extLst>
          </p:cNvPr>
          <p:cNvSpPr/>
          <p:nvPr/>
        </p:nvSpPr>
        <p:spPr>
          <a:xfrm>
            <a:off x="8195806" y="1446989"/>
            <a:ext cx="1245451" cy="1339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8AC23C-9B87-3AB4-0A91-368CA26F7857}"/>
              </a:ext>
            </a:extLst>
          </p:cNvPr>
          <p:cNvSpPr txBox="1"/>
          <p:nvPr/>
        </p:nvSpPr>
        <p:spPr>
          <a:xfrm>
            <a:off x="7143419" y="1818758"/>
            <a:ext cx="122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極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C890BF-1A16-DE00-5950-E05EEB1C8176}"/>
              </a:ext>
            </a:extLst>
          </p:cNvPr>
          <p:cNvSpPr txBox="1"/>
          <p:nvPr/>
        </p:nvSpPr>
        <p:spPr>
          <a:xfrm>
            <a:off x="8292338" y="1818758"/>
            <a:ext cx="122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極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1D422CA-1C4A-7024-C8C5-CC40E0B34A31}"/>
              </a:ext>
            </a:extLst>
          </p:cNvPr>
          <p:cNvCxnSpPr/>
          <p:nvPr/>
        </p:nvCxnSpPr>
        <p:spPr>
          <a:xfrm flipH="1">
            <a:off x="523797" y="1793000"/>
            <a:ext cx="642655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203B607-D791-AE08-DD34-1B505A65FC83}"/>
              </a:ext>
            </a:extLst>
          </p:cNvPr>
          <p:cNvCxnSpPr/>
          <p:nvPr/>
        </p:nvCxnSpPr>
        <p:spPr>
          <a:xfrm flipH="1">
            <a:off x="523797" y="2111145"/>
            <a:ext cx="642655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642143B-57F5-1BD4-0AB7-9103CFB7DD14}"/>
              </a:ext>
            </a:extLst>
          </p:cNvPr>
          <p:cNvCxnSpPr/>
          <p:nvPr/>
        </p:nvCxnSpPr>
        <p:spPr>
          <a:xfrm flipH="1">
            <a:off x="523797" y="2426154"/>
            <a:ext cx="642655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8671A8-072C-5D16-E8AD-AB1A27366661}"/>
              </a:ext>
            </a:extLst>
          </p:cNvPr>
          <p:cNvSpPr txBox="1"/>
          <p:nvPr/>
        </p:nvSpPr>
        <p:spPr>
          <a:xfrm>
            <a:off x="76189" y="1381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磁束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5CFE6A5-1387-DD71-9DD9-3C8A4E0587D6}"/>
              </a:ext>
            </a:extLst>
          </p:cNvPr>
          <p:cNvSpPr txBox="1"/>
          <p:nvPr/>
        </p:nvSpPr>
        <p:spPr>
          <a:xfrm>
            <a:off x="3046034" y="980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コイル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44FF60A-980F-0BDF-BE89-7F3A0F576E9C}"/>
              </a:ext>
            </a:extLst>
          </p:cNvPr>
          <p:cNvSpPr txBox="1"/>
          <p:nvPr/>
        </p:nvSpPr>
        <p:spPr>
          <a:xfrm>
            <a:off x="5666701" y="3640708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↓</a:t>
            </a:r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r>
              <a:rPr kumimoji="1" lang="ja-JP" altLang="en-US">
                <a:solidFill>
                  <a:srgbClr val="FF0000"/>
                </a:solidFill>
              </a:rPr>
              <a:t>磁束を妨げるに電流が流れる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>
                <a:solidFill>
                  <a:srgbClr val="FF0000"/>
                </a:solidFill>
              </a:rPr>
              <a:t>右ねじの法則より→方向に磁束が生じる向き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4209198-A75E-E285-B7CD-E9940F58F396}"/>
              </a:ext>
            </a:extLst>
          </p:cNvPr>
          <p:cNvSpPr txBox="1"/>
          <p:nvPr/>
        </p:nvSpPr>
        <p:spPr>
          <a:xfrm>
            <a:off x="6791477" y="9498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←</a:t>
            </a:r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r>
              <a:rPr kumimoji="1" lang="ja-JP" altLang="en-US">
                <a:solidFill>
                  <a:srgbClr val="FF0000"/>
                </a:solidFill>
              </a:rPr>
              <a:t>磁石をコイルに近づける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8FD63CF-1AB0-AE2F-0622-AA7524E7A886}"/>
              </a:ext>
            </a:extLst>
          </p:cNvPr>
          <p:cNvSpPr txBox="1"/>
          <p:nvPr/>
        </p:nvSpPr>
        <p:spPr>
          <a:xfrm>
            <a:off x="2459480" y="55305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r>
              <a:rPr kumimoji="1" lang="ja-JP" altLang="en-US">
                <a:solidFill>
                  <a:srgbClr val="FF0000"/>
                </a:solidFill>
              </a:rPr>
              <a:t>スイッチを閉じる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95FE3F0-B22E-3A5F-3EB2-343D1E57469E}"/>
              </a:ext>
            </a:extLst>
          </p:cNvPr>
          <p:cNvSpPr txBox="1"/>
          <p:nvPr/>
        </p:nvSpPr>
        <p:spPr>
          <a:xfrm>
            <a:off x="2673947" y="4391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Microsoft Office User</cp:lastModifiedBy>
  <cp:revision>1</cp:revision>
  <dcterms:created xsi:type="dcterms:W3CDTF">2021-06-07T12:21:27Z</dcterms:created>
  <dcterms:modified xsi:type="dcterms:W3CDTF">2022-07-23T14:46:23Z</dcterms:modified>
</cp:coreProperties>
</file>