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29984-17BA-4339-B0F3-03A96425C936}" v="28" dt="2021-06-30T04:34:12.989"/>
    <p1510:client id="{72B56A0B-0222-1C4C-A47F-3839314AF8A2}" v="30" dt="2021-06-30T00:18:06.943"/>
    <p1510:client id="{864C23D5-632F-4EC1-930F-9D2ED34D3B45}" v="19" dt="2021-06-29T15:33:47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 Yu" userId="f715aa718e25d103" providerId="LiveId" clId="{03929984-17BA-4339-B0F3-03A96425C936}"/>
    <pc:docChg chg="undo redo custSel modSld">
      <pc:chgData name="Kita Yu" userId="f715aa718e25d103" providerId="LiveId" clId="{03929984-17BA-4339-B0F3-03A96425C936}" dt="2021-06-30T04:34:20.197" v="146" actId="1076"/>
      <pc:docMkLst>
        <pc:docMk/>
      </pc:docMkLst>
      <pc:sldChg chg="addSp delSp modSp mod">
        <pc:chgData name="Kita Yu" userId="f715aa718e25d103" providerId="LiveId" clId="{03929984-17BA-4339-B0F3-03A96425C936}" dt="2021-06-30T04:34:20.197" v="146" actId="1076"/>
        <pc:sldMkLst>
          <pc:docMk/>
          <pc:sldMk cId="920903473" sldId="256"/>
        </pc:sldMkLst>
        <pc:spChg chg="del mod">
          <ac:chgData name="Kita Yu" userId="f715aa718e25d103" providerId="LiveId" clId="{03929984-17BA-4339-B0F3-03A96425C936}" dt="2021-06-30T04:23:12.430" v="62" actId="478"/>
          <ac:spMkLst>
            <pc:docMk/>
            <pc:sldMk cId="920903473" sldId="256"/>
            <ac:spMk id="2" creationId="{C489EE23-E1FD-5F40-9B2B-8A264D1F6824}"/>
          </ac:spMkLst>
        </pc:spChg>
        <pc:spChg chg="mod">
          <ac:chgData name="Kita Yu" userId="f715aa718e25d103" providerId="LiveId" clId="{03929984-17BA-4339-B0F3-03A96425C936}" dt="2021-06-30T04:34:20.197" v="146" actId="1076"/>
          <ac:spMkLst>
            <pc:docMk/>
            <pc:sldMk cId="920903473" sldId="256"/>
            <ac:spMk id="2" creationId="{D7C6DBFA-4A05-476C-B7E7-BE3A1D94F8C4}"/>
          </ac:spMkLst>
        </pc:spChg>
        <pc:spChg chg="add del mod">
          <ac:chgData name="Kita Yu" userId="f715aa718e25d103" providerId="LiveId" clId="{03929984-17BA-4339-B0F3-03A96425C936}" dt="2021-06-30T04:34:03.872" v="143" actId="478"/>
          <ac:spMkLst>
            <pc:docMk/>
            <pc:sldMk cId="920903473" sldId="256"/>
            <ac:spMk id="12" creationId="{E62A6599-8174-45C4-A116-4FFEAA3AC805}"/>
          </ac:spMkLst>
        </pc:spChg>
        <pc:spChg chg="del">
          <ac:chgData name="Kita Yu" userId="f715aa718e25d103" providerId="LiveId" clId="{03929984-17BA-4339-B0F3-03A96425C936}" dt="2021-06-30T04:23:10.733" v="60" actId="478"/>
          <ac:spMkLst>
            <pc:docMk/>
            <pc:sldMk cId="920903473" sldId="256"/>
            <ac:spMk id="13" creationId="{C5B36A03-466D-6A49-AC77-C2CAA18423F1}"/>
          </ac:spMkLst>
        </pc:spChg>
        <pc:spChg chg="del">
          <ac:chgData name="Kita Yu" userId="f715aa718e25d103" providerId="LiveId" clId="{03929984-17BA-4339-B0F3-03A96425C936}" dt="2021-06-30T04:23:21.463" v="69" actId="478"/>
          <ac:spMkLst>
            <pc:docMk/>
            <pc:sldMk cId="920903473" sldId="256"/>
            <ac:spMk id="17" creationId="{3F835D2B-7FA8-9C4E-B27F-9BEAD74AB5F3}"/>
          </ac:spMkLst>
        </pc:spChg>
        <pc:spChg chg="add mod">
          <ac:chgData name="Kita Yu" userId="f715aa718e25d103" providerId="LiveId" clId="{03929984-17BA-4339-B0F3-03A96425C936}" dt="2021-06-30T04:25:09.107" v="124" actId="693"/>
          <ac:spMkLst>
            <pc:docMk/>
            <pc:sldMk cId="920903473" sldId="256"/>
            <ac:spMk id="18" creationId="{202740A5-A9AA-4B3F-842F-4E29336270AA}"/>
          </ac:spMkLst>
        </pc:spChg>
        <pc:spChg chg="del">
          <ac:chgData name="Kita Yu" userId="f715aa718e25d103" providerId="LiveId" clId="{03929984-17BA-4339-B0F3-03A96425C936}" dt="2021-06-30T04:23:17.554" v="66" actId="478"/>
          <ac:spMkLst>
            <pc:docMk/>
            <pc:sldMk cId="920903473" sldId="256"/>
            <ac:spMk id="22" creationId="{266CA5F1-ADAF-4343-AC88-813B77D2E969}"/>
          </ac:spMkLst>
        </pc:spChg>
        <pc:spChg chg="del">
          <ac:chgData name="Kita Yu" userId="f715aa718e25d103" providerId="LiveId" clId="{03929984-17BA-4339-B0F3-03A96425C936}" dt="2021-06-30T04:23:15.094" v="63" actId="478"/>
          <ac:spMkLst>
            <pc:docMk/>
            <pc:sldMk cId="920903473" sldId="256"/>
            <ac:spMk id="26" creationId="{EB3A7D8F-A69B-8249-AD04-7C7A7C418EFB}"/>
          </ac:spMkLst>
        </pc:spChg>
        <pc:spChg chg="del mod">
          <ac:chgData name="Kita Yu" userId="f715aa718e25d103" providerId="LiveId" clId="{03929984-17BA-4339-B0F3-03A96425C936}" dt="2021-06-30T04:23:20.348" v="68" actId="478"/>
          <ac:spMkLst>
            <pc:docMk/>
            <pc:sldMk cId="920903473" sldId="256"/>
            <ac:spMk id="27" creationId="{BD7F9E71-8033-4A40-AE08-6B39334726D2}"/>
          </ac:spMkLst>
        </pc:spChg>
        <pc:spChg chg="add mod">
          <ac:chgData name="Kita Yu" userId="f715aa718e25d103" providerId="LiveId" clId="{03929984-17BA-4339-B0F3-03A96425C936}" dt="2021-06-30T04:21:37.865" v="41"/>
          <ac:spMkLst>
            <pc:docMk/>
            <pc:sldMk cId="920903473" sldId="256"/>
            <ac:spMk id="29" creationId="{DABE1A33-9E27-404E-B170-9DFAEE7D4EE7}"/>
          </ac:spMkLst>
        </pc:spChg>
        <pc:spChg chg="add del">
          <ac:chgData name="Kita Yu" userId="f715aa718e25d103" providerId="LiveId" clId="{03929984-17BA-4339-B0F3-03A96425C936}" dt="2021-06-30T04:23:43.008" v="77" actId="22"/>
          <ac:spMkLst>
            <pc:docMk/>
            <pc:sldMk cId="920903473" sldId="256"/>
            <ac:spMk id="37" creationId="{5FE002F1-C9C4-4B76-B221-054F235C1025}"/>
          </ac:spMkLst>
        </pc:spChg>
        <pc:spChg chg="add mod">
          <ac:chgData name="Kita Yu" userId="f715aa718e25d103" providerId="LiveId" clId="{03929984-17BA-4339-B0F3-03A96425C936}" dt="2021-06-30T04:23:56.178" v="82" actId="1076"/>
          <ac:spMkLst>
            <pc:docMk/>
            <pc:sldMk cId="920903473" sldId="256"/>
            <ac:spMk id="38" creationId="{989F7782-BD4A-4E3F-87E6-39A49E5B6B90}"/>
          </ac:spMkLst>
        </pc:spChg>
        <pc:spChg chg="del">
          <ac:chgData name="Kita Yu" userId="f715aa718e25d103" providerId="LiveId" clId="{03929984-17BA-4339-B0F3-03A96425C936}" dt="2021-06-30T04:23:16.755" v="65" actId="478"/>
          <ac:spMkLst>
            <pc:docMk/>
            <pc:sldMk cId="920903473" sldId="256"/>
            <ac:spMk id="39" creationId="{714D76F7-D989-7243-ABC5-B4B327242064}"/>
          </ac:spMkLst>
        </pc:spChg>
        <pc:spChg chg="del">
          <ac:chgData name="Kita Yu" userId="f715aa718e25d103" providerId="LiveId" clId="{03929984-17BA-4339-B0F3-03A96425C936}" dt="2021-06-30T04:23:22.839" v="70" actId="478"/>
          <ac:spMkLst>
            <pc:docMk/>
            <pc:sldMk cId="920903473" sldId="256"/>
            <ac:spMk id="40" creationId="{1B79574B-9FCD-AB46-8057-327050B433FD}"/>
          </ac:spMkLst>
        </pc:spChg>
        <pc:spChg chg="del">
          <ac:chgData name="Kita Yu" userId="f715aa718e25d103" providerId="LiveId" clId="{03929984-17BA-4339-B0F3-03A96425C936}" dt="2021-06-30T04:23:16.086" v="64" actId="478"/>
          <ac:spMkLst>
            <pc:docMk/>
            <pc:sldMk cId="920903473" sldId="256"/>
            <ac:spMk id="41" creationId="{31E3F4B0-AD91-0042-9569-86C14B51B96E}"/>
          </ac:spMkLst>
        </pc:spChg>
        <pc:spChg chg="mod">
          <ac:chgData name="Kita Yu" userId="f715aa718e25d103" providerId="LiveId" clId="{03929984-17BA-4339-B0F3-03A96425C936}" dt="2021-06-30T04:22:03.401" v="46" actId="207"/>
          <ac:spMkLst>
            <pc:docMk/>
            <pc:sldMk cId="920903473" sldId="256"/>
            <ac:spMk id="42" creationId="{7AAAB537-773B-4948-8BA1-E342B3B20417}"/>
          </ac:spMkLst>
        </pc:spChg>
        <pc:spChg chg="del">
          <ac:chgData name="Kita Yu" userId="f715aa718e25d103" providerId="LiveId" clId="{03929984-17BA-4339-B0F3-03A96425C936}" dt="2021-06-30T04:23:01.734" v="56" actId="478"/>
          <ac:spMkLst>
            <pc:docMk/>
            <pc:sldMk cId="920903473" sldId="256"/>
            <ac:spMk id="43" creationId="{38F419E3-F846-CC42-BA86-576087ECF0E7}"/>
          </ac:spMkLst>
        </pc:spChg>
        <pc:spChg chg="del">
          <ac:chgData name="Kita Yu" userId="f715aa718e25d103" providerId="LiveId" clId="{03929984-17BA-4339-B0F3-03A96425C936}" dt="2021-06-30T04:23:00.717" v="55" actId="478"/>
          <ac:spMkLst>
            <pc:docMk/>
            <pc:sldMk cId="920903473" sldId="256"/>
            <ac:spMk id="45" creationId="{9AA3AB53-9E7B-7D45-B288-948109E0E802}"/>
          </ac:spMkLst>
        </pc:spChg>
        <pc:spChg chg="mod">
          <ac:chgData name="Kita Yu" userId="f715aa718e25d103" providerId="LiveId" clId="{03929984-17BA-4339-B0F3-03A96425C936}" dt="2021-06-30T04:21:27.885" v="33" actId="1076"/>
          <ac:spMkLst>
            <pc:docMk/>
            <pc:sldMk cId="920903473" sldId="256"/>
            <ac:spMk id="46" creationId="{D76B3D2B-529A-104D-AFDE-319A48DF3761}"/>
          </ac:spMkLst>
        </pc:spChg>
        <pc:spChg chg="del">
          <ac:chgData name="Kita Yu" userId="f715aa718e25d103" providerId="LiveId" clId="{03929984-17BA-4339-B0F3-03A96425C936}" dt="2021-06-30T04:23:03.393" v="57" actId="478"/>
          <ac:spMkLst>
            <pc:docMk/>
            <pc:sldMk cId="920903473" sldId="256"/>
            <ac:spMk id="47" creationId="{7A153CE5-5A2C-2041-A16E-EE42305FF396}"/>
          </ac:spMkLst>
        </pc:spChg>
        <pc:spChg chg="del">
          <ac:chgData name="Kita Yu" userId="f715aa718e25d103" providerId="LiveId" clId="{03929984-17BA-4339-B0F3-03A96425C936}" dt="2021-06-30T04:23:05.731" v="58" actId="478"/>
          <ac:spMkLst>
            <pc:docMk/>
            <pc:sldMk cId="920903473" sldId="256"/>
            <ac:spMk id="48" creationId="{16F9A0F9-248A-3042-A55F-B81BF1D8A57A}"/>
          </ac:spMkLst>
        </pc:spChg>
        <pc:spChg chg="del">
          <ac:chgData name="Kita Yu" userId="f715aa718e25d103" providerId="LiveId" clId="{03929984-17BA-4339-B0F3-03A96425C936}" dt="2021-06-30T04:22:57.843" v="53" actId="478"/>
          <ac:spMkLst>
            <pc:docMk/>
            <pc:sldMk cId="920903473" sldId="256"/>
            <ac:spMk id="49" creationId="{474A8F7A-5983-0A4D-967C-669A2223E2F9}"/>
          </ac:spMkLst>
        </pc:spChg>
        <pc:spChg chg="del">
          <ac:chgData name="Kita Yu" userId="f715aa718e25d103" providerId="LiveId" clId="{03929984-17BA-4339-B0F3-03A96425C936}" dt="2021-06-30T04:23:07.502" v="59" actId="478"/>
          <ac:spMkLst>
            <pc:docMk/>
            <pc:sldMk cId="920903473" sldId="256"/>
            <ac:spMk id="50" creationId="{532D3761-70CA-E745-95A2-857F40DEBFAA}"/>
          </ac:spMkLst>
        </pc:spChg>
        <pc:spChg chg="del">
          <ac:chgData name="Kita Yu" userId="f715aa718e25d103" providerId="LiveId" clId="{03929984-17BA-4339-B0F3-03A96425C936}" dt="2021-06-30T04:22:57.843" v="53" actId="478"/>
          <ac:spMkLst>
            <pc:docMk/>
            <pc:sldMk cId="920903473" sldId="256"/>
            <ac:spMk id="51" creationId="{29B47DF7-BD0B-454F-8541-39B21D97CFE2}"/>
          </ac:spMkLst>
        </pc:spChg>
        <pc:spChg chg="del mod">
          <ac:chgData name="Kita Yu" userId="f715aa718e25d103" providerId="LiveId" clId="{03929984-17BA-4339-B0F3-03A96425C936}" dt="2021-06-30T04:20:05.348" v="1" actId="478"/>
          <ac:spMkLst>
            <pc:docMk/>
            <pc:sldMk cId="920903473" sldId="256"/>
            <ac:spMk id="52" creationId="{DAD34C0B-3329-824D-8DC4-77DE83307AAF}"/>
          </ac:spMkLst>
        </pc:spChg>
        <pc:spChg chg="del">
          <ac:chgData name="Kita Yu" userId="f715aa718e25d103" providerId="LiveId" clId="{03929984-17BA-4339-B0F3-03A96425C936}" dt="2021-06-30T04:20:42.228" v="8" actId="478"/>
          <ac:spMkLst>
            <pc:docMk/>
            <pc:sldMk cId="920903473" sldId="256"/>
            <ac:spMk id="53" creationId="{ECE53860-83BA-144C-9E6D-FCDC0D73AF5D}"/>
          </ac:spMkLst>
        </pc:spChg>
        <pc:spChg chg="add del">
          <ac:chgData name="Kita Yu" userId="f715aa718e25d103" providerId="LiveId" clId="{03929984-17BA-4339-B0F3-03A96425C936}" dt="2021-06-30T04:23:58.776" v="84" actId="22"/>
          <ac:spMkLst>
            <pc:docMk/>
            <pc:sldMk cId="920903473" sldId="256"/>
            <ac:spMk id="54" creationId="{40591482-8616-46B6-A04A-4811B4411A10}"/>
          </ac:spMkLst>
        </pc:spChg>
        <pc:spChg chg="add mod">
          <ac:chgData name="Kita Yu" userId="f715aa718e25d103" providerId="LiveId" clId="{03929984-17BA-4339-B0F3-03A96425C936}" dt="2021-06-30T04:24:07.082" v="89"/>
          <ac:spMkLst>
            <pc:docMk/>
            <pc:sldMk cId="920903473" sldId="256"/>
            <ac:spMk id="55" creationId="{72A1D86D-6A91-418A-9386-7706FCFA99DF}"/>
          </ac:spMkLst>
        </pc:spChg>
        <pc:spChg chg="add mod">
          <ac:chgData name="Kita Yu" userId="f715aa718e25d103" providerId="LiveId" clId="{03929984-17BA-4339-B0F3-03A96425C936}" dt="2021-06-30T04:24:46.526" v="120" actId="1076"/>
          <ac:spMkLst>
            <pc:docMk/>
            <pc:sldMk cId="920903473" sldId="256"/>
            <ac:spMk id="56" creationId="{F10FD52D-16FB-4AE5-B9DA-E44825F42712}"/>
          </ac:spMkLst>
        </pc:spChg>
        <pc:cxnChg chg="add mod">
          <ac:chgData name="Kita Yu" userId="f715aa718e25d103" providerId="LiveId" clId="{03929984-17BA-4339-B0F3-03A96425C936}" dt="2021-06-30T04:20:54.611" v="12" actId="1582"/>
          <ac:cxnSpMkLst>
            <pc:docMk/>
            <pc:sldMk cId="920903473" sldId="256"/>
            <ac:cxnSpMk id="4" creationId="{CCE4F7DD-3A38-44AF-9041-715727D86CCA}"/>
          </ac:cxnSpMkLst>
        </pc:cxnChg>
        <pc:cxnChg chg="del">
          <ac:chgData name="Kita Yu" userId="f715aa718e25d103" providerId="LiveId" clId="{03929984-17BA-4339-B0F3-03A96425C936}" dt="2021-06-30T04:21:00.245" v="13" actId="478"/>
          <ac:cxnSpMkLst>
            <pc:docMk/>
            <pc:sldMk cId="920903473" sldId="256"/>
            <ac:cxnSpMk id="9" creationId="{46A36F66-BDB7-3543-A8F1-7AB3833EB5DA}"/>
          </ac:cxnSpMkLst>
        </pc:cxnChg>
        <pc:cxnChg chg="add mod">
          <ac:chgData name="Kita Yu" userId="f715aa718e25d103" providerId="LiveId" clId="{03929984-17BA-4339-B0F3-03A96425C936}" dt="2021-06-30T04:23:24.391" v="71" actId="1076"/>
          <ac:cxnSpMkLst>
            <pc:docMk/>
            <pc:sldMk cId="920903473" sldId="256"/>
            <ac:cxnSpMk id="10" creationId="{ABE53F38-29EB-4EAE-A6EA-FE3B9B5003F1}"/>
          </ac:cxnSpMkLst>
        </pc:cxnChg>
        <pc:cxnChg chg="add mod">
          <ac:chgData name="Kita Yu" userId="f715aa718e25d103" providerId="LiveId" clId="{03929984-17BA-4339-B0F3-03A96425C936}" dt="2021-06-30T04:23:36.524" v="75" actId="14100"/>
          <ac:cxnSpMkLst>
            <pc:docMk/>
            <pc:sldMk cId="920903473" sldId="256"/>
            <ac:cxnSpMk id="33" creationId="{8514C8BA-AD31-448F-A43E-961A725F3E9B}"/>
          </ac:cxnSpMkLst>
        </pc:cxnChg>
        <pc:cxnChg chg="del">
          <ac:chgData name="Kita Yu" userId="f715aa718e25d103" providerId="LiveId" clId="{03929984-17BA-4339-B0F3-03A96425C936}" dt="2021-06-30T04:22:59.074" v="54" actId="478"/>
          <ac:cxnSpMkLst>
            <pc:docMk/>
            <pc:sldMk cId="920903473" sldId="256"/>
            <ac:cxnSpMk id="44" creationId="{74EDBFD7-1D79-FA46-886B-7732C5174913}"/>
          </ac:cxnSpMkLst>
        </pc:cxnChg>
      </pc:sldChg>
    </pc:docChg>
  </pc:docChgLst>
  <pc:docChgLst>
    <pc:chgData name="Kita Yu" userId="f715aa718e25d103" providerId="Windows Live" clId="Web-{864C23D5-632F-4EC1-930F-9D2ED34D3B45}"/>
    <pc:docChg chg="modSld">
      <pc:chgData name="Kita Yu" userId="f715aa718e25d103" providerId="Windows Live" clId="Web-{864C23D5-632F-4EC1-930F-9D2ED34D3B45}" dt="2021-06-29T15:33:47.250" v="8" actId="20577"/>
      <pc:docMkLst>
        <pc:docMk/>
      </pc:docMkLst>
      <pc:sldChg chg="modSp">
        <pc:chgData name="Kita Yu" userId="f715aa718e25d103" providerId="Windows Live" clId="Web-{864C23D5-632F-4EC1-930F-9D2ED34D3B45}" dt="2021-06-29T15:33:47.250" v="8" actId="20577"/>
        <pc:sldMkLst>
          <pc:docMk/>
          <pc:sldMk cId="920903473" sldId="256"/>
        </pc:sldMkLst>
        <pc:spChg chg="mod">
          <ac:chgData name="Kita Yu" userId="f715aa718e25d103" providerId="Windows Live" clId="Web-{864C23D5-632F-4EC1-930F-9D2ED34D3B45}" dt="2021-06-29T15:33:47.250" v="8" actId="20577"/>
          <ac:spMkLst>
            <pc:docMk/>
            <pc:sldMk cId="920903473" sldId="256"/>
            <ac:spMk id="52" creationId="{DAD34C0B-3329-824D-8DC4-77DE83307AAF}"/>
          </ac:spMkLst>
        </pc:spChg>
      </pc:sldChg>
    </pc:docChg>
  </pc:docChgLst>
  <pc:docChgLst>
    <pc:chgData name="Kita Yu" userId="f715aa718e25d103" providerId="LiveId" clId="{43D8CA66-F444-F04E-8938-C69FBBC610B0}"/>
    <pc:docChg chg="modSld">
      <pc:chgData name="Kita Yu" userId="f715aa718e25d103" providerId="LiveId" clId="{43D8CA66-F444-F04E-8938-C69FBBC610B0}" dt="2021-06-07T12:38:19.358" v="4" actId="1037"/>
      <pc:docMkLst>
        <pc:docMk/>
      </pc:docMkLst>
      <pc:sldChg chg="addSp modSp mod">
        <pc:chgData name="Kita Yu" userId="f715aa718e25d103" providerId="LiveId" clId="{43D8CA66-F444-F04E-8938-C69FBBC610B0}" dt="2021-06-07T12:38:19.358" v="4" actId="1037"/>
        <pc:sldMkLst>
          <pc:docMk/>
          <pc:sldMk cId="920903473" sldId="256"/>
        </pc:sldMkLst>
        <pc:cxnChg chg="add mod">
          <ac:chgData name="Kita Yu" userId="f715aa718e25d103" providerId="LiveId" clId="{43D8CA66-F444-F04E-8938-C69FBBC610B0}" dt="2021-06-07T12:38:19.358" v="4" actId="1037"/>
          <ac:cxnSpMkLst>
            <pc:docMk/>
            <pc:sldMk cId="920903473" sldId="256"/>
            <ac:cxnSpMk id="33" creationId="{8F7A0D38-6CD5-B743-81A3-BD039C18281B}"/>
          </ac:cxnSpMkLst>
        </pc:cxnChg>
      </pc:sldChg>
    </pc:docChg>
  </pc:docChgLst>
  <pc:docChgLst>
    <pc:chgData name="Kita Yu" userId="f715aa718e25d103" providerId="LiveId" clId="{72B56A0B-0222-1C4C-A47F-3839314AF8A2}"/>
    <pc:docChg chg="undo custSel addSld delSld modSld">
      <pc:chgData name="Kita Yu" userId="f715aa718e25d103" providerId="LiveId" clId="{72B56A0B-0222-1C4C-A47F-3839314AF8A2}" dt="2021-06-30T00:18:06.944" v="455" actId="2696"/>
      <pc:docMkLst>
        <pc:docMk/>
      </pc:docMkLst>
      <pc:sldChg chg="addSp delSp modSp mod">
        <pc:chgData name="Kita Yu" userId="f715aa718e25d103" providerId="LiveId" clId="{72B56A0B-0222-1C4C-A47F-3839314AF8A2}" dt="2021-06-29T15:32:06.016" v="316" actId="20577"/>
        <pc:sldMkLst>
          <pc:docMk/>
          <pc:sldMk cId="920903473" sldId="256"/>
        </pc:sldMkLst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" creationId="{C489EE23-E1FD-5F40-9B2B-8A264D1F68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4" creationId="{01F484A5-F1C2-5D48-A258-00E0295D418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5" creationId="{A27496D2-A85D-D94B-A47C-E32DB2196D4B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6" creationId="{97462CF2-A0CD-1F48-8A45-7E8EEDDE27F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7" creationId="{53FEB251-88A6-D64E-A159-C6F7958039DD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8" creationId="{FBDAAC71-B379-B247-B23C-64904643CF1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3" creationId="{C5B36A03-466D-6A49-AC77-C2CAA18423F1}"/>
          </ac:spMkLst>
        </pc:spChg>
        <pc:spChg chg="add del mod">
          <ac:chgData name="Kita Yu" userId="f715aa718e25d103" providerId="LiveId" clId="{72B56A0B-0222-1C4C-A47F-3839314AF8A2}" dt="2021-06-29T15:24:51.116" v="54"/>
          <ac:spMkLst>
            <pc:docMk/>
            <pc:sldMk cId="920903473" sldId="256"/>
            <ac:spMk id="15" creationId="{7D4BB499-CE16-F144-B981-3DBFE30B2C13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7" creationId="{3F835D2B-7FA8-9C4E-B27F-9BEAD74AB5F3}"/>
          </ac:spMkLst>
        </pc:spChg>
        <pc:spChg chg="add del mod">
          <ac:chgData name="Kita Yu" userId="f715aa718e25d103" providerId="LiveId" clId="{72B56A0B-0222-1C4C-A47F-3839314AF8A2}" dt="2021-06-29T15:25:31.746" v="64" actId="767"/>
          <ac:spMkLst>
            <pc:docMk/>
            <pc:sldMk cId="920903473" sldId="256"/>
            <ac:spMk id="18" creationId="{1E7BF373-99FD-8B40-BF33-3EEB38F3234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2" creationId="{266CA5F1-ADAF-4343-AC88-813B77D2E969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5" creationId="{13925754-8DA3-0345-9FA6-CBF74463C5FC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6" creationId="{EB3A7D8F-A69B-8249-AD04-7C7A7C418EFB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7" creationId="{BD7F9E71-8033-4A40-AE08-6B39334726D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8" creationId="{7B54138E-21FA-F74E-8BDB-185E01901AB7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29" creationId="{97F0A7BB-99BD-464D-B0D7-D758D31239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0" creationId="{6F24BD5D-7E24-614B-A0BE-FF0F66ADE65C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1" creationId="{B8C47A74-0606-F740-B7FC-A97B6249D6A5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2" creationId="{D6830A8D-FB4E-7F44-908D-C72BA4313285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4" creationId="{121539EF-E9D3-8B40-842E-BCAE2D225D14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6" creationId="{A7F5DBB9-06F5-F74E-B155-D9A21E3B9BD8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7" creationId="{89F2C4D8-4BE7-854F-9117-DC3B91F83E69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8" creationId="{C0EAEB3C-20BC-F547-9AAA-3CBFA3D24A3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39" creationId="{714D76F7-D989-7243-ABC5-B4B327242064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0" creationId="{1B79574B-9FCD-AB46-8057-327050B433F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1" creationId="{31E3F4B0-AD91-0042-9569-86C14B51B96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2" creationId="{7AAAB537-773B-4948-8BA1-E342B3B2041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3" creationId="{38F419E3-F846-CC42-BA86-576087ECF0E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5" creationId="{9AA3AB53-9E7B-7D45-B288-948109E0E802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6" creationId="{D76B3D2B-529A-104D-AFDE-319A48DF376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7" creationId="{7A153CE5-5A2C-2041-A16E-EE42305FF396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8" creationId="{16F9A0F9-248A-3042-A55F-B81BF1D8A57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9" creationId="{474A8F7A-5983-0A4D-967C-669A2223E2F9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0" creationId="{532D3761-70CA-E745-95A2-857F40DEBFA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1" creationId="{29B47DF7-BD0B-454F-8541-39B21D97CFE2}"/>
          </ac:spMkLst>
        </pc:spChg>
        <pc:spChg chg="add mod">
          <ac:chgData name="Kita Yu" userId="f715aa718e25d103" providerId="LiveId" clId="{72B56A0B-0222-1C4C-A47F-3839314AF8A2}" dt="2021-06-29T15:32:02.869" v="310" actId="20577"/>
          <ac:spMkLst>
            <pc:docMk/>
            <pc:sldMk cId="920903473" sldId="256"/>
            <ac:spMk id="52" creationId="{DAD34C0B-3329-824D-8DC4-77DE83307AAF}"/>
          </ac:spMkLst>
        </pc:spChg>
        <pc:spChg chg="add mod">
          <ac:chgData name="Kita Yu" userId="f715aa718e25d103" providerId="LiveId" clId="{72B56A0B-0222-1C4C-A47F-3839314AF8A2}" dt="2021-06-29T15:32:06.016" v="316" actId="20577"/>
          <ac:spMkLst>
            <pc:docMk/>
            <pc:sldMk cId="920903473" sldId="256"/>
            <ac:spMk id="53" creationId="{ECE53860-83BA-144C-9E6D-FCDC0D73AF5D}"/>
          </ac:spMkLst>
        </pc:sp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9" creationId="{46A36F66-BDB7-3543-A8F1-7AB3833EB5D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0" creationId="{1132AA60-71FE-7A47-8393-CCEB0C099262}"/>
          </ac:cxnSpMkLst>
        </pc:cxnChg>
        <pc:cxnChg chg="del mod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1" creationId="{4421C3A8-7F2F-8F4F-A411-B191A56CA604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4" creationId="{94911493-9939-124B-BC99-C0CBD4EA7893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6" creationId="{78C797E1-14A5-624A-8CB1-2DD01114CD6F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9" creationId="{A049015B-1EC7-C64B-A5D4-E4AF08685FA2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1" creationId="{8A1AD9F4-CA7C-E441-AB66-BF9EFD96710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3" creationId="{DE11037C-D9F8-D640-B8EB-CA2556AE18D5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33" creationId="{8F7A0D38-6CD5-B743-81A3-BD039C18281B}"/>
          </ac:cxnSpMkLst>
        </pc:cxnChg>
        <pc:cxnChg chg="add del mod">
          <ac:chgData name="Kita Yu" userId="f715aa718e25d103" providerId="LiveId" clId="{72B56A0B-0222-1C4C-A47F-3839314AF8A2}" dt="2021-06-29T15:25:14.633" v="58"/>
          <ac:cxnSpMkLst>
            <pc:docMk/>
            <pc:sldMk cId="920903473" sldId="256"/>
            <ac:cxnSpMk id="35" creationId="{A1A8FB29-1111-E643-BE49-B155792EA367}"/>
          </ac:cxnSpMkLst>
        </pc:cxn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44" creationId="{74EDBFD7-1D79-FA46-886B-7732C5174913}"/>
          </ac:cxnSpMkLst>
        </pc:cxnChg>
      </pc:sldChg>
      <pc:sldChg chg="addSp delSp modSp add del mod">
        <pc:chgData name="Kita Yu" userId="f715aa718e25d103" providerId="LiveId" clId="{72B56A0B-0222-1C4C-A47F-3839314AF8A2}" dt="2021-06-30T00:18:06.944" v="455" actId="2696"/>
        <pc:sldMkLst>
          <pc:docMk/>
          <pc:sldMk cId="2223266398" sldId="257"/>
        </pc:sldMkLst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" creationId="{C489EE23-E1FD-5F40-9B2B-8A264D1F682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3" creationId="{C5B36A03-466D-6A49-AC77-C2CAA18423F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7" creationId="{3F835D2B-7FA8-9C4E-B27F-9BEAD74AB5F3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8" creationId="{7B0F381D-EDD7-534C-A21B-446961755E1C}"/>
          </ac:spMkLst>
        </pc:spChg>
        <pc:spChg chg="del">
          <ac:chgData name="Kita Yu" userId="f715aa718e25d103" providerId="LiveId" clId="{72B56A0B-0222-1C4C-A47F-3839314AF8A2}" dt="2021-06-30T00:06:53.370" v="320" actId="478"/>
          <ac:spMkLst>
            <pc:docMk/>
            <pc:sldMk cId="2223266398" sldId="257"/>
            <ac:spMk id="22" creationId="{266CA5F1-ADAF-4343-AC88-813B77D2E96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6" creationId="{EB3A7D8F-A69B-8249-AD04-7C7A7C418EFB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7" creationId="{BD7F9E71-8033-4A40-AE08-6B39334726D2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2" creationId="{A2B36C5B-F947-564F-AB7B-39C73B1D7978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9" creationId="{714D76F7-D989-7243-ABC5-B4B32724206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0" creationId="{1B79574B-9FCD-AB46-8057-327050B433FD}"/>
          </ac:spMkLst>
        </pc:spChg>
        <pc:spChg chg="del mod">
          <ac:chgData name="Kita Yu" userId="f715aa718e25d103" providerId="LiveId" clId="{72B56A0B-0222-1C4C-A47F-3839314AF8A2}" dt="2021-06-30T00:14:23.846" v="436" actId="478"/>
          <ac:spMkLst>
            <pc:docMk/>
            <pc:sldMk cId="2223266398" sldId="257"/>
            <ac:spMk id="41" creationId="{31E3F4B0-AD91-0042-9569-86C14B51B96E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2" creationId="{7AAAB537-773B-4948-8BA1-E342B3B2041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3" creationId="{38F419E3-F846-CC42-BA86-576087ECF0E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5" creationId="{9AA3AB53-9E7B-7D45-B288-948109E0E802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6" creationId="{D76B3D2B-529A-104D-AFDE-319A48DF376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7" creationId="{7A153CE5-5A2C-2041-A16E-EE42305FF396}"/>
          </ac:spMkLst>
        </pc:spChg>
        <pc:spChg chg="del mod">
          <ac:chgData name="Kita Yu" userId="f715aa718e25d103" providerId="LiveId" clId="{72B56A0B-0222-1C4C-A47F-3839314AF8A2}" dt="2021-06-30T00:13:31.558" v="408" actId="478"/>
          <ac:spMkLst>
            <pc:docMk/>
            <pc:sldMk cId="2223266398" sldId="257"/>
            <ac:spMk id="48" creationId="{16F9A0F9-248A-3042-A55F-B81BF1D8A57A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9" creationId="{474A8F7A-5983-0A4D-967C-669A2223E2F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0" creationId="{532D3761-70CA-E745-95A2-857F40DEBFAA}"/>
          </ac:spMkLst>
        </pc:spChg>
        <pc:spChg chg="del mod">
          <ac:chgData name="Kita Yu" userId="f715aa718e25d103" providerId="LiveId" clId="{72B56A0B-0222-1C4C-A47F-3839314AF8A2}" dt="2021-06-30T00:13:28.622" v="407" actId="478"/>
          <ac:spMkLst>
            <pc:docMk/>
            <pc:sldMk cId="2223266398" sldId="257"/>
            <ac:spMk id="51" creationId="{29B47DF7-BD0B-454F-8541-39B21D97CFE2}"/>
          </ac:spMkLst>
        </pc:spChg>
        <pc:spChg chg="del">
          <ac:chgData name="Kita Yu" userId="f715aa718e25d103" providerId="LiveId" clId="{72B56A0B-0222-1C4C-A47F-3839314AF8A2}" dt="2021-06-30T00:06:44.867" v="318" actId="478"/>
          <ac:spMkLst>
            <pc:docMk/>
            <pc:sldMk cId="2223266398" sldId="257"/>
            <ac:spMk id="52" creationId="{DAD34C0B-3329-824D-8DC4-77DE83307AAF}"/>
          </ac:spMkLst>
        </pc:spChg>
        <pc:spChg chg="del">
          <ac:chgData name="Kita Yu" userId="f715aa718e25d103" providerId="LiveId" clId="{72B56A0B-0222-1C4C-A47F-3839314AF8A2}" dt="2021-06-30T00:06:47.216" v="319" actId="478"/>
          <ac:spMkLst>
            <pc:docMk/>
            <pc:sldMk cId="2223266398" sldId="257"/>
            <ac:spMk id="53" creationId="{ECE53860-83BA-144C-9E6D-FCDC0D73AF5D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4" creationId="{6D9412F6-10EB-9544-90CC-CCFF6902C413}"/>
          </ac:spMkLst>
        </pc:spChg>
        <pc:spChg chg="add del mod">
          <ac:chgData name="Kita Yu" userId="f715aa718e25d103" providerId="LiveId" clId="{72B56A0B-0222-1C4C-A47F-3839314AF8A2}" dt="2021-06-30T00:15:19.368" v="446" actId="478"/>
          <ac:spMkLst>
            <pc:docMk/>
            <pc:sldMk cId="2223266398" sldId="257"/>
            <ac:spMk id="55" creationId="{F4731835-B95B-D14B-A3BD-44298D65A347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6" creationId="{F6EB54C0-D892-FE43-BD7A-A6B74626B229}"/>
          </ac:spMkLst>
        </pc:spChg>
        <pc:spChg chg="add mod">
          <ac:chgData name="Kita Yu" userId="f715aa718e25d103" providerId="LiveId" clId="{72B56A0B-0222-1C4C-A47F-3839314AF8A2}" dt="2021-06-30T00:16:16.214" v="454" actId="1076"/>
          <ac:spMkLst>
            <pc:docMk/>
            <pc:sldMk cId="2223266398" sldId="257"/>
            <ac:spMk id="57" creationId="{D877CB1B-9666-EF42-AB1C-C2AC0325004A}"/>
          </ac:spMkLst>
        </pc:sp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9" creationId="{46A36F66-BDB7-3543-A8F1-7AB3833EB5D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12" creationId="{9D70444D-8616-984C-971D-21826FE842A3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28" creationId="{FDA3A39B-988D-5C4D-BF36-AAF091E5C8C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36" creationId="{719A4E35-4C3D-6D46-BBCE-B0C312733EB3}"/>
          </ac:cxnSpMkLst>
        </pc:cxn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44" creationId="{74EDBFD7-1D79-FA46-886B-7732C51749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1C86D-75B1-3C49-BB21-A0E6B458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4D2980-9C85-AB43-B75E-E42B66045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AA9E4-3CFF-E542-B4FD-26FE20A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E0245-7018-1F4F-97DA-AD6B582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670A0-4E55-4A48-99CA-5C922456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42650-27AB-944D-B1F2-6C9763F9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FF2DD-8244-D847-9F6F-6EA399BF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A1CA-7C77-5743-9F8D-7B5F2059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85565-EC63-AA45-B7A8-B7FA0C8F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C1ADE-3F87-B64D-B978-3888493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3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66133C-6534-CD44-BC65-7BFDD333F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73C21E-DC5D-4448-BBCD-FFC98999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9DC7E-FC75-5743-BFC4-F7E21C4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D9DD9-83FF-8F4E-A2E2-29F9E03F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28D47-A5BD-ED41-82F8-3A95B5C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21EB1-1B96-BA49-B406-122D9B7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6288F-FCB2-824C-87EF-4AD69D1F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1621B-1B5C-D441-AE64-79927889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B22AD-526C-D04A-909E-2381C8A5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3D34C-E06B-B343-9E9A-51DF80EB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C7E89-2070-8B42-BBA9-03A978F1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597FB4-79CB-7D44-939A-A96EAC9E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A8B24-C940-FB4B-B4C5-5472701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56C14-707C-FE42-B578-4054AE42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E7627-BFF8-DA42-9EF9-ABC9188F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8B263-1404-3B4E-8990-E37764BF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94A7D-1242-9845-BBF4-6A3AA61BF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73F07-BC8B-3640-BE73-72FB0D103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C1E418-580C-BF48-BCBC-115BC942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336A6-6F25-B746-AB96-B68A8A7C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93D4A-6A9B-A04D-9AA3-6281782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124CB-60A0-5441-8DDE-A2F8E0D1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B302A5-44C0-744E-8E72-6E421270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AA16E-25E5-C74C-9C17-4C9CC1D8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FE3A1B-1754-814A-ADD7-A91F9680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156ABB-D9D3-9F45-9BB7-C574317C7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99B7B6-8385-124B-9258-CA3BCE7C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A56ED-DB75-FD46-A041-C66B4A1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AEBB6D-81DA-A249-947E-DEBAE5EF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44713-A495-6341-A967-A5E85A4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3DD60E-68BA-6749-9C8A-E0C753E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EA2D31-D0FC-3F47-A77E-2B70F93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5CBB3B-51DC-0D4B-889C-A85ECA8F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2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18EA30-2CDC-DD44-96F9-78AE9AD9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4BC8EA-BCEA-EA45-BC47-96F36ACE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5F6A29-3751-214F-845B-D9A1D095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7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5B034-D725-DF4A-81B8-0080328A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D9E9C-6847-5C40-8E98-3CECC8F0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A506F-1077-E44C-897D-6B5F5E03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510CF-7DA5-CA48-871E-BA9F2DD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FF3DB-A909-4A4A-B12B-552FD4AF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5DDD8-57FC-ED48-B721-D7FC46F3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6428-D5C9-5841-BDBC-4131AFC3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46093E-05F4-C644-9812-877B91F7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7FFFF5-ED47-754A-BCCF-7D2175B3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4529BF-4DAD-DD48-9DCE-18437ED0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7A4BBC-536A-6C47-BE6D-6FC1415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2A462-6A52-634A-BD0F-FEDC579E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175CF2-E0CC-1B43-9C85-5F060F93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0237C-74FC-1D46-BE61-0A7AE604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EC1A3-B083-BB48-A9D7-7F9E19AD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8045B-C848-6043-ABDB-47DC9518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419C4-D41D-094F-A808-8958DE080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円/楕円 41">
            <a:extLst>
              <a:ext uri="{FF2B5EF4-FFF2-40B4-BE49-F238E27FC236}">
                <a16:creationId xmlns:a16="http://schemas.microsoft.com/office/drawing/2014/main" id="{7AAAB537-773B-4948-8BA1-E342B3B20417}"/>
              </a:ext>
            </a:extLst>
          </p:cNvPr>
          <p:cNvSpPr/>
          <p:nvPr/>
        </p:nvSpPr>
        <p:spPr>
          <a:xfrm>
            <a:off x="2962933" y="5419194"/>
            <a:ext cx="300613" cy="282802"/>
          </a:xfrm>
          <a:prstGeom prst="ellipse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76B3D2B-529A-104D-AFDE-319A48DF3761}"/>
              </a:ext>
            </a:extLst>
          </p:cNvPr>
          <p:cNvSpPr txBox="1"/>
          <p:nvPr/>
        </p:nvSpPr>
        <p:spPr>
          <a:xfrm>
            <a:off x="1789334" y="5620172"/>
            <a:ext cx="2018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(0, 0)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CE4F7DD-3A38-44AF-9041-715727D86CCA}"/>
              </a:ext>
            </a:extLst>
          </p:cNvPr>
          <p:cNvCxnSpPr>
            <a:cxnSpLocks/>
          </p:cNvCxnSpPr>
          <p:nvPr/>
        </p:nvCxnSpPr>
        <p:spPr>
          <a:xfrm flipV="1">
            <a:off x="3182501" y="1371913"/>
            <a:ext cx="4346243" cy="41886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BE1A33-9E27-404E-B170-9DFAEE7D4EE7}"/>
              </a:ext>
            </a:extLst>
          </p:cNvPr>
          <p:cNvSpPr txBox="1"/>
          <p:nvPr/>
        </p:nvSpPr>
        <p:spPr>
          <a:xfrm>
            <a:off x="6739061" y="101136"/>
            <a:ext cx="2018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BE53F38-29EB-4EAE-A6EA-FE3B9B5003F1}"/>
              </a:ext>
            </a:extLst>
          </p:cNvPr>
          <p:cNvCxnSpPr>
            <a:cxnSpLocks/>
          </p:cNvCxnSpPr>
          <p:nvPr/>
        </p:nvCxnSpPr>
        <p:spPr>
          <a:xfrm flipH="1">
            <a:off x="7510083" y="1454737"/>
            <a:ext cx="18661" cy="410585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514C8BA-AD31-448F-A43E-961A725F3E9B}"/>
              </a:ext>
            </a:extLst>
          </p:cNvPr>
          <p:cNvCxnSpPr>
            <a:cxnSpLocks/>
          </p:cNvCxnSpPr>
          <p:nvPr/>
        </p:nvCxnSpPr>
        <p:spPr>
          <a:xfrm flipV="1">
            <a:off x="3377840" y="5620172"/>
            <a:ext cx="4132243" cy="371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9F7782-BD4A-4E3F-87E6-39A49E5B6B90}"/>
              </a:ext>
            </a:extLst>
          </p:cNvPr>
          <p:cNvSpPr txBox="1"/>
          <p:nvPr/>
        </p:nvSpPr>
        <p:spPr>
          <a:xfrm>
            <a:off x="5230613" y="5262508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2A1D86D-6A91-418A-9386-7706FCFA99DF}"/>
              </a:ext>
            </a:extLst>
          </p:cNvPr>
          <p:cNvSpPr txBox="1"/>
          <p:nvPr/>
        </p:nvSpPr>
        <p:spPr>
          <a:xfrm>
            <a:off x="7594368" y="2912256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10FD52D-16FB-4AE5-B9DA-E44825F42712}"/>
              </a:ext>
            </a:extLst>
          </p:cNvPr>
          <p:cNvSpPr txBox="1"/>
          <p:nvPr/>
        </p:nvSpPr>
        <p:spPr>
          <a:xfrm>
            <a:off x="4338918" y="4450744"/>
            <a:ext cx="590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202740A5-A9AA-4B3F-842F-4E29336270AA}"/>
              </a:ext>
            </a:extLst>
          </p:cNvPr>
          <p:cNvSpPr/>
          <p:nvPr/>
        </p:nvSpPr>
        <p:spPr>
          <a:xfrm>
            <a:off x="3604006" y="5004742"/>
            <a:ext cx="709127" cy="994770"/>
          </a:xfrm>
          <a:prstGeom prst="arc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7C6DBFA-4A05-476C-B7E7-BE3A1D94F8C4}"/>
                  </a:ext>
                </a:extLst>
              </p:cNvPr>
              <p:cNvSpPr txBox="1"/>
              <p:nvPr/>
            </p:nvSpPr>
            <p:spPr>
              <a:xfrm>
                <a:off x="4491107" y="2105858"/>
                <a:ext cx="876074" cy="1142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ja-JP" altLang="en-US" sz="72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7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kumimoji="1" lang="ja-JP" altLang="en-US" sz="72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7C6DBFA-4A05-476C-B7E7-BE3A1D94F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07" y="2105858"/>
                <a:ext cx="876074" cy="1142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90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 Yu</dc:creator>
  <cp:lastModifiedBy>Kita Yu</cp:lastModifiedBy>
  <cp:revision>1</cp:revision>
  <dcterms:created xsi:type="dcterms:W3CDTF">2021-06-07T12:21:27Z</dcterms:created>
  <dcterms:modified xsi:type="dcterms:W3CDTF">2021-06-30T04:34:22Z</dcterms:modified>
</cp:coreProperties>
</file>