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3988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26644-DBC9-7042-ACD1-E484733A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58EE64-9B22-2146-86DB-51F5081F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A2A34-46A2-F844-855F-814AFF34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C5311-9CAD-774D-85C7-3D908C1E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53B20-B67B-2E46-A7CE-CA45673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7D0E8-C1A7-D641-9D2E-08CBED7F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A8A9F-4D5F-F944-B856-9FC74582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0C645-365A-1448-B5B0-43DDEE5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3219B6-3C3A-4C4F-A7AE-F81B6422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C2ECAB-FC90-9C4C-A2DD-EE9ADB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5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1B7F4-6030-6E42-A80C-639678DC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77E229-0591-BB43-A0DA-850870F8F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5F5BE-0C24-644A-B742-BCD10E4D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EB54E-1572-C446-B98C-3963558F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ACBEA1-B27A-4B4F-A744-59760586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4C57F-BB9A-DA40-875C-4BF7FE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129BF-744B-9941-8DBD-F0CA9BC5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19C1E-661C-6E46-9500-DE4BF54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ED4D0-0670-2D4F-9F8E-522555F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1E6F7-81C2-EF46-A6DB-961C2A3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3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35C27-837B-C246-96FE-13E5D9A4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9C9420-526E-4645-89EA-9530F197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10E9B-5AD6-ED4C-AB6C-5381FE9A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620F8-797D-914E-82D5-B4128266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CB087-2354-EC40-9873-F1168B2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DB04F-4559-5C48-8299-092C633C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17980-C832-DB4C-B601-078725FB2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A7F432-87DC-BE45-8D60-E0881995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01156A-BBF2-4B4C-9D9D-C02EFC91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680FD-671B-D740-9F6E-F7975D75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681271-4E16-B64B-8D3E-F5959C57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7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5F9F-6D07-964E-82F0-3040209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752B2E-CDA5-4442-9F06-4F98A37B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56601-5D7F-DA4E-B614-CE756522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C0F8AD-ACD6-4C4B-BBE2-24D75D25D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72E834-39EA-A343-BD5F-6191BD353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43D96B-6428-194C-AA55-0977648F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BA0FE8-4F4F-C741-AF72-FC630D3E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924039-5F7B-D34E-B5BB-7176639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2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D562B-F8B2-4445-A19E-2CEDBBD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11BA40-82F1-F54D-BCEA-BE581F74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DF16CB-D9A8-F342-8197-084B95C9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6A690D-102B-7942-AF94-A7495AE4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6A53D7-E810-3D48-A0BE-22D954C0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590530-CA63-FE4C-8F2F-9648ECA7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BE83A-FBCF-3A4D-A66D-18DD380B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9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B3F0-B869-A643-9A16-6362436A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5263B-D557-9E44-AD82-BD942CE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F9298-B3AB-EC40-A444-88A857AF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51D75D-7B38-F24A-9278-1F3ABC00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BFD169-1BBE-B34D-97C7-D364E682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DC4FA6-7B1C-EA45-BA22-A19805F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1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BA445-7D30-CA42-9873-E7E3865E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E6811B-FE0E-8B44-92CE-145FE9755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8EAA24-C2B3-D643-9CDC-C010EDAF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38013C-650F-994B-ACB9-2FA7B9D3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1550A-A92C-0E49-BC6E-252374C2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A81DC-0F05-8A4B-BF74-A1A101B2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6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455490-B74A-774B-9FD9-4374FBF4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4FCE9-0C65-D143-87C8-B1868595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039D9-D0AD-DF41-B4A2-5C985084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600A-764E-AA4C-B074-BE64DE78C6C8}" type="datetimeFigureOut">
              <a:rPr kumimoji="1" lang="ja-JP" altLang="en-US" smtClean="0"/>
              <a:t>2021/10/10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B618E-B296-B44A-8AE3-1AF7F4803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8B657-4A8E-284B-9863-690CF1B7C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B16F-2229-D046-B3D4-1B139AD62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BCB577-4D52-FB4E-AB0F-7600ACD128F6}"/>
              </a:ext>
            </a:extLst>
          </p:cNvPr>
          <p:cNvCxnSpPr>
            <a:cxnSpLocks/>
          </p:cNvCxnSpPr>
          <p:nvPr/>
        </p:nvCxnSpPr>
        <p:spPr>
          <a:xfrm>
            <a:off x="1962615" y="1324155"/>
            <a:ext cx="44023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0BB0BD3-BC95-C247-A410-E40E167139D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962615" y="1619991"/>
            <a:ext cx="4258891" cy="205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489B-7986-454B-9257-CC7FC69A2A05}"/>
              </a:ext>
            </a:extLst>
          </p:cNvPr>
          <p:cNvCxnSpPr>
            <a:cxnSpLocks/>
          </p:cNvCxnSpPr>
          <p:nvPr/>
        </p:nvCxnSpPr>
        <p:spPr>
          <a:xfrm>
            <a:off x="1962615" y="1924789"/>
            <a:ext cx="44023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AC6831-D093-5848-BB66-9E85A82B300D}"/>
              </a:ext>
            </a:extLst>
          </p:cNvPr>
          <p:cNvSpPr/>
          <p:nvPr/>
        </p:nvSpPr>
        <p:spPr>
          <a:xfrm>
            <a:off x="233082" y="846240"/>
            <a:ext cx="1729533" cy="14339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変電所</a:t>
            </a: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C32FDC-129C-3746-B2FD-58B47AEB442E}"/>
              </a:ext>
            </a:extLst>
          </p:cNvPr>
          <p:cNvSpPr/>
          <p:nvPr/>
        </p:nvSpPr>
        <p:spPr>
          <a:xfrm>
            <a:off x="6221506" y="1021978"/>
            <a:ext cx="1219200" cy="12371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E70C6D4-2A10-C94C-8741-863230FC5F24}"/>
              </a:ext>
            </a:extLst>
          </p:cNvPr>
          <p:cNvSpPr/>
          <p:nvPr/>
        </p:nvSpPr>
        <p:spPr>
          <a:xfrm>
            <a:off x="6795247" y="1021978"/>
            <a:ext cx="1219200" cy="12371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91C2EF1-3181-2647-92CC-6DE34AF1BA35}"/>
              </a:ext>
            </a:extLst>
          </p:cNvPr>
          <p:cNvCxnSpPr>
            <a:cxnSpLocks/>
          </p:cNvCxnSpPr>
          <p:nvPr/>
        </p:nvCxnSpPr>
        <p:spPr>
          <a:xfrm>
            <a:off x="7888941" y="1324155"/>
            <a:ext cx="34962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C7B718A-0A55-D04A-AE29-9D0AC18164B9}"/>
              </a:ext>
            </a:extLst>
          </p:cNvPr>
          <p:cNvCxnSpPr>
            <a:cxnSpLocks/>
          </p:cNvCxnSpPr>
          <p:nvPr/>
        </p:nvCxnSpPr>
        <p:spPr>
          <a:xfrm>
            <a:off x="8014447" y="1640543"/>
            <a:ext cx="33707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4390DC-B5A9-E246-8C85-1CCCACEDBAB5}"/>
              </a:ext>
            </a:extLst>
          </p:cNvPr>
          <p:cNvCxnSpPr>
            <a:cxnSpLocks/>
          </p:cNvCxnSpPr>
          <p:nvPr/>
        </p:nvCxnSpPr>
        <p:spPr>
          <a:xfrm>
            <a:off x="7977933" y="1924789"/>
            <a:ext cx="34072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244C8F-2559-EE4B-946A-4EA7E62C609E}"/>
              </a:ext>
            </a:extLst>
          </p:cNvPr>
          <p:cNvCxnSpPr>
            <a:cxnSpLocks/>
          </p:cNvCxnSpPr>
          <p:nvPr/>
        </p:nvCxnSpPr>
        <p:spPr>
          <a:xfrm>
            <a:off x="5306450" y="1619991"/>
            <a:ext cx="0" cy="13204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ECA8AF3-47D1-CF4F-887A-D21507FCD952}"/>
              </a:ext>
            </a:extLst>
          </p:cNvPr>
          <p:cNvCxnSpPr>
            <a:cxnSpLocks/>
          </p:cNvCxnSpPr>
          <p:nvPr/>
        </p:nvCxnSpPr>
        <p:spPr>
          <a:xfrm>
            <a:off x="5620215" y="1924789"/>
            <a:ext cx="0" cy="10156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E817384B-8CA2-A846-82EA-69415B5337CB}"/>
              </a:ext>
            </a:extLst>
          </p:cNvPr>
          <p:cNvSpPr/>
          <p:nvPr/>
        </p:nvSpPr>
        <p:spPr>
          <a:xfrm>
            <a:off x="4867180" y="2922494"/>
            <a:ext cx="1219200" cy="12371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31A432A-5F63-C447-9E4D-F975ED9B6A14}"/>
              </a:ext>
            </a:extLst>
          </p:cNvPr>
          <p:cNvSpPr/>
          <p:nvPr/>
        </p:nvSpPr>
        <p:spPr>
          <a:xfrm>
            <a:off x="4867180" y="3319565"/>
            <a:ext cx="1219200" cy="12371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0DAC428-EF8F-4847-8609-83B5F3B70203}"/>
              </a:ext>
            </a:extLst>
          </p:cNvPr>
          <p:cNvCxnSpPr>
            <a:cxnSpLocks/>
          </p:cNvCxnSpPr>
          <p:nvPr/>
        </p:nvCxnSpPr>
        <p:spPr>
          <a:xfrm>
            <a:off x="5296829" y="4497661"/>
            <a:ext cx="0" cy="10746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8A37AA4-4D6F-9E48-ACFB-1485CA68AD39}"/>
              </a:ext>
            </a:extLst>
          </p:cNvPr>
          <p:cNvCxnSpPr>
            <a:cxnSpLocks/>
          </p:cNvCxnSpPr>
          <p:nvPr/>
        </p:nvCxnSpPr>
        <p:spPr>
          <a:xfrm>
            <a:off x="5620215" y="4556695"/>
            <a:ext cx="0" cy="10156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89797E1-51D7-7548-A169-7FD1A6C2F5B6}"/>
              </a:ext>
            </a:extLst>
          </p:cNvPr>
          <p:cNvSpPr/>
          <p:nvPr/>
        </p:nvSpPr>
        <p:spPr>
          <a:xfrm>
            <a:off x="10229385" y="913283"/>
            <a:ext cx="1729533" cy="14545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需要家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7DEE5F0-3CAB-7D4D-9B69-AF0469124937}"/>
              </a:ext>
            </a:extLst>
          </p:cNvPr>
          <p:cNvSpPr/>
          <p:nvPr/>
        </p:nvSpPr>
        <p:spPr>
          <a:xfrm>
            <a:off x="4635408" y="5238009"/>
            <a:ext cx="1729533" cy="145452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需要家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EF7C14D-560A-1F48-9801-C4291FA99C90}"/>
              </a:ext>
            </a:extLst>
          </p:cNvPr>
          <p:cNvSpPr txBox="1"/>
          <p:nvPr/>
        </p:nvSpPr>
        <p:spPr>
          <a:xfrm>
            <a:off x="3031045" y="93469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3φ3W</a:t>
            </a:r>
            <a:r>
              <a:rPr lang="en-US" altLang="ja-JP" dirty="0"/>
              <a:t>(100km</a:t>
            </a:r>
            <a:r>
              <a:rPr lang="ja-JP" altLang="en-US"/>
              <a:t>、</a:t>
            </a:r>
            <a:r>
              <a:rPr lang="en-US" altLang="ja-JP" dirty="0"/>
              <a:t>6.6kV)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84811C-4805-B64B-ADA7-45CF29C9052E}"/>
              </a:ext>
            </a:extLst>
          </p:cNvPr>
          <p:cNvSpPr txBox="1"/>
          <p:nvPr/>
        </p:nvSpPr>
        <p:spPr>
          <a:xfrm>
            <a:off x="2861595" y="2454213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φ2W</a:t>
            </a:r>
            <a:r>
              <a:rPr lang="en-US" altLang="ja-JP" dirty="0"/>
              <a:t>(20km</a:t>
            </a:r>
            <a:r>
              <a:rPr lang="ja-JP" altLang="en-US"/>
              <a:t>、</a:t>
            </a:r>
            <a:r>
              <a:rPr lang="en-US" altLang="ja-JP" dirty="0"/>
              <a:t>6.6kV)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25AF71-8779-AA4F-9C0A-87CF2600ADF7}"/>
              </a:ext>
            </a:extLst>
          </p:cNvPr>
          <p:cNvSpPr txBox="1"/>
          <p:nvPr/>
        </p:nvSpPr>
        <p:spPr>
          <a:xfrm>
            <a:off x="2809267" y="36056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Tr(6.6kV/200V)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D3C01F-04A2-5F42-B968-BC89F74A868E}"/>
              </a:ext>
            </a:extLst>
          </p:cNvPr>
          <p:cNvSpPr txBox="1"/>
          <p:nvPr/>
        </p:nvSpPr>
        <p:spPr>
          <a:xfrm>
            <a:off x="6364941" y="4698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Tr(6.6kV/200V)</a:t>
            </a:r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F19705A-2CE5-5142-AE2E-121CA814F1D3}"/>
              </a:ext>
            </a:extLst>
          </p:cNvPr>
          <p:cNvSpPr/>
          <p:nvPr/>
        </p:nvSpPr>
        <p:spPr>
          <a:xfrm>
            <a:off x="5178210" y="1543797"/>
            <a:ext cx="215153" cy="221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E0C043A7-6831-1C4E-95C5-D1C6031AB390}"/>
              </a:ext>
            </a:extLst>
          </p:cNvPr>
          <p:cNvSpPr/>
          <p:nvPr/>
        </p:nvSpPr>
        <p:spPr>
          <a:xfrm>
            <a:off x="5512638" y="1825631"/>
            <a:ext cx="215153" cy="221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1ADD474-87CD-384A-9964-576921A7C1B3}"/>
              </a:ext>
            </a:extLst>
          </p:cNvPr>
          <p:cNvSpPr txBox="1"/>
          <p:nvPr/>
        </p:nvSpPr>
        <p:spPr>
          <a:xfrm>
            <a:off x="2689960" y="19605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高圧側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DA82B08-921E-7849-98A9-BC7E1A23413A}"/>
              </a:ext>
            </a:extLst>
          </p:cNvPr>
          <p:cNvSpPr txBox="1"/>
          <p:nvPr/>
        </p:nvSpPr>
        <p:spPr>
          <a:xfrm>
            <a:off x="8095130" y="20185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低圧側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39D907-1BA6-7041-9E59-E2BF13C575C0}"/>
              </a:ext>
            </a:extLst>
          </p:cNvPr>
          <p:cNvSpPr txBox="1"/>
          <p:nvPr/>
        </p:nvSpPr>
        <p:spPr>
          <a:xfrm>
            <a:off x="3722337" y="46172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低圧側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5722C4B-7BE8-6F4C-9101-CA835A70C39A}"/>
              </a:ext>
            </a:extLst>
          </p:cNvPr>
          <p:cNvCxnSpPr>
            <a:cxnSpLocks/>
          </p:cNvCxnSpPr>
          <p:nvPr/>
        </p:nvCxnSpPr>
        <p:spPr>
          <a:xfrm>
            <a:off x="6049866" y="4222372"/>
            <a:ext cx="12281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A12F913-F275-2C48-AA55-ACA6EE9889EF}"/>
              </a:ext>
            </a:extLst>
          </p:cNvPr>
          <p:cNvSpPr/>
          <p:nvPr/>
        </p:nvSpPr>
        <p:spPr>
          <a:xfrm>
            <a:off x="7278011" y="3964330"/>
            <a:ext cx="1057834" cy="57116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r>
              <a:rPr kumimoji="1" lang="ja-JP" altLang="en-US">
                <a:solidFill>
                  <a:schemeClr val="tx1"/>
                </a:solidFill>
              </a:rPr>
              <a:t>種接地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3E8C897-B698-C140-8A48-0B25F3D13836}"/>
              </a:ext>
            </a:extLst>
          </p:cNvPr>
          <p:cNvCxnSpPr>
            <a:cxnSpLocks/>
          </p:cNvCxnSpPr>
          <p:nvPr/>
        </p:nvCxnSpPr>
        <p:spPr>
          <a:xfrm>
            <a:off x="7806928" y="4535496"/>
            <a:ext cx="0" cy="724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2FA2FFB-390A-0940-82AB-8938DB74BE4C}"/>
              </a:ext>
            </a:extLst>
          </p:cNvPr>
          <p:cNvCxnSpPr>
            <a:cxnSpLocks/>
          </p:cNvCxnSpPr>
          <p:nvPr/>
        </p:nvCxnSpPr>
        <p:spPr>
          <a:xfrm flipH="1">
            <a:off x="7511093" y="5260140"/>
            <a:ext cx="5930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CCC164-253E-9047-BD7B-2497239323A9}"/>
              </a:ext>
            </a:extLst>
          </p:cNvPr>
          <p:cNvCxnSpPr>
            <a:cxnSpLocks/>
          </p:cNvCxnSpPr>
          <p:nvPr/>
        </p:nvCxnSpPr>
        <p:spPr>
          <a:xfrm flipH="1">
            <a:off x="7618669" y="5552261"/>
            <a:ext cx="3765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B19F2E0-922A-BC49-B0C7-03437B814FA3}"/>
              </a:ext>
            </a:extLst>
          </p:cNvPr>
          <p:cNvCxnSpPr>
            <a:cxnSpLocks/>
          </p:cNvCxnSpPr>
          <p:nvPr/>
        </p:nvCxnSpPr>
        <p:spPr>
          <a:xfrm flipH="1">
            <a:off x="7555250" y="5377164"/>
            <a:ext cx="503354" cy="17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58D19F-2816-E247-96DB-3307EC61CCE3}"/>
              </a:ext>
            </a:extLst>
          </p:cNvPr>
          <p:cNvSpPr/>
          <p:nvPr/>
        </p:nvSpPr>
        <p:spPr>
          <a:xfrm>
            <a:off x="8828097" y="2748399"/>
            <a:ext cx="1057834" cy="57116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r>
              <a:rPr kumimoji="1" lang="ja-JP" altLang="en-US">
                <a:solidFill>
                  <a:schemeClr val="tx1"/>
                </a:solidFill>
              </a:rPr>
              <a:t>種接地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21A78D8-AA0C-D941-B65F-4B2358DF068C}"/>
              </a:ext>
            </a:extLst>
          </p:cNvPr>
          <p:cNvCxnSpPr>
            <a:cxnSpLocks/>
          </p:cNvCxnSpPr>
          <p:nvPr/>
        </p:nvCxnSpPr>
        <p:spPr>
          <a:xfrm>
            <a:off x="9357014" y="3319565"/>
            <a:ext cx="0" cy="724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E2645BC-AFEA-E449-B773-9643A1FD9187}"/>
              </a:ext>
            </a:extLst>
          </p:cNvPr>
          <p:cNvCxnSpPr>
            <a:cxnSpLocks/>
          </p:cNvCxnSpPr>
          <p:nvPr/>
        </p:nvCxnSpPr>
        <p:spPr>
          <a:xfrm flipH="1">
            <a:off x="9061179" y="4044209"/>
            <a:ext cx="5930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DF4D152-11BD-724F-BEAA-FF5C149B0A4F}"/>
              </a:ext>
            </a:extLst>
          </p:cNvPr>
          <p:cNvCxnSpPr>
            <a:cxnSpLocks/>
          </p:cNvCxnSpPr>
          <p:nvPr/>
        </p:nvCxnSpPr>
        <p:spPr>
          <a:xfrm flipH="1">
            <a:off x="9168755" y="4336330"/>
            <a:ext cx="3765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0843749-A1B4-D842-A58A-60763DF9C9E1}"/>
              </a:ext>
            </a:extLst>
          </p:cNvPr>
          <p:cNvCxnSpPr>
            <a:cxnSpLocks/>
          </p:cNvCxnSpPr>
          <p:nvPr/>
        </p:nvCxnSpPr>
        <p:spPr>
          <a:xfrm flipH="1">
            <a:off x="9105336" y="4161233"/>
            <a:ext cx="503354" cy="179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E6A6066-4A5A-BF42-BBC5-7314BE257325}"/>
              </a:ext>
            </a:extLst>
          </p:cNvPr>
          <p:cNvCxnSpPr>
            <a:cxnSpLocks/>
          </p:cNvCxnSpPr>
          <p:nvPr/>
        </p:nvCxnSpPr>
        <p:spPr>
          <a:xfrm>
            <a:off x="7580172" y="2940426"/>
            <a:ext cx="12281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4235358-5E95-044E-8AF7-98E6E16186B6}"/>
              </a:ext>
            </a:extLst>
          </p:cNvPr>
          <p:cNvCxnSpPr>
            <a:cxnSpLocks/>
          </p:cNvCxnSpPr>
          <p:nvPr/>
        </p:nvCxnSpPr>
        <p:spPr>
          <a:xfrm>
            <a:off x="7600084" y="2259108"/>
            <a:ext cx="0" cy="681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6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</cp:revision>
  <dcterms:created xsi:type="dcterms:W3CDTF">2021-10-10T14:10:34Z</dcterms:created>
  <dcterms:modified xsi:type="dcterms:W3CDTF">2021-10-10T14:30:38Z</dcterms:modified>
</cp:coreProperties>
</file>