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0E055-A647-AB48-98B0-D36AEB243BD5}" v="38" dt="2021-10-28T11:50:48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72"/>
  </p:normalViewPr>
  <p:slideViewPr>
    <p:cSldViewPr snapToGrid="0">
      <p:cViewPr varScale="1">
        <p:scale>
          <a:sx n="99" d="100"/>
          <a:sy n="99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FD9098-02BD-4A48-8369-541ACD015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B624E6-D2A0-4E0F-81AB-2DA200000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DD1DE9-00FE-4610-B70D-2D927432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AFA6-ED75-41D4-BF90-41E9B06E6C77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26EDEE-01B9-4AF5-9FD1-E0B1937E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51384D-AD63-4A93-A95E-288F9A4C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4D6A-452E-4191-9E16-80BA7C044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75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A30D18-0B4E-4CF5-BDBA-B9CEB99F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EE071E-D72D-41D7-AE79-7C8CA6EC8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C4731C-8C17-429D-8ADF-8C89102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AFA6-ED75-41D4-BF90-41E9B06E6C77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1EEDB7-E2D0-4060-9745-4B418864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B3CC28-CD39-4739-A8AB-13D7441E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4D6A-452E-4191-9E16-80BA7C044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08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041484A-4213-416F-A2B1-CE95EF680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CCB314-C407-492B-BAF9-76A867062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639205-06AD-4E1A-BC4C-D3DD868A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AFA6-ED75-41D4-BF90-41E9B06E6C77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9A1326-88EB-4E5F-B3B3-A8A30602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E8E35A-81CF-4E4A-87F9-05495889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4D6A-452E-4191-9E16-80BA7C044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20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3E5C19-2C6E-4C8B-82F4-C532E56E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CA2850-5E42-4AE4-BF77-527DB6E77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79DC4-02DA-4043-A584-C2F48910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AFA6-ED75-41D4-BF90-41E9B06E6C77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942DD4-73C7-4699-BAC8-B0F42432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90A042-A382-418A-9362-C78820D9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4D6A-452E-4191-9E16-80BA7C044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66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B23DEB-487B-4CB5-BFAF-6E7A201B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DA6173-65A7-43B2-928A-7580BE35C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174DCE-A913-415D-87F7-179CC3F8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AFA6-ED75-41D4-BF90-41E9B06E6C77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49E263-8FC7-4AA9-8EEA-953E7400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02FDD3-FAAF-44F0-A9DD-32ABE520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4D6A-452E-4191-9E16-80BA7C044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68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7A520-ACEB-4DB2-933B-C2C87578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487D06-9FBA-445E-994D-64CC72D8F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016B0F-028F-496C-AC2D-EB815A9E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26B72B-6158-4576-B914-0625E299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AFA6-ED75-41D4-BF90-41E9B06E6C77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22CEFE-A22A-4AFE-ACA8-97035C3F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34F73D-21AD-43A5-A4E5-5BAC85D7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4D6A-452E-4191-9E16-80BA7C044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98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8E1B2-33FC-44CC-B5D4-B0F2EBFD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6A8180-32BA-48AC-A973-28585EDE9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1E08C2-A26D-4489-B1CC-CF7375D2E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070D7E-0043-4FC8-8D34-E00EB54A2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93DE7A-FABC-43FF-B6E1-98BB8EC06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68C841-C883-4BB3-B271-B8F384D4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AFA6-ED75-41D4-BF90-41E9B06E6C77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07821C4-579C-4269-A550-F83B515A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487C1C-77CD-41D3-B3E9-AA2D61C2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4D6A-452E-4191-9E16-80BA7C044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40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8D35A-ABCB-4ED8-A1E9-81EFEA80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9F37E93-97BB-4204-A324-0B5BBB8A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AFA6-ED75-41D4-BF90-41E9B06E6C77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A1DE23-E519-4D22-A77F-B9559A67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A9148C-921A-4068-B0BD-252AC2A0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4D6A-452E-4191-9E16-80BA7C044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86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077879-3547-4947-95BA-E46652FB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AFA6-ED75-41D4-BF90-41E9B06E6C77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FFADBD-1E06-4744-9381-219AF064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B54B84-5B6C-4E31-92EB-41CC3B18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4D6A-452E-4191-9E16-80BA7C044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59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AF8074-56DD-478F-A073-F24EC3F27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38E339-AE85-4610-AD9C-5C6F2232F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F2FF49-5D10-4CE5-AB3C-9BF39BB63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886F96-5068-47D2-AE8C-9E11C911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AFA6-ED75-41D4-BF90-41E9B06E6C77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E03A20-E56C-4429-BBED-AB55FFDE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FA4041-872E-41C3-9216-2793C980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4D6A-452E-4191-9E16-80BA7C044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56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9A9387-4494-4579-BE3E-FC787917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174FF4-2844-4A9B-8C11-AF97E9CB7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6FC1E1-AF20-4D73-A11F-033BD70CF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655DEC-BC7E-49C4-A3E6-37780CA1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AFA6-ED75-41D4-BF90-41E9B06E6C77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87E812-9D9E-428F-92A3-B9B9E25F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1A0A06-4F07-4291-9891-ADFCD08E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4D6A-452E-4191-9E16-80BA7C044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54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239567-BCFE-4266-AF33-36537D2C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A06591-0BD6-4CA8-96BD-209A83EC7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5ECC4F-1196-4C39-8B71-421329444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AFA6-ED75-41D4-BF90-41E9B06E6C77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CC352C-8635-4FBF-9168-7E6B06EEF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0D0965-D339-4172-96FA-F00680D58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4D6A-452E-4191-9E16-80BA7C044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9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39BEEE3-4ACD-3242-8033-DD5151839CB9}"/>
              </a:ext>
            </a:extLst>
          </p:cNvPr>
          <p:cNvSpPr/>
          <p:nvPr/>
        </p:nvSpPr>
        <p:spPr>
          <a:xfrm>
            <a:off x="6761409" y="1493949"/>
            <a:ext cx="1397546" cy="230531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弧 5">
            <a:extLst>
              <a:ext uri="{FF2B5EF4-FFF2-40B4-BE49-F238E27FC236}">
                <a16:creationId xmlns:a16="http://schemas.microsoft.com/office/drawing/2014/main" id="{9A84F16D-1D0C-AA49-B15B-4BF9A3DB5F19}"/>
              </a:ext>
            </a:extLst>
          </p:cNvPr>
          <p:cNvSpPr/>
          <p:nvPr/>
        </p:nvSpPr>
        <p:spPr>
          <a:xfrm>
            <a:off x="2756078" y="2831274"/>
            <a:ext cx="360608" cy="369332"/>
          </a:xfrm>
          <a:prstGeom prst="arc">
            <a:avLst>
              <a:gd name="adj1" fmla="val 16200000"/>
              <a:gd name="adj2" fmla="val 556559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9B512E41-35BE-FA4F-851F-A0BE685C8A80}"/>
              </a:ext>
            </a:extLst>
          </p:cNvPr>
          <p:cNvSpPr/>
          <p:nvPr/>
        </p:nvSpPr>
        <p:spPr>
          <a:xfrm>
            <a:off x="2756078" y="2461942"/>
            <a:ext cx="360608" cy="369332"/>
          </a:xfrm>
          <a:prstGeom prst="arc">
            <a:avLst>
              <a:gd name="adj1" fmla="val 16200000"/>
              <a:gd name="adj2" fmla="val 556559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875B56E8-B1C8-C14A-B71C-E3063AA2D741}"/>
              </a:ext>
            </a:extLst>
          </p:cNvPr>
          <p:cNvSpPr/>
          <p:nvPr/>
        </p:nvSpPr>
        <p:spPr>
          <a:xfrm>
            <a:off x="2766811" y="2092610"/>
            <a:ext cx="360608" cy="369332"/>
          </a:xfrm>
          <a:prstGeom prst="arc">
            <a:avLst>
              <a:gd name="adj1" fmla="val 16200000"/>
              <a:gd name="adj2" fmla="val 556559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弧 13">
            <a:extLst>
              <a:ext uri="{FF2B5EF4-FFF2-40B4-BE49-F238E27FC236}">
                <a16:creationId xmlns:a16="http://schemas.microsoft.com/office/drawing/2014/main" id="{8DB411B2-93F2-4F43-8781-8CBD53D3A72B}"/>
              </a:ext>
            </a:extLst>
          </p:cNvPr>
          <p:cNvSpPr/>
          <p:nvPr/>
        </p:nvSpPr>
        <p:spPr>
          <a:xfrm rot="10800000">
            <a:off x="3488027" y="2831274"/>
            <a:ext cx="360608" cy="369332"/>
          </a:xfrm>
          <a:prstGeom prst="arc">
            <a:avLst>
              <a:gd name="adj1" fmla="val 16200000"/>
              <a:gd name="adj2" fmla="val 556559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弧 14">
            <a:extLst>
              <a:ext uri="{FF2B5EF4-FFF2-40B4-BE49-F238E27FC236}">
                <a16:creationId xmlns:a16="http://schemas.microsoft.com/office/drawing/2014/main" id="{7E6004E8-6DFC-BB46-9C99-E744B578756F}"/>
              </a:ext>
            </a:extLst>
          </p:cNvPr>
          <p:cNvSpPr/>
          <p:nvPr/>
        </p:nvSpPr>
        <p:spPr>
          <a:xfrm rot="10800000">
            <a:off x="3488027" y="2461942"/>
            <a:ext cx="360608" cy="369332"/>
          </a:xfrm>
          <a:prstGeom prst="arc">
            <a:avLst>
              <a:gd name="adj1" fmla="val 16200000"/>
              <a:gd name="adj2" fmla="val 556559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弧 15">
            <a:extLst>
              <a:ext uri="{FF2B5EF4-FFF2-40B4-BE49-F238E27FC236}">
                <a16:creationId xmlns:a16="http://schemas.microsoft.com/office/drawing/2014/main" id="{64B6685A-3C95-9C45-A456-E19BC1C5CE9B}"/>
              </a:ext>
            </a:extLst>
          </p:cNvPr>
          <p:cNvSpPr/>
          <p:nvPr/>
        </p:nvSpPr>
        <p:spPr>
          <a:xfrm rot="10800000">
            <a:off x="3498760" y="2092610"/>
            <a:ext cx="360608" cy="369332"/>
          </a:xfrm>
          <a:prstGeom prst="arc">
            <a:avLst>
              <a:gd name="adj1" fmla="val 16200000"/>
              <a:gd name="adj2" fmla="val 556559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EA28503D-1906-954D-8888-C34BD325A7DF}"/>
              </a:ext>
            </a:extLst>
          </p:cNvPr>
          <p:cNvSpPr/>
          <p:nvPr/>
        </p:nvSpPr>
        <p:spPr>
          <a:xfrm>
            <a:off x="7000835" y="2207584"/>
            <a:ext cx="918693" cy="87368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1C654C0-D60F-E94E-A27F-1A6A9205859F}"/>
              </a:ext>
            </a:extLst>
          </p:cNvPr>
          <p:cNvCxnSpPr>
            <a:cxnSpLocks/>
          </p:cNvCxnSpPr>
          <p:nvPr/>
        </p:nvCxnSpPr>
        <p:spPr>
          <a:xfrm>
            <a:off x="3668330" y="965915"/>
            <a:ext cx="37918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FE2BCE4-02C1-F54E-8B5D-06ADB2DC87A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460181" y="965915"/>
            <a:ext cx="1" cy="1241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107B0C3-2E71-5E40-B5D7-A16C25EF61B1}"/>
              </a:ext>
            </a:extLst>
          </p:cNvPr>
          <p:cNvCxnSpPr>
            <a:cxnSpLocks/>
          </p:cNvCxnSpPr>
          <p:nvPr/>
        </p:nvCxnSpPr>
        <p:spPr>
          <a:xfrm>
            <a:off x="3668330" y="965915"/>
            <a:ext cx="10734" cy="1126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60D5E6F-EA11-A64E-9E51-DDF92AFB610F}"/>
              </a:ext>
            </a:extLst>
          </p:cNvPr>
          <p:cNvCxnSpPr>
            <a:cxnSpLocks/>
          </p:cNvCxnSpPr>
          <p:nvPr/>
        </p:nvCxnSpPr>
        <p:spPr>
          <a:xfrm>
            <a:off x="3679063" y="3183314"/>
            <a:ext cx="0" cy="1057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BDD8C55-5D70-6C40-9185-B880F4F89138}"/>
              </a:ext>
            </a:extLst>
          </p:cNvPr>
          <p:cNvCxnSpPr>
            <a:cxnSpLocks/>
          </p:cNvCxnSpPr>
          <p:nvPr/>
        </p:nvCxnSpPr>
        <p:spPr>
          <a:xfrm>
            <a:off x="2953553" y="3200606"/>
            <a:ext cx="0" cy="1057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A23B2D5-099A-C84D-8B7C-B5435773085A}"/>
              </a:ext>
            </a:extLst>
          </p:cNvPr>
          <p:cNvCxnSpPr>
            <a:cxnSpLocks/>
          </p:cNvCxnSpPr>
          <p:nvPr/>
        </p:nvCxnSpPr>
        <p:spPr>
          <a:xfrm>
            <a:off x="2969557" y="965915"/>
            <a:ext cx="10734" cy="1126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8944F2E-1754-E147-9CBF-2FB97A3B7AB5}"/>
              </a:ext>
            </a:extLst>
          </p:cNvPr>
          <p:cNvCxnSpPr>
            <a:cxnSpLocks/>
          </p:cNvCxnSpPr>
          <p:nvPr/>
        </p:nvCxnSpPr>
        <p:spPr>
          <a:xfrm>
            <a:off x="3668329" y="4240465"/>
            <a:ext cx="37918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51BC5285-6B9E-3041-8123-D7793534CD1D}"/>
              </a:ext>
            </a:extLst>
          </p:cNvPr>
          <p:cNvCxnSpPr>
            <a:cxnSpLocks/>
          </p:cNvCxnSpPr>
          <p:nvPr/>
        </p:nvCxnSpPr>
        <p:spPr>
          <a:xfrm>
            <a:off x="1919345" y="4240465"/>
            <a:ext cx="1060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A802B7B-6DA1-0844-9B65-EC64E1D98EF7}"/>
              </a:ext>
            </a:extLst>
          </p:cNvPr>
          <p:cNvCxnSpPr>
            <a:cxnSpLocks/>
          </p:cNvCxnSpPr>
          <p:nvPr/>
        </p:nvCxnSpPr>
        <p:spPr>
          <a:xfrm>
            <a:off x="1919345" y="965915"/>
            <a:ext cx="1060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7289522-6495-ED49-99B9-8811976A1027}"/>
              </a:ext>
            </a:extLst>
          </p:cNvPr>
          <p:cNvCxnSpPr>
            <a:cxnSpLocks/>
          </p:cNvCxnSpPr>
          <p:nvPr/>
        </p:nvCxnSpPr>
        <p:spPr>
          <a:xfrm>
            <a:off x="7460180" y="3081270"/>
            <a:ext cx="0" cy="11764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37F0DCC3-150E-2845-8459-C510CCC6C1AE}"/>
              </a:ext>
            </a:extLst>
          </p:cNvPr>
          <p:cNvCxnSpPr>
            <a:cxnSpLocks/>
          </p:cNvCxnSpPr>
          <p:nvPr/>
        </p:nvCxnSpPr>
        <p:spPr>
          <a:xfrm>
            <a:off x="3986174" y="2617535"/>
            <a:ext cx="1612" cy="2062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A2EABE9-5090-9F41-97EE-F26B505CA531}"/>
              </a:ext>
            </a:extLst>
          </p:cNvPr>
          <p:cNvSpPr/>
          <p:nvPr/>
        </p:nvSpPr>
        <p:spPr>
          <a:xfrm>
            <a:off x="3837043" y="4679832"/>
            <a:ext cx="301485" cy="52594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7A26D33-AB17-DA4E-AC9A-45CF1F8DB0D7}"/>
              </a:ext>
            </a:extLst>
          </p:cNvPr>
          <p:cNvCxnSpPr>
            <a:cxnSpLocks/>
          </p:cNvCxnSpPr>
          <p:nvPr/>
        </p:nvCxnSpPr>
        <p:spPr>
          <a:xfrm>
            <a:off x="3987785" y="5205775"/>
            <a:ext cx="0" cy="441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309775C-E417-0A43-BA17-6778362EABA9}"/>
              </a:ext>
            </a:extLst>
          </p:cNvPr>
          <p:cNvCxnSpPr>
            <a:cxnSpLocks/>
          </p:cNvCxnSpPr>
          <p:nvPr/>
        </p:nvCxnSpPr>
        <p:spPr>
          <a:xfrm flipH="1">
            <a:off x="3783284" y="5646974"/>
            <a:ext cx="4090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E192186D-114F-C243-9418-BFA26C00E62E}"/>
              </a:ext>
            </a:extLst>
          </p:cNvPr>
          <p:cNvCxnSpPr>
            <a:cxnSpLocks/>
          </p:cNvCxnSpPr>
          <p:nvPr/>
        </p:nvCxnSpPr>
        <p:spPr>
          <a:xfrm flipH="1">
            <a:off x="3859484" y="5724248"/>
            <a:ext cx="2566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437A494-8E4A-2640-B8A8-CE6F450E2315}"/>
              </a:ext>
            </a:extLst>
          </p:cNvPr>
          <p:cNvCxnSpPr>
            <a:cxnSpLocks/>
          </p:cNvCxnSpPr>
          <p:nvPr/>
        </p:nvCxnSpPr>
        <p:spPr>
          <a:xfrm flipH="1">
            <a:off x="3895973" y="5812253"/>
            <a:ext cx="1804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2C7C437-3779-8A4B-9A05-A9F7380740FD}"/>
              </a:ext>
            </a:extLst>
          </p:cNvPr>
          <p:cNvCxnSpPr>
            <a:cxnSpLocks/>
          </p:cNvCxnSpPr>
          <p:nvPr/>
        </p:nvCxnSpPr>
        <p:spPr>
          <a:xfrm>
            <a:off x="8067640" y="3782778"/>
            <a:ext cx="0" cy="441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53EEE76-BE2D-0C4D-B786-BB7DBF6805C3}"/>
              </a:ext>
            </a:extLst>
          </p:cNvPr>
          <p:cNvSpPr/>
          <p:nvPr/>
        </p:nvSpPr>
        <p:spPr>
          <a:xfrm>
            <a:off x="7919525" y="4228951"/>
            <a:ext cx="301485" cy="52594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A177FEE3-4754-5F4F-9C69-E6D5EAD1815D}"/>
              </a:ext>
            </a:extLst>
          </p:cNvPr>
          <p:cNvCxnSpPr>
            <a:cxnSpLocks/>
          </p:cNvCxnSpPr>
          <p:nvPr/>
        </p:nvCxnSpPr>
        <p:spPr>
          <a:xfrm>
            <a:off x="8067640" y="4764576"/>
            <a:ext cx="0" cy="441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4C4CEC4-EE83-A546-BCFB-9D1B740512E3}"/>
              </a:ext>
            </a:extLst>
          </p:cNvPr>
          <p:cNvCxnSpPr>
            <a:cxnSpLocks/>
          </p:cNvCxnSpPr>
          <p:nvPr/>
        </p:nvCxnSpPr>
        <p:spPr>
          <a:xfrm flipH="1">
            <a:off x="7863139" y="5205775"/>
            <a:ext cx="4090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125E66D9-C8D4-A04B-BE1A-BB7A235156FB}"/>
              </a:ext>
            </a:extLst>
          </p:cNvPr>
          <p:cNvCxnSpPr>
            <a:cxnSpLocks/>
          </p:cNvCxnSpPr>
          <p:nvPr/>
        </p:nvCxnSpPr>
        <p:spPr>
          <a:xfrm flipH="1">
            <a:off x="7939339" y="5283049"/>
            <a:ext cx="2566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6C3F00BF-58D2-B14F-8849-D6B08FD18C0B}"/>
              </a:ext>
            </a:extLst>
          </p:cNvPr>
          <p:cNvCxnSpPr>
            <a:cxnSpLocks/>
          </p:cNvCxnSpPr>
          <p:nvPr/>
        </p:nvCxnSpPr>
        <p:spPr>
          <a:xfrm flipH="1">
            <a:off x="7975828" y="5371054"/>
            <a:ext cx="1804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9932F5E-CD52-9A4D-B84F-4BC675423529}"/>
              </a:ext>
            </a:extLst>
          </p:cNvPr>
          <p:cNvSpPr txBox="1"/>
          <p:nvPr/>
        </p:nvSpPr>
        <p:spPr>
          <a:xfrm>
            <a:off x="7137958" y="2312131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M</a:t>
            </a:r>
            <a:endParaRPr kumimoji="1" lang="ja-JP" alt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7176856B-9187-7B49-B6E8-5C707C0F735A}"/>
                  </a:ext>
                </a:extLst>
              </p:cNvPr>
              <p:cNvSpPr txBox="1"/>
              <p:nvPr/>
            </p:nvSpPr>
            <p:spPr>
              <a:xfrm>
                <a:off x="4192286" y="4649945"/>
                <a:ext cx="68480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36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3600" i="1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7176856B-9187-7B49-B6E8-5C707C0F7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286" y="4649945"/>
                <a:ext cx="684803" cy="553998"/>
              </a:xfrm>
              <a:prstGeom prst="rect">
                <a:avLst/>
              </a:prstGeom>
              <a:blipFill>
                <a:blip r:embed="rId2"/>
                <a:stretch>
                  <a:fillRect l="-12963" r="-5556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5AD785E-4976-4442-B7B7-355B2DF326FA}"/>
                  </a:ext>
                </a:extLst>
              </p:cNvPr>
              <p:cNvSpPr txBox="1"/>
              <p:nvPr/>
            </p:nvSpPr>
            <p:spPr>
              <a:xfrm>
                <a:off x="7180753" y="4421956"/>
                <a:ext cx="7040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36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3600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5AD785E-4976-4442-B7B7-355B2DF32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753" y="4421956"/>
                <a:ext cx="704039" cy="553998"/>
              </a:xfrm>
              <a:prstGeom prst="rect">
                <a:avLst/>
              </a:prstGeom>
              <a:blipFill>
                <a:blip r:embed="rId3"/>
                <a:stretch>
                  <a:fillRect l="-12500" r="-5357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D5E1D95-A55D-4449-9F3E-80A2FA3000AD}"/>
                  </a:ext>
                </a:extLst>
              </p:cNvPr>
              <p:cNvSpPr txBox="1"/>
              <p:nvPr/>
            </p:nvSpPr>
            <p:spPr>
              <a:xfrm>
                <a:off x="4049122" y="1479911"/>
                <a:ext cx="11750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100</m:t>
                      </m:r>
                      <m:r>
                        <m:rPr>
                          <m:sty m:val="p"/>
                        </m:rPr>
                        <a:rPr lang="en-US" altLang="ja-JP" sz="36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D5E1D95-A55D-4449-9F3E-80A2FA300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122" y="1479911"/>
                <a:ext cx="1175002" cy="553998"/>
              </a:xfrm>
              <a:prstGeom prst="rect">
                <a:avLst/>
              </a:prstGeom>
              <a:blipFill>
                <a:blip r:embed="rId4"/>
                <a:stretch>
                  <a:fillRect l="-6383" r="-7447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E85A9EE4-532F-1C49-8BB8-4682108ED812}"/>
              </a:ext>
            </a:extLst>
          </p:cNvPr>
          <p:cNvCxnSpPr>
            <a:cxnSpLocks/>
          </p:cNvCxnSpPr>
          <p:nvPr/>
        </p:nvCxnSpPr>
        <p:spPr>
          <a:xfrm flipV="1">
            <a:off x="3974577" y="965915"/>
            <a:ext cx="0" cy="15563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CC88F217-1AC9-E743-A4A5-9AF9A027EBF2}"/>
              </a:ext>
            </a:extLst>
          </p:cNvPr>
          <p:cNvCxnSpPr>
            <a:cxnSpLocks/>
          </p:cNvCxnSpPr>
          <p:nvPr/>
        </p:nvCxnSpPr>
        <p:spPr>
          <a:xfrm flipV="1">
            <a:off x="5348438" y="1077440"/>
            <a:ext cx="0" cy="31006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835892F4-B4B9-2F4B-BF80-A7C117A45222}"/>
              </a:ext>
            </a:extLst>
          </p:cNvPr>
          <p:cNvCxnSpPr>
            <a:cxnSpLocks/>
          </p:cNvCxnSpPr>
          <p:nvPr/>
        </p:nvCxnSpPr>
        <p:spPr>
          <a:xfrm flipV="1">
            <a:off x="2176923" y="1077440"/>
            <a:ext cx="0" cy="30453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115CDC8-5EF0-2344-AC65-6F744A5E0015}"/>
                  </a:ext>
                </a:extLst>
              </p:cNvPr>
              <p:cNvSpPr txBox="1"/>
              <p:nvPr/>
            </p:nvSpPr>
            <p:spPr>
              <a:xfrm>
                <a:off x="512074" y="2117462"/>
                <a:ext cx="14298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6600</m:t>
                      </m:r>
                      <m:r>
                        <m:rPr>
                          <m:sty m:val="p"/>
                        </m:rPr>
                        <a:rPr lang="en-US" altLang="ja-JP" sz="3600" i="1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115CDC8-5EF0-2344-AC65-6F744A5E0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74" y="2117462"/>
                <a:ext cx="1429879" cy="553998"/>
              </a:xfrm>
              <a:prstGeom prst="rect">
                <a:avLst/>
              </a:prstGeom>
              <a:blipFill>
                <a:blip r:embed="rId5"/>
                <a:stretch>
                  <a:fillRect l="-6140" r="-5263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B4EA6D41-E9AB-E744-A302-02F17DDC23FA}"/>
              </a:ext>
            </a:extLst>
          </p:cNvPr>
          <p:cNvCxnSpPr>
            <a:cxnSpLocks/>
          </p:cNvCxnSpPr>
          <p:nvPr/>
        </p:nvCxnSpPr>
        <p:spPr>
          <a:xfrm flipH="1" flipV="1">
            <a:off x="3498240" y="2616311"/>
            <a:ext cx="476337" cy="12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7DAF3A04-5886-8345-B470-E4C8F5736F91}"/>
                  </a:ext>
                </a:extLst>
              </p:cNvPr>
              <p:cNvSpPr txBox="1"/>
              <p:nvPr/>
            </p:nvSpPr>
            <p:spPr>
              <a:xfrm>
                <a:off x="5370882" y="2461942"/>
                <a:ext cx="11750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00</m:t>
                      </m:r>
                      <m:r>
                        <m:rPr>
                          <m:sty m:val="p"/>
                        </m:rPr>
                        <a:rPr lang="en-US" altLang="ja-JP" sz="36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7DAF3A04-5886-8345-B470-E4C8F5736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882" y="2461942"/>
                <a:ext cx="1175002" cy="553998"/>
              </a:xfrm>
              <a:prstGeom prst="rect">
                <a:avLst/>
              </a:prstGeom>
              <a:blipFill>
                <a:blip r:embed="rId6"/>
                <a:stretch>
                  <a:fillRect l="-6383" r="-7447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F4896F23-5EA0-FF4F-BAA0-B49533EE142F}"/>
              </a:ext>
            </a:extLst>
          </p:cNvPr>
          <p:cNvCxnSpPr>
            <a:cxnSpLocks/>
          </p:cNvCxnSpPr>
          <p:nvPr/>
        </p:nvCxnSpPr>
        <p:spPr>
          <a:xfrm flipV="1">
            <a:off x="7657464" y="1612839"/>
            <a:ext cx="433583" cy="5797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815675C-AF93-2D4A-80FA-0DB5E291E19E}"/>
                  </a:ext>
                </a:extLst>
              </p:cNvPr>
              <p:cNvSpPr txBox="1"/>
              <p:nvPr/>
            </p:nvSpPr>
            <p:spPr>
              <a:xfrm>
                <a:off x="8195941" y="1744084"/>
                <a:ext cx="1978106" cy="5579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完全</m:t>
                      </m:r>
                      <m:r>
                        <a:rPr lang="ja-JP" altLang="en-US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地絡</m:t>
                      </m:r>
                    </m:oMath>
                  </m:oMathPara>
                </a14:m>
                <a:endParaRPr lang="en-US" altLang="ja-JP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815675C-AF93-2D4A-80FA-0DB5E291E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941" y="1744084"/>
                <a:ext cx="1978106" cy="557973"/>
              </a:xfrm>
              <a:prstGeom prst="rect">
                <a:avLst/>
              </a:prstGeom>
              <a:blipFill>
                <a:blip r:embed="rId7"/>
                <a:stretch>
                  <a:fillRect l="-5696" t="-8696" r="-6962" b="-2173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円/楕円 76">
            <a:extLst>
              <a:ext uri="{FF2B5EF4-FFF2-40B4-BE49-F238E27FC236}">
                <a16:creationId xmlns:a16="http://schemas.microsoft.com/office/drawing/2014/main" id="{5C3FF219-7DC0-0746-97BA-F246CF86A7B1}"/>
              </a:ext>
            </a:extLst>
          </p:cNvPr>
          <p:cNvSpPr/>
          <p:nvPr/>
        </p:nvSpPr>
        <p:spPr>
          <a:xfrm>
            <a:off x="3415566" y="2548869"/>
            <a:ext cx="165348" cy="1577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35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2021-06-25T15:19:54Z</dcterms:created>
  <dcterms:modified xsi:type="dcterms:W3CDTF">2021-10-28T11:51:22Z</dcterms:modified>
</cp:coreProperties>
</file>