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jbkpaUfN54Q6tGw2TI84U4cD6S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コンテンツ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6761409" y="1493949"/>
            <a:ext cx="1397546" cy="2305318"/>
          </a:xfrm>
          <a:prstGeom prst="rect">
            <a:avLst/>
          </a:prstGeom>
          <a:solidFill>
            <a:srgbClr val="F2F2F2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2756078" y="2831274"/>
            <a:ext cx="360608" cy="369332"/>
          </a:xfrm>
          <a:prstGeom prst="arc">
            <a:avLst>
              <a:gd fmla="val 16200000" name="adj1"/>
              <a:gd fmla="val 556559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756078" y="2461942"/>
            <a:ext cx="360608" cy="369332"/>
          </a:xfrm>
          <a:prstGeom prst="arc">
            <a:avLst>
              <a:gd fmla="val 16200000" name="adj1"/>
              <a:gd fmla="val 556559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766811" y="2092610"/>
            <a:ext cx="360608" cy="369332"/>
          </a:xfrm>
          <a:prstGeom prst="arc">
            <a:avLst>
              <a:gd fmla="val 16200000" name="adj1"/>
              <a:gd fmla="val 556559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 rot="10800000">
            <a:off x="3488027" y="2831274"/>
            <a:ext cx="360608" cy="369332"/>
          </a:xfrm>
          <a:prstGeom prst="arc">
            <a:avLst>
              <a:gd fmla="val 16200000" name="adj1"/>
              <a:gd fmla="val 556559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 rot="10800000">
            <a:off x="3488027" y="2461942"/>
            <a:ext cx="360608" cy="369332"/>
          </a:xfrm>
          <a:prstGeom prst="arc">
            <a:avLst>
              <a:gd fmla="val 16200000" name="adj1"/>
              <a:gd fmla="val 556559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 rot="10800000">
            <a:off x="3498760" y="2092610"/>
            <a:ext cx="360608" cy="369332"/>
          </a:xfrm>
          <a:prstGeom prst="arc">
            <a:avLst>
              <a:gd fmla="val 16200000" name="adj1"/>
              <a:gd fmla="val 556559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7000835" y="2207584"/>
            <a:ext cx="918693" cy="873686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1"/>
          <p:cNvCxnSpPr/>
          <p:nvPr/>
        </p:nvCxnSpPr>
        <p:spPr>
          <a:xfrm>
            <a:off x="3668330" y="965915"/>
            <a:ext cx="379185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" name="Google Shape;93;p1"/>
          <p:cNvCxnSpPr>
            <a:endCxn id="91" idx="0"/>
          </p:cNvCxnSpPr>
          <p:nvPr/>
        </p:nvCxnSpPr>
        <p:spPr>
          <a:xfrm>
            <a:off x="7460182" y="965884"/>
            <a:ext cx="0" cy="124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" name="Google Shape;94;p1"/>
          <p:cNvCxnSpPr/>
          <p:nvPr/>
        </p:nvCxnSpPr>
        <p:spPr>
          <a:xfrm>
            <a:off x="3668330" y="965915"/>
            <a:ext cx="10734" cy="112669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" name="Google Shape;95;p1"/>
          <p:cNvCxnSpPr/>
          <p:nvPr/>
        </p:nvCxnSpPr>
        <p:spPr>
          <a:xfrm>
            <a:off x="3679063" y="3183314"/>
            <a:ext cx="0" cy="105715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6" name="Google Shape;96;p1"/>
          <p:cNvCxnSpPr/>
          <p:nvPr/>
        </p:nvCxnSpPr>
        <p:spPr>
          <a:xfrm>
            <a:off x="2953553" y="3200606"/>
            <a:ext cx="0" cy="105715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" name="Google Shape;97;p1"/>
          <p:cNvCxnSpPr/>
          <p:nvPr/>
        </p:nvCxnSpPr>
        <p:spPr>
          <a:xfrm>
            <a:off x="2969557" y="965915"/>
            <a:ext cx="10734" cy="112669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" name="Google Shape;98;p1"/>
          <p:cNvCxnSpPr/>
          <p:nvPr/>
        </p:nvCxnSpPr>
        <p:spPr>
          <a:xfrm>
            <a:off x="3668329" y="4240465"/>
            <a:ext cx="379185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" name="Google Shape;99;p1"/>
          <p:cNvCxnSpPr/>
          <p:nvPr/>
        </p:nvCxnSpPr>
        <p:spPr>
          <a:xfrm>
            <a:off x="1919345" y="4240465"/>
            <a:ext cx="106094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" name="Google Shape;100;p1"/>
          <p:cNvCxnSpPr/>
          <p:nvPr/>
        </p:nvCxnSpPr>
        <p:spPr>
          <a:xfrm>
            <a:off x="1919345" y="965915"/>
            <a:ext cx="106094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" name="Google Shape;101;p1"/>
          <p:cNvCxnSpPr/>
          <p:nvPr/>
        </p:nvCxnSpPr>
        <p:spPr>
          <a:xfrm>
            <a:off x="7460180" y="3081270"/>
            <a:ext cx="0" cy="117648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2" name="Google Shape;102;p1"/>
          <p:cNvCxnSpPr/>
          <p:nvPr/>
        </p:nvCxnSpPr>
        <p:spPr>
          <a:xfrm rot="10800000">
            <a:off x="4018209" y="1138637"/>
            <a:ext cx="0" cy="3000778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3" name="Google Shape;103;p1"/>
          <p:cNvCxnSpPr/>
          <p:nvPr/>
        </p:nvCxnSpPr>
        <p:spPr>
          <a:xfrm>
            <a:off x="3987786" y="4238633"/>
            <a:ext cx="0" cy="4411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" name="Google Shape;104;p1"/>
          <p:cNvSpPr/>
          <p:nvPr/>
        </p:nvSpPr>
        <p:spPr>
          <a:xfrm>
            <a:off x="3837043" y="4679832"/>
            <a:ext cx="301485" cy="525943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1"/>
          <p:cNvCxnSpPr/>
          <p:nvPr/>
        </p:nvCxnSpPr>
        <p:spPr>
          <a:xfrm>
            <a:off x="3987785" y="5205775"/>
            <a:ext cx="0" cy="4411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" name="Google Shape;106;p1"/>
          <p:cNvCxnSpPr/>
          <p:nvPr/>
        </p:nvCxnSpPr>
        <p:spPr>
          <a:xfrm rot="10800000">
            <a:off x="3783284" y="5646974"/>
            <a:ext cx="40900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" name="Google Shape;107;p1"/>
          <p:cNvCxnSpPr/>
          <p:nvPr/>
        </p:nvCxnSpPr>
        <p:spPr>
          <a:xfrm rot="10800000">
            <a:off x="3859484" y="5724248"/>
            <a:ext cx="25660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" name="Google Shape;108;p1"/>
          <p:cNvCxnSpPr/>
          <p:nvPr/>
        </p:nvCxnSpPr>
        <p:spPr>
          <a:xfrm rot="10800000">
            <a:off x="3895973" y="5812253"/>
            <a:ext cx="18040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1"/>
          <p:cNvCxnSpPr/>
          <p:nvPr/>
        </p:nvCxnSpPr>
        <p:spPr>
          <a:xfrm>
            <a:off x="8067640" y="3782778"/>
            <a:ext cx="0" cy="4411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1"/>
          <p:cNvSpPr/>
          <p:nvPr/>
        </p:nvSpPr>
        <p:spPr>
          <a:xfrm>
            <a:off x="7919525" y="4228951"/>
            <a:ext cx="301485" cy="525943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1"/>
          <p:cNvCxnSpPr/>
          <p:nvPr/>
        </p:nvCxnSpPr>
        <p:spPr>
          <a:xfrm>
            <a:off x="8067640" y="4764576"/>
            <a:ext cx="0" cy="4411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2" name="Google Shape;112;p1"/>
          <p:cNvCxnSpPr/>
          <p:nvPr/>
        </p:nvCxnSpPr>
        <p:spPr>
          <a:xfrm rot="10800000">
            <a:off x="7863139" y="5205775"/>
            <a:ext cx="40900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" name="Google Shape;113;p1"/>
          <p:cNvCxnSpPr/>
          <p:nvPr/>
        </p:nvCxnSpPr>
        <p:spPr>
          <a:xfrm rot="10800000">
            <a:off x="7939339" y="5283049"/>
            <a:ext cx="25660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" name="Google Shape;114;p1"/>
          <p:cNvCxnSpPr/>
          <p:nvPr/>
        </p:nvCxnSpPr>
        <p:spPr>
          <a:xfrm rot="10800000">
            <a:off x="7975828" y="5371054"/>
            <a:ext cx="18040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1"/>
          <p:cNvSpPr txBox="1"/>
          <p:nvPr/>
        </p:nvSpPr>
        <p:spPr>
          <a:xfrm>
            <a:off x="7137958" y="2312131"/>
            <a:ext cx="65594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7180753" y="4421956"/>
            <a:ext cx="704039" cy="5539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3635" l="-12499" r="-535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17" name="Google Shape;117;p1"/>
          <p:cNvSpPr txBox="1"/>
          <p:nvPr/>
        </p:nvSpPr>
        <p:spPr>
          <a:xfrm>
            <a:off x="4099988" y="2340536"/>
            <a:ext cx="1882695" cy="55399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46661" l="-8782" r="-14186" t="-2444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18" name="Google Shape;118;p1"/>
          <p:cNvCxnSpPr/>
          <p:nvPr/>
        </p:nvCxnSpPr>
        <p:spPr>
          <a:xfrm>
            <a:off x="3679063" y="764124"/>
            <a:ext cx="3810003" cy="0"/>
          </a:xfrm>
          <a:prstGeom prst="straightConnector1">
            <a:avLst/>
          </a:prstGeom>
          <a:noFill/>
          <a:ln cap="flat" cmpd="sng" w="57150">
            <a:solidFill>
              <a:srgbClr val="54813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9" name="Google Shape;119;p1"/>
          <p:cNvCxnSpPr/>
          <p:nvPr/>
        </p:nvCxnSpPr>
        <p:spPr>
          <a:xfrm>
            <a:off x="7615120" y="732908"/>
            <a:ext cx="0" cy="689064"/>
          </a:xfrm>
          <a:prstGeom prst="straightConnector1">
            <a:avLst/>
          </a:prstGeom>
          <a:noFill/>
          <a:ln cap="flat" cmpd="sng" w="57150">
            <a:solidFill>
              <a:srgbClr val="54813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" name="Google Shape;120;p1"/>
          <p:cNvCxnSpPr/>
          <p:nvPr/>
        </p:nvCxnSpPr>
        <p:spPr>
          <a:xfrm>
            <a:off x="7734838" y="1359163"/>
            <a:ext cx="560716" cy="0"/>
          </a:xfrm>
          <a:prstGeom prst="straightConnector1">
            <a:avLst/>
          </a:prstGeom>
          <a:noFill/>
          <a:ln cap="flat" cmpd="sng" w="57150">
            <a:solidFill>
              <a:srgbClr val="54813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1" name="Google Shape;121;p1"/>
          <p:cNvCxnSpPr/>
          <p:nvPr/>
        </p:nvCxnSpPr>
        <p:spPr>
          <a:xfrm>
            <a:off x="8295554" y="1529262"/>
            <a:ext cx="0" cy="4742749"/>
          </a:xfrm>
          <a:prstGeom prst="straightConnector1">
            <a:avLst/>
          </a:prstGeom>
          <a:noFill/>
          <a:ln cap="flat" cmpd="sng" w="57150">
            <a:solidFill>
              <a:srgbClr val="54813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" name="Google Shape;122;p1"/>
          <p:cNvCxnSpPr/>
          <p:nvPr/>
        </p:nvCxnSpPr>
        <p:spPr>
          <a:xfrm rot="10800000">
            <a:off x="3679063" y="6238245"/>
            <a:ext cx="4616491" cy="16883"/>
          </a:xfrm>
          <a:prstGeom prst="straightConnector1">
            <a:avLst/>
          </a:prstGeom>
          <a:noFill/>
          <a:ln cap="flat" cmpd="sng" w="57150">
            <a:solidFill>
              <a:srgbClr val="54813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3" name="Google Shape;123;p1"/>
          <p:cNvCxnSpPr/>
          <p:nvPr/>
        </p:nvCxnSpPr>
        <p:spPr>
          <a:xfrm rot="10800000">
            <a:off x="3481585" y="764124"/>
            <a:ext cx="0" cy="5553430"/>
          </a:xfrm>
          <a:prstGeom prst="straightConnector1">
            <a:avLst/>
          </a:prstGeom>
          <a:noFill/>
          <a:ln cap="flat" cmpd="sng" w="57150">
            <a:solidFill>
              <a:srgbClr val="54813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4" name="Google Shape;124;p1"/>
          <p:cNvCxnSpPr/>
          <p:nvPr/>
        </p:nvCxnSpPr>
        <p:spPr>
          <a:xfrm rot="10800000">
            <a:off x="8497911" y="1529262"/>
            <a:ext cx="0" cy="3674681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5" name="Google Shape;125;p1"/>
          <p:cNvSpPr/>
          <p:nvPr/>
        </p:nvSpPr>
        <p:spPr>
          <a:xfrm>
            <a:off x="8641731" y="2861930"/>
            <a:ext cx="108876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25V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4339075" y="4661925"/>
            <a:ext cx="175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000"/>
              <a:t>R</a:t>
            </a:r>
            <a:r>
              <a:rPr lang="ja-JP" sz="1900"/>
              <a:t>B</a:t>
            </a:r>
            <a:r>
              <a:rPr lang="ja-JP" sz="3000"/>
              <a:t>=75Ω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2021-06-25T15:19:54Z</dcterms:created>
</cp:coreProperties>
</file>