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D066C-24C4-8B4F-B945-2715A30AD86B}" v="24" dt="2022-02-10T13:34:19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/>
    <p:restoredTop sz="94672"/>
  </p:normalViewPr>
  <p:slideViewPr>
    <p:cSldViewPr snapToGrid="0">
      <p:cViewPr varScale="1">
        <p:scale>
          <a:sx n="99" d="100"/>
          <a:sy n="99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LiveId" clId="{D2B48E49-146A-A246-9AE9-D84D9F118923}"/>
    <pc:docChg chg="modSld">
      <pc:chgData name="Kita Yu" userId="f715aa718e25d103" providerId="LiveId" clId="{D2B48E49-146A-A246-9AE9-D84D9F118923}" dt="2021-08-15T01:29:59.133" v="7" actId="1076"/>
      <pc:docMkLst>
        <pc:docMk/>
      </pc:docMkLst>
      <pc:sldChg chg="addSp modSp mod">
        <pc:chgData name="Kita Yu" userId="f715aa718e25d103" providerId="LiveId" clId="{D2B48E49-146A-A246-9AE9-D84D9F118923}" dt="2021-08-15T01:29:59.133" v="7" actId="1076"/>
        <pc:sldMkLst>
          <pc:docMk/>
          <pc:sldMk cId="2381357143" sldId="256"/>
        </pc:sldMkLst>
        <pc:spChg chg="add mod">
          <ac:chgData name="Kita Yu" userId="f715aa718e25d103" providerId="LiveId" clId="{D2B48E49-146A-A246-9AE9-D84D9F118923}" dt="2021-08-15T01:29:59.133" v="7" actId="1076"/>
          <ac:spMkLst>
            <pc:docMk/>
            <pc:sldMk cId="2381357143" sldId="256"/>
            <ac:spMk id="4" creationId="{E4B9466B-2F62-9B40-9F62-7C945AF12EAE}"/>
          </ac:spMkLst>
        </pc:spChg>
        <pc:cxnChg chg="add mod">
          <ac:chgData name="Kita Yu" userId="f715aa718e25d103" providerId="LiveId" clId="{D2B48E49-146A-A246-9AE9-D84D9F118923}" dt="2021-08-15T01:29:39.746" v="2" actId="14100"/>
          <ac:cxnSpMkLst>
            <pc:docMk/>
            <pc:sldMk cId="2381357143" sldId="256"/>
            <ac:cxnSpMk id="44" creationId="{A7FBD40F-6152-9041-AE78-2EC442F00DAB}"/>
          </ac:cxnSpMkLst>
        </pc:cxnChg>
      </pc:sldChg>
    </pc:docChg>
  </pc:docChgLst>
  <pc:docChgLst>
    <pc:chgData name="KITAMURA Yuichi" userId="f715aa718e25d103" providerId="LiveId" clId="{BB3D066C-24C4-8B4F-B945-2715A30AD86B}"/>
    <pc:docChg chg="undo custSel modSld">
      <pc:chgData name="KITAMURA Yuichi" userId="f715aa718e25d103" providerId="LiveId" clId="{BB3D066C-24C4-8B4F-B945-2715A30AD86B}" dt="2022-02-10T13:34:19.529" v="89" actId="20577"/>
      <pc:docMkLst>
        <pc:docMk/>
      </pc:docMkLst>
      <pc:sldChg chg="addSp delSp modSp mod">
        <pc:chgData name="KITAMURA Yuichi" userId="f715aa718e25d103" providerId="LiveId" clId="{BB3D066C-24C4-8B4F-B945-2715A30AD86B}" dt="2022-02-10T13:34:19.529" v="89" actId="20577"/>
        <pc:sldMkLst>
          <pc:docMk/>
          <pc:sldMk cId="2381357143" sldId="256"/>
        </pc:sldMkLst>
        <pc:spChg chg="del">
          <ac:chgData name="KITAMURA Yuichi" userId="f715aa718e25d103" providerId="LiveId" clId="{BB3D066C-24C4-8B4F-B945-2715A30AD86B}" dt="2022-02-10T13:32:01.576" v="47" actId="478"/>
          <ac:spMkLst>
            <pc:docMk/>
            <pc:sldMk cId="2381357143" sldId="256"/>
            <ac:spMk id="4" creationId="{E4B9466B-2F62-9B40-9F62-7C945AF12EAE}"/>
          </ac:spMkLst>
        </pc:spChg>
        <pc:spChg chg="add mod">
          <ac:chgData name="KITAMURA Yuichi" userId="f715aa718e25d103" providerId="LiveId" clId="{BB3D066C-24C4-8B4F-B945-2715A30AD86B}" dt="2022-02-10T13:31:21.678" v="33" actId="207"/>
          <ac:spMkLst>
            <pc:docMk/>
            <pc:sldMk cId="2381357143" sldId="256"/>
            <ac:spMk id="9" creationId="{BEC5CB50-D060-494E-A13F-7A61F7531D65}"/>
          </ac:spMkLst>
        </pc:spChg>
        <pc:spChg chg="add del mod">
          <ac:chgData name="KITAMURA Yuichi" userId="f715aa718e25d103" providerId="LiveId" clId="{BB3D066C-24C4-8B4F-B945-2715A30AD86B}" dt="2022-02-10T13:32:04.572" v="49"/>
          <ac:spMkLst>
            <pc:docMk/>
            <pc:sldMk cId="2381357143" sldId="256"/>
            <ac:spMk id="11" creationId="{7694CAC4-7706-F343-A9D8-5066702BAA0A}"/>
          </ac:spMkLst>
        </pc:spChg>
        <pc:spChg chg="add mod">
          <ac:chgData name="KITAMURA Yuichi" userId="f715aa718e25d103" providerId="LiveId" clId="{BB3D066C-24C4-8B4F-B945-2715A30AD86B}" dt="2022-02-10T13:31:52.233" v="44" actId="1076"/>
          <ac:spMkLst>
            <pc:docMk/>
            <pc:sldMk cId="2381357143" sldId="256"/>
            <ac:spMk id="49" creationId="{FE8019FE-D6B9-C848-9F59-FB7F9FC0D407}"/>
          </ac:spMkLst>
        </pc:spChg>
        <pc:spChg chg="add mod">
          <ac:chgData name="KITAMURA Yuichi" userId="f715aa718e25d103" providerId="LiveId" clId="{BB3D066C-24C4-8B4F-B945-2715A30AD86B}" dt="2022-02-10T13:32:44.229" v="61" actId="1076"/>
          <ac:spMkLst>
            <pc:docMk/>
            <pc:sldMk cId="2381357143" sldId="256"/>
            <ac:spMk id="51" creationId="{B5076F29-DC51-F642-82CF-2938B7A0A86E}"/>
          </ac:spMkLst>
        </pc:spChg>
        <pc:spChg chg="add mod">
          <ac:chgData name="KITAMURA Yuichi" userId="f715aa718e25d103" providerId="LiveId" clId="{BB3D066C-24C4-8B4F-B945-2715A30AD86B}" dt="2022-02-10T13:32:56.255" v="66" actId="14100"/>
          <ac:spMkLst>
            <pc:docMk/>
            <pc:sldMk cId="2381357143" sldId="256"/>
            <ac:spMk id="52" creationId="{6D278EBC-DC87-E14E-B16C-A89D28B93F65}"/>
          </ac:spMkLst>
        </pc:spChg>
        <pc:spChg chg="add mod">
          <ac:chgData name="KITAMURA Yuichi" userId="f715aa718e25d103" providerId="LiveId" clId="{BB3D066C-24C4-8B4F-B945-2715A30AD86B}" dt="2022-02-10T13:32:42.026" v="60" actId="1076"/>
          <ac:spMkLst>
            <pc:docMk/>
            <pc:sldMk cId="2381357143" sldId="256"/>
            <ac:spMk id="53" creationId="{40C67573-FD93-4C4F-A296-5A14A051BF73}"/>
          </ac:spMkLst>
        </pc:spChg>
        <pc:spChg chg="add mod">
          <ac:chgData name="KITAMURA Yuichi" userId="f715aa718e25d103" providerId="LiveId" clId="{BB3D066C-24C4-8B4F-B945-2715A30AD86B}" dt="2022-02-10T13:33:02.691" v="68" actId="1076"/>
          <ac:spMkLst>
            <pc:docMk/>
            <pc:sldMk cId="2381357143" sldId="256"/>
            <ac:spMk id="54" creationId="{5DE2393F-FEA9-CC42-AE93-0037E3F2E452}"/>
          </ac:spMkLst>
        </pc:spChg>
        <pc:spChg chg="mod">
          <ac:chgData name="KITAMURA Yuichi" userId="f715aa718e25d103" providerId="LiveId" clId="{BB3D066C-24C4-8B4F-B945-2715A30AD86B}" dt="2022-02-10T13:29:48.248" v="0" actId="20577"/>
          <ac:spMkLst>
            <pc:docMk/>
            <pc:sldMk cId="2381357143" sldId="256"/>
            <ac:spMk id="62" creationId="{7176856B-9187-7B49-B6E8-5C707C0F735A}"/>
          </ac:spMkLst>
        </pc:spChg>
        <pc:spChg chg="add mod">
          <ac:chgData name="KITAMURA Yuichi" userId="f715aa718e25d103" providerId="LiveId" clId="{BB3D066C-24C4-8B4F-B945-2715A30AD86B}" dt="2022-02-10T13:33:09.483" v="71" actId="1076"/>
          <ac:spMkLst>
            <pc:docMk/>
            <pc:sldMk cId="2381357143" sldId="256"/>
            <ac:spMk id="63" creationId="{FFCA4FA8-EB34-1447-9E70-63410C5F6FDD}"/>
          </ac:spMkLst>
        </pc:spChg>
        <pc:spChg chg="add mod">
          <ac:chgData name="KITAMURA Yuichi" userId="f715aa718e25d103" providerId="LiveId" clId="{BB3D066C-24C4-8B4F-B945-2715A30AD86B}" dt="2022-02-10T13:33:13.874" v="73" actId="1076"/>
          <ac:spMkLst>
            <pc:docMk/>
            <pc:sldMk cId="2381357143" sldId="256"/>
            <ac:spMk id="64" creationId="{48B7F956-DF9C-DC40-BDEE-73C129BC4A36}"/>
          </ac:spMkLst>
        </pc:spChg>
        <pc:spChg chg="add mod">
          <ac:chgData name="KITAMURA Yuichi" userId="f715aa718e25d103" providerId="LiveId" clId="{BB3D066C-24C4-8B4F-B945-2715A30AD86B}" dt="2022-02-10T13:34:04.092" v="85" actId="20577"/>
          <ac:spMkLst>
            <pc:docMk/>
            <pc:sldMk cId="2381357143" sldId="256"/>
            <ac:spMk id="67" creationId="{D1D10E8C-A418-1949-BE00-02D7397A8543}"/>
          </ac:spMkLst>
        </pc:spChg>
        <pc:spChg chg="add mod">
          <ac:chgData name="KITAMURA Yuichi" userId="f715aa718e25d103" providerId="LiveId" clId="{BB3D066C-24C4-8B4F-B945-2715A30AD86B}" dt="2022-02-10T13:34:19.529" v="89" actId="20577"/>
          <ac:spMkLst>
            <pc:docMk/>
            <pc:sldMk cId="2381357143" sldId="256"/>
            <ac:spMk id="68" creationId="{DB28F2EE-D72E-6847-A3F4-8330A282992D}"/>
          </ac:spMkLst>
        </pc:spChg>
        <pc:cxnChg chg="add del mod">
          <ac:chgData name="KITAMURA Yuichi" userId="f715aa718e25d103" providerId="LiveId" clId="{BB3D066C-24C4-8B4F-B945-2715A30AD86B}" dt="2022-02-10T13:31:07.232" v="7" actId="14100"/>
          <ac:cxnSpMkLst>
            <pc:docMk/>
            <pc:sldMk cId="2381357143" sldId="256"/>
            <ac:cxnSpMk id="44" creationId="{A7FBD40F-6152-9041-AE78-2EC442F00DAB}"/>
          </ac:cxnSpMkLst>
        </pc:cxnChg>
        <pc:cxnChg chg="add mod">
          <ac:chgData name="KITAMURA Yuichi" userId="f715aa718e25d103" providerId="LiveId" clId="{BB3D066C-24C4-8B4F-B945-2715A30AD86B}" dt="2022-02-10T13:33:33.349" v="75" actId="208"/>
          <ac:cxnSpMkLst>
            <pc:docMk/>
            <pc:sldMk cId="2381357143" sldId="256"/>
            <ac:cxnSpMk id="50" creationId="{9D5F0BF3-9A71-9444-89EA-9B09EA171EAA}"/>
          </ac:cxnSpMkLst>
        </pc:cxnChg>
        <pc:cxnChg chg="add mod">
          <ac:chgData name="KITAMURA Yuichi" userId="f715aa718e25d103" providerId="LiveId" clId="{BB3D066C-24C4-8B4F-B945-2715A30AD86B}" dt="2022-02-10T13:33:46.521" v="78" actId="1076"/>
          <ac:cxnSpMkLst>
            <pc:docMk/>
            <pc:sldMk cId="2381357143" sldId="256"/>
            <ac:cxnSpMk id="65" creationId="{D51DE572-2B8B-DA41-96F7-B35F2E0E626F}"/>
          </ac:cxnSpMkLst>
        </pc:cxnChg>
        <pc:cxnChg chg="add mod">
          <ac:chgData name="KITAMURA Yuichi" userId="f715aa718e25d103" providerId="LiveId" clId="{BB3D066C-24C4-8B4F-B945-2715A30AD86B}" dt="2022-02-10T13:33:55.759" v="82" actId="14100"/>
          <ac:cxnSpMkLst>
            <pc:docMk/>
            <pc:sldMk cId="2381357143" sldId="256"/>
            <ac:cxnSpMk id="66" creationId="{18C50990-5109-CE40-AECC-E900584B66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D9098-02BD-4A48-8369-541ACD01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B624E6-D2A0-4E0F-81AB-2DA20000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D1DE9-00FE-4610-B70D-2D927432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6EDEE-01B9-4AF5-9FD1-E0B1937E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51384D-AD63-4A93-A95E-288F9A4C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75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30D18-0B4E-4CF5-BDBA-B9CEB99F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EE071E-D72D-41D7-AE79-7C8CA6EC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4731C-8C17-429D-8ADF-8C89102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1EEDB7-E2D0-4060-9745-4B418864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3CC28-CD39-4739-A8AB-13D7441E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41484A-4213-416F-A2B1-CE95EF680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CCB314-C407-492B-BAF9-76A86706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39205-06AD-4E1A-BC4C-D3DD868A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9A1326-88EB-4E5F-B3B3-A8A3060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8E35A-81CF-4E4A-87F9-05495889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E5C19-2C6E-4C8B-82F4-C532E56E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A2850-5E42-4AE4-BF77-527DB6E7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9DC4-02DA-4043-A584-C2F48910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42DD4-73C7-4699-BAC8-B0F424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90A042-A382-418A-9362-C78820D9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6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23DEB-487B-4CB5-BFAF-6E7A201B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A6173-65A7-43B2-928A-7580BE35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174DCE-A913-415D-87F7-179CC3F8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9E263-8FC7-4AA9-8EEA-953E7400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2FDD3-FAAF-44F0-A9DD-32ABE520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6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7A520-ACEB-4DB2-933B-C2C87578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87D06-9FBA-445E-994D-64CC72D8F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016B0F-028F-496C-AC2D-EB815A9E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6B72B-6158-4576-B914-0625E299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22CEFE-A22A-4AFE-ACA8-97035C3F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34F73D-21AD-43A5-A4E5-5BAC85D7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E1B2-33FC-44CC-B5D4-B0F2EBFD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A8180-32BA-48AC-A973-28585EDE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1E08C2-A26D-4489-B1CC-CF7375D2E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070D7E-0043-4FC8-8D34-E00EB54A2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93DE7A-FABC-43FF-B6E1-98BB8EC06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68C841-C883-4BB3-B271-B8F384D4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7821C4-579C-4269-A550-F83B515A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487C1C-77CD-41D3-B3E9-AA2D61C2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40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D35A-ABCB-4ED8-A1E9-81EFEA80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37E93-97BB-4204-A324-0B5BBB8A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A1DE23-E519-4D22-A77F-B9559A67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A9148C-921A-4068-B0BD-252AC2A0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86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077879-3547-4947-95BA-E46652FB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FFADBD-1E06-4744-9381-219AF06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54B84-5B6C-4E31-92EB-41CC3B18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59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F8074-56DD-478F-A073-F24EC3F2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8E339-AE85-4610-AD9C-5C6F2232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F2FF49-5D10-4CE5-AB3C-9BF39BB63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886F96-5068-47D2-AE8C-9E11C911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E03A20-E56C-4429-BBED-AB55FFDE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A4041-872E-41C3-9216-2793C980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56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A9387-4494-4579-BE3E-FC787917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174FF4-2844-4A9B-8C11-AF97E9CB7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6FC1E1-AF20-4D73-A11F-033BD70CF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655DEC-BC7E-49C4-A3E6-37780CA1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87E812-9D9E-428F-92A3-B9B9E25F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1A0A06-4F07-4291-9891-ADFCD08E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5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39567-BCFE-4266-AF33-36537D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06591-0BD6-4CA8-96BD-209A83EC7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ECC4F-1196-4C39-8B71-42132944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AFA6-ED75-41D4-BF90-41E9B06E6C77}" type="datetimeFigureOut">
              <a:rPr kumimoji="1" lang="ja-JP" altLang="en-US" smtClean="0"/>
              <a:t>2022/2/10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C352C-8635-4FBF-9168-7E6B06EE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D0965-D339-4172-96FA-F00680D5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4D6A-452E-4191-9E16-80BA7C044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39BEEE3-4ACD-3242-8033-DD5151839CB9}"/>
              </a:ext>
            </a:extLst>
          </p:cNvPr>
          <p:cNvSpPr/>
          <p:nvPr/>
        </p:nvSpPr>
        <p:spPr>
          <a:xfrm>
            <a:off x="6761409" y="1493949"/>
            <a:ext cx="1397546" cy="23053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9A84F16D-1D0C-AA49-B15B-4BF9A3DB5F19}"/>
              </a:ext>
            </a:extLst>
          </p:cNvPr>
          <p:cNvSpPr/>
          <p:nvPr/>
        </p:nvSpPr>
        <p:spPr>
          <a:xfrm>
            <a:off x="2756078" y="2831274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9B512E41-35BE-FA4F-851F-A0BE685C8A80}"/>
              </a:ext>
            </a:extLst>
          </p:cNvPr>
          <p:cNvSpPr/>
          <p:nvPr/>
        </p:nvSpPr>
        <p:spPr>
          <a:xfrm>
            <a:off x="2756078" y="2461942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875B56E8-B1C8-C14A-B71C-E3063AA2D741}"/>
              </a:ext>
            </a:extLst>
          </p:cNvPr>
          <p:cNvSpPr/>
          <p:nvPr/>
        </p:nvSpPr>
        <p:spPr>
          <a:xfrm>
            <a:off x="2766811" y="2092610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8DB411B2-93F2-4F43-8781-8CBD53D3A72B}"/>
              </a:ext>
            </a:extLst>
          </p:cNvPr>
          <p:cNvSpPr/>
          <p:nvPr/>
        </p:nvSpPr>
        <p:spPr>
          <a:xfrm rot="10800000">
            <a:off x="3488027" y="2831274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7E6004E8-6DFC-BB46-9C99-E744B578756F}"/>
              </a:ext>
            </a:extLst>
          </p:cNvPr>
          <p:cNvSpPr/>
          <p:nvPr/>
        </p:nvSpPr>
        <p:spPr>
          <a:xfrm rot="10800000">
            <a:off x="3488027" y="2461942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>
            <a:extLst>
              <a:ext uri="{FF2B5EF4-FFF2-40B4-BE49-F238E27FC236}">
                <a16:creationId xmlns:a16="http://schemas.microsoft.com/office/drawing/2014/main" id="{64B6685A-3C95-9C45-A456-E19BC1C5CE9B}"/>
              </a:ext>
            </a:extLst>
          </p:cNvPr>
          <p:cNvSpPr/>
          <p:nvPr/>
        </p:nvSpPr>
        <p:spPr>
          <a:xfrm rot="10800000">
            <a:off x="3498760" y="2092610"/>
            <a:ext cx="360608" cy="369332"/>
          </a:xfrm>
          <a:prstGeom prst="arc">
            <a:avLst>
              <a:gd name="adj1" fmla="val 16200000"/>
              <a:gd name="adj2" fmla="val 55655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28503D-1906-954D-8888-C34BD325A7DF}"/>
              </a:ext>
            </a:extLst>
          </p:cNvPr>
          <p:cNvSpPr/>
          <p:nvPr/>
        </p:nvSpPr>
        <p:spPr>
          <a:xfrm>
            <a:off x="7000835" y="2207584"/>
            <a:ext cx="918693" cy="873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1C654C0-D60F-E94E-A27F-1A6A9205859F}"/>
              </a:ext>
            </a:extLst>
          </p:cNvPr>
          <p:cNvCxnSpPr>
            <a:cxnSpLocks/>
          </p:cNvCxnSpPr>
          <p:nvPr/>
        </p:nvCxnSpPr>
        <p:spPr>
          <a:xfrm>
            <a:off x="3668330" y="965915"/>
            <a:ext cx="3791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FE2BCE4-02C1-F54E-8B5D-06ADB2DC87A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181" y="965915"/>
            <a:ext cx="1" cy="1241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107B0C3-2E71-5E40-B5D7-A16C25EF61B1}"/>
              </a:ext>
            </a:extLst>
          </p:cNvPr>
          <p:cNvCxnSpPr>
            <a:cxnSpLocks/>
          </p:cNvCxnSpPr>
          <p:nvPr/>
        </p:nvCxnSpPr>
        <p:spPr>
          <a:xfrm>
            <a:off x="3668330" y="965915"/>
            <a:ext cx="10734" cy="1126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60D5E6F-EA11-A64E-9E51-DDF92AFB610F}"/>
              </a:ext>
            </a:extLst>
          </p:cNvPr>
          <p:cNvCxnSpPr>
            <a:cxnSpLocks/>
          </p:cNvCxnSpPr>
          <p:nvPr/>
        </p:nvCxnSpPr>
        <p:spPr>
          <a:xfrm>
            <a:off x="3679063" y="3183314"/>
            <a:ext cx="0" cy="105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BDD8C55-5D70-6C40-9185-B880F4F89138}"/>
              </a:ext>
            </a:extLst>
          </p:cNvPr>
          <p:cNvCxnSpPr>
            <a:cxnSpLocks/>
          </p:cNvCxnSpPr>
          <p:nvPr/>
        </p:nvCxnSpPr>
        <p:spPr>
          <a:xfrm>
            <a:off x="2953553" y="3200606"/>
            <a:ext cx="0" cy="1057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A23B2D5-099A-C84D-8B7C-B5435773085A}"/>
              </a:ext>
            </a:extLst>
          </p:cNvPr>
          <p:cNvCxnSpPr>
            <a:cxnSpLocks/>
          </p:cNvCxnSpPr>
          <p:nvPr/>
        </p:nvCxnSpPr>
        <p:spPr>
          <a:xfrm>
            <a:off x="2969557" y="965915"/>
            <a:ext cx="10734" cy="1126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8944F2E-1754-E147-9CBF-2FB97A3B7AB5}"/>
              </a:ext>
            </a:extLst>
          </p:cNvPr>
          <p:cNvCxnSpPr>
            <a:cxnSpLocks/>
          </p:cNvCxnSpPr>
          <p:nvPr/>
        </p:nvCxnSpPr>
        <p:spPr>
          <a:xfrm>
            <a:off x="3668329" y="4240465"/>
            <a:ext cx="3791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1BC5285-6B9E-3041-8123-D7793534CD1D}"/>
              </a:ext>
            </a:extLst>
          </p:cNvPr>
          <p:cNvCxnSpPr>
            <a:cxnSpLocks/>
          </p:cNvCxnSpPr>
          <p:nvPr/>
        </p:nvCxnSpPr>
        <p:spPr>
          <a:xfrm>
            <a:off x="1919345" y="4240465"/>
            <a:ext cx="1060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A802B7B-6DA1-0844-9B65-EC64E1D98EF7}"/>
              </a:ext>
            </a:extLst>
          </p:cNvPr>
          <p:cNvCxnSpPr>
            <a:cxnSpLocks/>
          </p:cNvCxnSpPr>
          <p:nvPr/>
        </p:nvCxnSpPr>
        <p:spPr>
          <a:xfrm>
            <a:off x="1919345" y="965915"/>
            <a:ext cx="10609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7289522-6495-ED49-99B9-8811976A1027}"/>
              </a:ext>
            </a:extLst>
          </p:cNvPr>
          <p:cNvCxnSpPr>
            <a:cxnSpLocks/>
          </p:cNvCxnSpPr>
          <p:nvPr/>
        </p:nvCxnSpPr>
        <p:spPr>
          <a:xfrm>
            <a:off x="7460180" y="3081270"/>
            <a:ext cx="0" cy="1176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C585362-717E-924C-A45F-978B1C405B23}"/>
              </a:ext>
            </a:extLst>
          </p:cNvPr>
          <p:cNvCxnSpPr/>
          <p:nvPr/>
        </p:nvCxnSpPr>
        <p:spPr>
          <a:xfrm flipV="1">
            <a:off x="4018209" y="1138637"/>
            <a:ext cx="0" cy="300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7F0DCC3-150E-2845-8459-C510CCC6C1AE}"/>
              </a:ext>
            </a:extLst>
          </p:cNvPr>
          <p:cNvCxnSpPr>
            <a:cxnSpLocks/>
          </p:cNvCxnSpPr>
          <p:nvPr/>
        </p:nvCxnSpPr>
        <p:spPr>
          <a:xfrm>
            <a:off x="3987786" y="4238633"/>
            <a:ext cx="0" cy="44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A2EABE9-5090-9F41-97EE-F26B505CA531}"/>
              </a:ext>
            </a:extLst>
          </p:cNvPr>
          <p:cNvSpPr/>
          <p:nvPr/>
        </p:nvSpPr>
        <p:spPr>
          <a:xfrm>
            <a:off x="3837043" y="4679832"/>
            <a:ext cx="301485" cy="5259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7A26D33-AB17-DA4E-AC9A-45CF1F8DB0D7}"/>
              </a:ext>
            </a:extLst>
          </p:cNvPr>
          <p:cNvCxnSpPr>
            <a:cxnSpLocks/>
          </p:cNvCxnSpPr>
          <p:nvPr/>
        </p:nvCxnSpPr>
        <p:spPr>
          <a:xfrm>
            <a:off x="3987785" y="5205775"/>
            <a:ext cx="0" cy="44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09775C-E417-0A43-BA17-6778362EABA9}"/>
              </a:ext>
            </a:extLst>
          </p:cNvPr>
          <p:cNvCxnSpPr>
            <a:cxnSpLocks/>
          </p:cNvCxnSpPr>
          <p:nvPr/>
        </p:nvCxnSpPr>
        <p:spPr>
          <a:xfrm flipH="1">
            <a:off x="3783284" y="5646974"/>
            <a:ext cx="409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192186D-114F-C243-9418-BFA26C00E62E}"/>
              </a:ext>
            </a:extLst>
          </p:cNvPr>
          <p:cNvCxnSpPr>
            <a:cxnSpLocks/>
          </p:cNvCxnSpPr>
          <p:nvPr/>
        </p:nvCxnSpPr>
        <p:spPr>
          <a:xfrm flipH="1">
            <a:off x="3859484" y="5724248"/>
            <a:ext cx="25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437A494-8E4A-2640-B8A8-CE6F450E2315}"/>
              </a:ext>
            </a:extLst>
          </p:cNvPr>
          <p:cNvCxnSpPr>
            <a:cxnSpLocks/>
          </p:cNvCxnSpPr>
          <p:nvPr/>
        </p:nvCxnSpPr>
        <p:spPr>
          <a:xfrm flipH="1">
            <a:off x="3895973" y="5812253"/>
            <a:ext cx="1804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2C7C437-3779-8A4B-9A05-A9F7380740FD}"/>
              </a:ext>
            </a:extLst>
          </p:cNvPr>
          <p:cNvCxnSpPr>
            <a:cxnSpLocks/>
          </p:cNvCxnSpPr>
          <p:nvPr/>
        </p:nvCxnSpPr>
        <p:spPr>
          <a:xfrm>
            <a:off x="8067640" y="3782778"/>
            <a:ext cx="0" cy="44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53EEE76-BE2D-0C4D-B786-BB7DBF6805C3}"/>
              </a:ext>
            </a:extLst>
          </p:cNvPr>
          <p:cNvSpPr/>
          <p:nvPr/>
        </p:nvSpPr>
        <p:spPr>
          <a:xfrm>
            <a:off x="7919525" y="4228951"/>
            <a:ext cx="301485" cy="5259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177FEE3-4754-5F4F-9C69-E6D5EAD1815D}"/>
              </a:ext>
            </a:extLst>
          </p:cNvPr>
          <p:cNvCxnSpPr>
            <a:cxnSpLocks/>
          </p:cNvCxnSpPr>
          <p:nvPr/>
        </p:nvCxnSpPr>
        <p:spPr>
          <a:xfrm>
            <a:off x="8067640" y="4764576"/>
            <a:ext cx="0" cy="441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4C4CEC4-EE83-A546-BCFB-9D1B740512E3}"/>
              </a:ext>
            </a:extLst>
          </p:cNvPr>
          <p:cNvCxnSpPr>
            <a:cxnSpLocks/>
          </p:cNvCxnSpPr>
          <p:nvPr/>
        </p:nvCxnSpPr>
        <p:spPr>
          <a:xfrm flipH="1">
            <a:off x="7863139" y="5205775"/>
            <a:ext cx="4090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25E66D9-C8D4-A04B-BE1A-BB7A235156FB}"/>
              </a:ext>
            </a:extLst>
          </p:cNvPr>
          <p:cNvCxnSpPr>
            <a:cxnSpLocks/>
          </p:cNvCxnSpPr>
          <p:nvPr/>
        </p:nvCxnSpPr>
        <p:spPr>
          <a:xfrm flipH="1">
            <a:off x="7939339" y="5283049"/>
            <a:ext cx="256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C3F00BF-58D2-B14F-8849-D6B08FD18C0B}"/>
              </a:ext>
            </a:extLst>
          </p:cNvPr>
          <p:cNvCxnSpPr>
            <a:cxnSpLocks/>
          </p:cNvCxnSpPr>
          <p:nvPr/>
        </p:nvCxnSpPr>
        <p:spPr>
          <a:xfrm flipH="1">
            <a:off x="7975828" y="5371054"/>
            <a:ext cx="1804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932F5E-CD52-9A4D-B84F-4BC675423529}"/>
              </a:ext>
            </a:extLst>
          </p:cNvPr>
          <p:cNvSpPr txBox="1"/>
          <p:nvPr/>
        </p:nvSpPr>
        <p:spPr>
          <a:xfrm>
            <a:off x="7137958" y="2312131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M</a:t>
            </a:r>
            <a:endParaRPr kumimoji="1" lang="ja-JP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176856B-9187-7B49-B6E8-5C707C0F735A}"/>
                  </a:ext>
                </a:extLst>
              </p:cNvPr>
              <p:cNvSpPr txBox="1"/>
              <p:nvPr/>
            </p:nvSpPr>
            <p:spPr>
              <a:xfrm>
                <a:off x="4192286" y="4649945"/>
                <a:ext cx="684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176856B-9187-7B49-B6E8-5C707C0F7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286" y="4649945"/>
                <a:ext cx="684803" cy="553998"/>
              </a:xfrm>
              <a:prstGeom prst="rect">
                <a:avLst/>
              </a:prstGeom>
              <a:blipFill>
                <a:blip r:embed="rId2"/>
                <a:stretch>
                  <a:fillRect l="-12963" r="-555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5AD785E-4976-4442-B7B7-355B2DF326FA}"/>
                  </a:ext>
                </a:extLst>
              </p:cNvPr>
              <p:cNvSpPr txBox="1"/>
              <p:nvPr/>
            </p:nvSpPr>
            <p:spPr>
              <a:xfrm>
                <a:off x="7180753" y="4421956"/>
                <a:ext cx="7040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5AD785E-4976-4442-B7B7-355B2DF32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53" y="4421956"/>
                <a:ext cx="704039" cy="553998"/>
              </a:xfrm>
              <a:prstGeom prst="rect">
                <a:avLst/>
              </a:prstGeom>
              <a:blipFill>
                <a:blip r:embed="rId3"/>
                <a:stretch>
                  <a:fillRect l="-12500" r="-5357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D5E1D95-A55D-4449-9F3E-80A2FA3000AD}"/>
                  </a:ext>
                </a:extLst>
              </p:cNvPr>
              <p:cNvSpPr txBox="1"/>
              <p:nvPr/>
            </p:nvSpPr>
            <p:spPr>
              <a:xfrm>
                <a:off x="4099988" y="2340536"/>
                <a:ext cx="18826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3600" dirty="0"/>
                  <a:t>=100V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D5E1D95-A55D-4449-9F3E-80A2FA30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88" y="2340536"/>
                <a:ext cx="1882695" cy="553998"/>
              </a:xfrm>
              <a:prstGeom prst="rect">
                <a:avLst/>
              </a:prstGeom>
              <a:blipFill>
                <a:blip r:embed="rId4"/>
                <a:stretch>
                  <a:fillRect l="-8784" t="-24444" r="-14189" b="-4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85A9EE4-532F-1C49-8BB8-4682108ED812}"/>
              </a:ext>
            </a:extLst>
          </p:cNvPr>
          <p:cNvCxnSpPr/>
          <p:nvPr/>
        </p:nvCxnSpPr>
        <p:spPr>
          <a:xfrm>
            <a:off x="3679063" y="764124"/>
            <a:ext cx="3810003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C88F217-1AC9-E743-A4A5-9AF9A027EBF2}"/>
              </a:ext>
            </a:extLst>
          </p:cNvPr>
          <p:cNvCxnSpPr>
            <a:cxnSpLocks/>
          </p:cNvCxnSpPr>
          <p:nvPr/>
        </p:nvCxnSpPr>
        <p:spPr>
          <a:xfrm>
            <a:off x="7615120" y="732908"/>
            <a:ext cx="0" cy="68906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16B3984A-60CC-CC4F-B78F-FDD0C54B6B80}"/>
              </a:ext>
            </a:extLst>
          </p:cNvPr>
          <p:cNvCxnSpPr>
            <a:cxnSpLocks/>
          </p:cNvCxnSpPr>
          <p:nvPr/>
        </p:nvCxnSpPr>
        <p:spPr>
          <a:xfrm>
            <a:off x="7734838" y="1359163"/>
            <a:ext cx="56071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6ECA72F-2ACC-EE4B-811F-5336F670F381}"/>
              </a:ext>
            </a:extLst>
          </p:cNvPr>
          <p:cNvCxnSpPr>
            <a:cxnSpLocks/>
          </p:cNvCxnSpPr>
          <p:nvPr/>
        </p:nvCxnSpPr>
        <p:spPr>
          <a:xfrm>
            <a:off x="8295554" y="1529262"/>
            <a:ext cx="0" cy="474274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4BDCD7A-DD86-8349-9845-8F11DFCC9BF6}"/>
              </a:ext>
            </a:extLst>
          </p:cNvPr>
          <p:cNvCxnSpPr>
            <a:cxnSpLocks/>
          </p:cNvCxnSpPr>
          <p:nvPr/>
        </p:nvCxnSpPr>
        <p:spPr>
          <a:xfrm flipH="1" flipV="1">
            <a:off x="3679063" y="6238245"/>
            <a:ext cx="4616491" cy="1688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35892F4-B4B9-2F4B-BF80-A7C117A45222}"/>
              </a:ext>
            </a:extLst>
          </p:cNvPr>
          <p:cNvCxnSpPr>
            <a:cxnSpLocks/>
          </p:cNvCxnSpPr>
          <p:nvPr/>
        </p:nvCxnSpPr>
        <p:spPr>
          <a:xfrm flipV="1">
            <a:off x="3481585" y="764124"/>
            <a:ext cx="0" cy="55534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7FBD40F-6152-9041-AE78-2EC442F00DAB}"/>
              </a:ext>
            </a:extLst>
          </p:cNvPr>
          <p:cNvCxnSpPr>
            <a:cxnSpLocks/>
          </p:cNvCxnSpPr>
          <p:nvPr/>
        </p:nvCxnSpPr>
        <p:spPr>
          <a:xfrm flipV="1">
            <a:off x="7489066" y="1559636"/>
            <a:ext cx="362351" cy="124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C5CB50-D060-494E-A13F-7A61F7531D65}"/>
              </a:ext>
            </a:extLst>
          </p:cNvPr>
          <p:cNvSpPr txBox="1"/>
          <p:nvPr/>
        </p:nvSpPr>
        <p:spPr>
          <a:xfrm>
            <a:off x="7432216" y="17272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地絡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E8019FE-D6B9-C848-9F59-FB7F9FC0D407}"/>
                  </a:ext>
                </a:extLst>
              </p:cNvPr>
              <p:cNvSpPr txBox="1"/>
              <p:nvPr/>
            </p:nvSpPr>
            <p:spPr>
              <a:xfrm>
                <a:off x="8364105" y="5338190"/>
                <a:ext cx="5481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E8019FE-D6B9-C848-9F59-FB7F9FC0D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105" y="5338190"/>
                <a:ext cx="548162" cy="553998"/>
              </a:xfrm>
              <a:prstGeom prst="rect">
                <a:avLst/>
              </a:prstGeom>
              <a:blipFill>
                <a:blip r:embed="rId5"/>
                <a:stretch>
                  <a:fillRect l="-15909" r="-6818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D5F0BF3-9A71-9444-89EA-9B09EA171EAA}"/>
              </a:ext>
            </a:extLst>
          </p:cNvPr>
          <p:cNvCxnSpPr>
            <a:cxnSpLocks/>
          </p:cNvCxnSpPr>
          <p:nvPr/>
        </p:nvCxnSpPr>
        <p:spPr>
          <a:xfrm>
            <a:off x="9369882" y="1574805"/>
            <a:ext cx="0" cy="47427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B5076F29-DC51-F642-82CF-2938B7A0A86E}"/>
              </a:ext>
            </a:extLst>
          </p:cNvPr>
          <p:cNvSpPr/>
          <p:nvPr/>
        </p:nvSpPr>
        <p:spPr>
          <a:xfrm>
            <a:off x="9042151" y="485477"/>
            <a:ext cx="918693" cy="8736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6D278EBC-DC87-E14E-B16C-A89D28B93F65}"/>
              </a:ext>
            </a:extLst>
          </p:cNvPr>
          <p:cNvSpPr/>
          <p:nvPr/>
        </p:nvSpPr>
        <p:spPr>
          <a:xfrm>
            <a:off x="9056383" y="1373024"/>
            <a:ext cx="918693" cy="21944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40C67573-FD93-4C4F-A296-5A14A051BF73}"/>
              </a:ext>
            </a:extLst>
          </p:cNvPr>
          <p:cNvSpPr/>
          <p:nvPr/>
        </p:nvSpPr>
        <p:spPr>
          <a:xfrm rot="5400000">
            <a:off x="8542460" y="1197298"/>
            <a:ext cx="344472" cy="10391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5DE2393F-FEA9-CC42-AE93-0037E3F2E452}"/>
              </a:ext>
            </a:extLst>
          </p:cNvPr>
          <p:cNvSpPr/>
          <p:nvPr/>
        </p:nvSpPr>
        <p:spPr>
          <a:xfrm rot="1158086">
            <a:off x="8829750" y="3413930"/>
            <a:ext cx="344472" cy="1985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FFCA4FA8-EB34-1447-9E70-63410C5F6FDD}"/>
              </a:ext>
            </a:extLst>
          </p:cNvPr>
          <p:cNvSpPr/>
          <p:nvPr/>
        </p:nvSpPr>
        <p:spPr>
          <a:xfrm rot="20610857">
            <a:off x="9827140" y="3437069"/>
            <a:ext cx="344472" cy="1985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48B7F956-DF9C-DC40-BDEE-73C129BC4A36}"/>
              </a:ext>
            </a:extLst>
          </p:cNvPr>
          <p:cNvSpPr/>
          <p:nvPr/>
        </p:nvSpPr>
        <p:spPr>
          <a:xfrm rot="5400000">
            <a:off x="10239115" y="1274571"/>
            <a:ext cx="344472" cy="10391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51DE572-2B8B-DA41-96F7-B35F2E0E626F}"/>
              </a:ext>
            </a:extLst>
          </p:cNvPr>
          <p:cNvCxnSpPr>
            <a:cxnSpLocks/>
          </p:cNvCxnSpPr>
          <p:nvPr/>
        </p:nvCxnSpPr>
        <p:spPr>
          <a:xfrm>
            <a:off x="8364105" y="1493949"/>
            <a:ext cx="10770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8C50990-5109-CE40-AECC-E900584B6690}"/>
              </a:ext>
            </a:extLst>
          </p:cNvPr>
          <p:cNvCxnSpPr>
            <a:cxnSpLocks/>
          </p:cNvCxnSpPr>
          <p:nvPr/>
        </p:nvCxnSpPr>
        <p:spPr>
          <a:xfrm flipH="1">
            <a:off x="8338338" y="6223219"/>
            <a:ext cx="8959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1D10E8C-A418-1949-BE00-02D7397A8543}"/>
                  </a:ext>
                </a:extLst>
              </p:cNvPr>
              <p:cNvSpPr txBox="1"/>
              <p:nvPr/>
            </p:nvSpPr>
            <p:spPr>
              <a:xfrm>
                <a:off x="9456249" y="5304988"/>
                <a:ext cx="5561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1D10E8C-A418-1949-BE00-02D7397A8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249" y="5304988"/>
                <a:ext cx="556178" cy="553998"/>
              </a:xfrm>
              <a:prstGeom prst="rect">
                <a:avLst/>
              </a:prstGeom>
              <a:blipFill>
                <a:blip r:embed="rId6"/>
                <a:stretch>
                  <a:fillRect l="-15556" r="-444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B28F2EE-D72E-6847-A3F4-8330A282992D}"/>
                  </a:ext>
                </a:extLst>
              </p:cNvPr>
              <p:cNvSpPr txBox="1"/>
              <p:nvPr/>
            </p:nvSpPr>
            <p:spPr>
              <a:xfrm>
                <a:off x="9999376" y="2214007"/>
                <a:ext cx="71205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DB28F2EE-D72E-6847-A3F4-8330A282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376" y="2214007"/>
                <a:ext cx="712053" cy="553998"/>
              </a:xfrm>
              <a:prstGeom prst="rect">
                <a:avLst/>
              </a:prstGeom>
              <a:blipFill>
                <a:blip r:embed="rId7"/>
                <a:stretch>
                  <a:fillRect l="-12281" r="-3509" b="-15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35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2021-06-25T15:19:54Z</dcterms:created>
  <dcterms:modified xsi:type="dcterms:W3CDTF">2022-02-10T13:34:29Z</dcterms:modified>
</cp:coreProperties>
</file>