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w1OfZc2wA7/PiG4N2RnAKEQTn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679364" y="1429010"/>
            <a:ext cx="1770600" cy="1746300"/>
          </a:xfrm>
          <a:prstGeom prst="ellipse">
            <a:avLst/>
          </a:prstGeom>
          <a:solidFill>
            <a:srgbClr val="F7CAAC"/>
          </a:solidFill>
          <a:ln cap="flat" cmpd="sng" w="12700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2732326" y="2093275"/>
            <a:ext cx="166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545348" y="1429010"/>
            <a:ext cx="1770600" cy="1746300"/>
          </a:xfrm>
          <a:prstGeom prst="ellipse">
            <a:avLst/>
          </a:prstGeom>
          <a:solidFill>
            <a:srgbClr val="D8E2F3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651253" y="2093275"/>
            <a:ext cx="166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Q2=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- 4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/>
          <p:nvPr/>
        </p:nvSpPr>
        <p:spPr>
          <a:xfrm rot="-3902532">
            <a:off x="4372914" y="563038"/>
            <a:ext cx="2372552" cy="2911024"/>
          </a:xfrm>
          <a:prstGeom prst="arc">
            <a:avLst>
              <a:gd fmla="val 16200000" name="adj1"/>
              <a:gd fmla="val 2559679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 flipH="1" rot="-6670355">
            <a:off x="4504751" y="1146308"/>
            <a:ext cx="2284190" cy="2580133"/>
          </a:xfrm>
          <a:prstGeom prst="arc">
            <a:avLst>
              <a:gd fmla="val 16200000" name="adj1"/>
              <a:gd fmla="val 2559679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 flipH="1" rot="-407020">
            <a:off x="1808762" y="2648408"/>
            <a:ext cx="1686406" cy="1755582"/>
          </a:xfrm>
          <a:prstGeom prst="arc">
            <a:avLst>
              <a:gd fmla="val 16200000" name="adj1"/>
              <a:gd fmla="val 188981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 flipH="1" rot="7452057">
            <a:off x="7164877" y="2587244"/>
            <a:ext cx="1465049" cy="1796719"/>
          </a:xfrm>
          <a:prstGeom prst="arc">
            <a:avLst>
              <a:gd fmla="val 16200000" name="adj1"/>
              <a:gd fmla="val 188981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 rot="10800000">
            <a:off x="1366389" y="-817616"/>
            <a:ext cx="2372700" cy="2910900"/>
          </a:xfrm>
          <a:prstGeom prst="arc">
            <a:avLst>
              <a:gd fmla="val 16200000" name="adj1"/>
              <a:gd fmla="val 1951968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 rot="5136744">
            <a:off x="6193162" y="-838429"/>
            <a:ext cx="2372453" cy="2911023"/>
          </a:xfrm>
          <a:prstGeom prst="arc">
            <a:avLst>
              <a:gd fmla="val 16200000" name="adj1"/>
              <a:gd fmla="val 1951968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90075" y="4849625"/>
            <a:ext cx="11364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【計算例】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Q1=+4[C]、Q2=-4[C]のとき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電束 φ = 4[C]  ← 電気力線の束のようなもの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電気力線の本数 N = Q/ε = 4 / (8.854×10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-12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4.51×10^11[本] (真空中の場合)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4146850" y="370830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電気力線、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電束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2021-06-07T12:21:27Z</dcterms:created>
  <dc:creator>Kita Yu</dc:creator>
</cp:coreProperties>
</file>