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41" r:id="rId3"/>
    <p:sldId id="339" r:id="rId4"/>
    <p:sldId id="340" r:id="rId5"/>
    <p:sldId id="342" r:id="rId6"/>
    <p:sldId id="343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2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</p:cNvCxnSpPr>
          <p:nvPr/>
        </p:nvCxnSpPr>
        <p:spPr>
          <a:xfrm flipH="1" flipV="1">
            <a:off x="2302223" y="2998696"/>
            <a:ext cx="5061998" cy="40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  <a:stCxn id="59" idx="6"/>
          </p:cNvCxnSpPr>
          <p:nvPr/>
        </p:nvCxnSpPr>
        <p:spPr>
          <a:xfrm flipH="1">
            <a:off x="2302224" y="2990430"/>
            <a:ext cx="2572212" cy="82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8D159E-93B2-4920-99BC-D4CF48E16581}"/>
              </a:ext>
            </a:extLst>
          </p:cNvPr>
          <p:cNvCxnSpPr>
            <a:cxnSpLocks/>
            <a:endCxn id="59" idx="6"/>
          </p:cNvCxnSpPr>
          <p:nvPr/>
        </p:nvCxnSpPr>
        <p:spPr>
          <a:xfrm flipH="1" flipV="1">
            <a:off x="4874436" y="2990430"/>
            <a:ext cx="2443130" cy="729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89F6996-F671-4595-9244-0510B0250393}"/>
              </a:ext>
            </a:extLst>
          </p:cNvPr>
          <p:cNvSpPr txBox="1"/>
          <p:nvPr/>
        </p:nvSpPr>
        <p:spPr>
          <a:xfrm>
            <a:off x="2621127" y="100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B38BCD-B6F4-4C8D-B06D-85E1BDEF1012}"/>
              </a:ext>
            </a:extLst>
          </p:cNvPr>
          <p:cNvSpPr txBox="1"/>
          <p:nvPr/>
        </p:nvSpPr>
        <p:spPr>
          <a:xfrm>
            <a:off x="6144476" y="9729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8C2D4E4-048F-42C0-B5D2-5849965EEB26}"/>
              </a:ext>
            </a:extLst>
          </p:cNvPr>
          <p:cNvCxnSpPr>
            <a:cxnSpLocks/>
          </p:cNvCxnSpPr>
          <p:nvPr/>
        </p:nvCxnSpPr>
        <p:spPr>
          <a:xfrm>
            <a:off x="3636662" y="1434091"/>
            <a:ext cx="748061" cy="47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975F1A-5D85-4465-BCCA-95CD36A721B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649686" y="1203772"/>
            <a:ext cx="494790" cy="242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E9B56A-DCB2-4F3E-8CE8-B67E484DACC4}"/>
              </a:ext>
            </a:extLst>
          </p:cNvPr>
          <p:cNvSpPr txBox="1"/>
          <p:nvPr/>
        </p:nvSpPr>
        <p:spPr>
          <a:xfrm>
            <a:off x="2492975" y="314179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B2BDCED-692A-4A25-A39E-42E5B0EF3E0D}"/>
              </a:ext>
            </a:extLst>
          </p:cNvPr>
          <p:cNvCxnSpPr>
            <a:cxnSpLocks/>
          </p:cNvCxnSpPr>
          <p:nvPr/>
        </p:nvCxnSpPr>
        <p:spPr>
          <a:xfrm flipV="1">
            <a:off x="4304260" y="3137466"/>
            <a:ext cx="313156" cy="22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C244DE0-2436-4431-A17E-EE98FA68907C}"/>
              </a:ext>
            </a:extLst>
          </p:cNvPr>
          <p:cNvCxnSpPr>
            <a:cxnSpLocks/>
          </p:cNvCxnSpPr>
          <p:nvPr/>
        </p:nvCxnSpPr>
        <p:spPr>
          <a:xfrm flipV="1">
            <a:off x="3758105" y="2076082"/>
            <a:ext cx="1152687" cy="104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10232B-F1EB-4B61-ACF7-972892076177}"/>
              </a:ext>
            </a:extLst>
          </p:cNvPr>
          <p:cNvSpPr txBox="1"/>
          <p:nvPr/>
        </p:nvSpPr>
        <p:spPr>
          <a:xfrm>
            <a:off x="1310545" y="55144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DCB7A4A-2A6F-4861-8314-47849C9C729A}"/>
              </a:ext>
            </a:extLst>
          </p:cNvPr>
          <p:cNvCxnSpPr>
            <a:cxnSpLocks/>
          </p:cNvCxnSpPr>
          <p:nvPr/>
        </p:nvCxnSpPr>
        <p:spPr>
          <a:xfrm flipV="1">
            <a:off x="1467627" y="4756897"/>
            <a:ext cx="141433" cy="70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D3519EB-4110-4299-B419-0C08023DC1B7}"/>
              </a:ext>
            </a:extLst>
          </p:cNvPr>
          <p:cNvSpPr txBox="1"/>
          <p:nvPr/>
        </p:nvSpPr>
        <p:spPr>
          <a:xfrm>
            <a:off x="5425309" y="607639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3F1910-C57C-482F-824E-3597CB0DD49D}"/>
              </a:ext>
            </a:extLst>
          </p:cNvPr>
          <p:cNvSpPr txBox="1"/>
          <p:nvPr/>
        </p:nvSpPr>
        <p:spPr>
          <a:xfrm>
            <a:off x="7984355" y="62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6480DD-D302-43C2-BE26-50A1C0C4D18B}"/>
              </a:ext>
            </a:extLst>
          </p:cNvPr>
          <p:cNvCxnSpPr>
            <a:cxnSpLocks/>
          </p:cNvCxnSpPr>
          <p:nvPr/>
        </p:nvCxnSpPr>
        <p:spPr>
          <a:xfrm flipH="1">
            <a:off x="8192184" y="1082847"/>
            <a:ext cx="59870" cy="208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5E99C6D-511B-4205-8C84-1FC7C9011B18}"/>
              </a:ext>
            </a:extLst>
          </p:cNvPr>
          <p:cNvCxnSpPr>
            <a:cxnSpLocks/>
          </p:cNvCxnSpPr>
          <p:nvPr/>
        </p:nvCxnSpPr>
        <p:spPr>
          <a:xfrm flipH="1" flipV="1">
            <a:off x="5083322" y="6046454"/>
            <a:ext cx="341631" cy="11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  <a:stCxn id="59" idx="6"/>
          </p:cNvCxnSpPr>
          <p:nvPr/>
        </p:nvCxnSpPr>
        <p:spPr>
          <a:xfrm flipH="1">
            <a:off x="2302224" y="2990430"/>
            <a:ext cx="2572212" cy="82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8D159E-93B2-4920-99BC-D4CF48E16581}"/>
              </a:ext>
            </a:extLst>
          </p:cNvPr>
          <p:cNvCxnSpPr>
            <a:cxnSpLocks/>
            <a:endCxn id="59" idx="6"/>
          </p:cNvCxnSpPr>
          <p:nvPr/>
        </p:nvCxnSpPr>
        <p:spPr>
          <a:xfrm flipH="1" flipV="1">
            <a:off x="4874436" y="2990430"/>
            <a:ext cx="2443130" cy="729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89F6996-F671-4595-9244-0510B0250393}"/>
              </a:ext>
            </a:extLst>
          </p:cNvPr>
          <p:cNvSpPr txBox="1"/>
          <p:nvPr/>
        </p:nvSpPr>
        <p:spPr>
          <a:xfrm>
            <a:off x="2621127" y="100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B38BCD-B6F4-4C8D-B06D-85E1BDEF1012}"/>
              </a:ext>
            </a:extLst>
          </p:cNvPr>
          <p:cNvSpPr txBox="1"/>
          <p:nvPr/>
        </p:nvSpPr>
        <p:spPr>
          <a:xfrm>
            <a:off x="6144476" y="9729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8C2D4E4-048F-42C0-B5D2-5849965EEB26}"/>
              </a:ext>
            </a:extLst>
          </p:cNvPr>
          <p:cNvCxnSpPr>
            <a:cxnSpLocks/>
          </p:cNvCxnSpPr>
          <p:nvPr/>
        </p:nvCxnSpPr>
        <p:spPr>
          <a:xfrm>
            <a:off x="3636662" y="1434091"/>
            <a:ext cx="748061" cy="47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975F1A-5D85-4465-BCCA-95CD36A721B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649686" y="1203772"/>
            <a:ext cx="494790" cy="242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E9B56A-DCB2-4F3E-8CE8-B67E484DACC4}"/>
              </a:ext>
            </a:extLst>
          </p:cNvPr>
          <p:cNvSpPr txBox="1"/>
          <p:nvPr/>
        </p:nvSpPr>
        <p:spPr>
          <a:xfrm>
            <a:off x="2492975" y="314179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B2BDCED-692A-4A25-A39E-42E5B0EF3E0D}"/>
              </a:ext>
            </a:extLst>
          </p:cNvPr>
          <p:cNvCxnSpPr>
            <a:cxnSpLocks/>
          </p:cNvCxnSpPr>
          <p:nvPr/>
        </p:nvCxnSpPr>
        <p:spPr>
          <a:xfrm flipV="1">
            <a:off x="4304260" y="3137466"/>
            <a:ext cx="313156" cy="22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C244DE0-2436-4431-A17E-EE98FA68907C}"/>
              </a:ext>
            </a:extLst>
          </p:cNvPr>
          <p:cNvCxnSpPr>
            <a:cxnSpLocks/>
          </p:cNvCxnSpPr>
          <p:nvPr/>
        </p:nvCxnSpPr>
        <p:spPr>
          <a:xfrm flipV="1">
            <a:off x="3758105" y="2076082"/>
            <a:ext cx="1152687" cy="104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10232B-F1EB-4B61-ACF7-972892076177}"/>
              </a:ext>
            </a:extLst>
          </p:cNvPr>
          <p:cNvSpPr txBox="1"/>
          <p:nvPr/>
        </p:nvSpPr>
        <p:spPr>
          <a:xfrm>
            <a:off x="1310545" y="55144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DCB7A4A-2A6F-4861-8314-47849C9C729A}"/>
              </a:ext>
            </a:extLst>
          </p:cNvPr>
          <p:cNvCxnSpPr>
            <a:cxnSpLocks/>
          </p:cNvCxnSpPr>
          <p:nvPr/>
        </p:nvCxnSpPr>
        <p:spPr>
          <a:xfrm flipV="1">
            <a:off x="1467627" y="4756897"/>
            <a:ext cx="141433" cy="70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D3519EB-4110-4299-B419-0C08023DC1B7}"/>
              </a:ext>
            </a:extLst>
          </p:cNvPr>
          <p:cNvSpPr txBox="1"/>
          <p:nvPr/>
        </p:nvSpPr>
        <p:spPr>
          <a:xfrm>
            <a:off x="5425309" y="607639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3F1910-C57C-482F-824E-3597CB0DD49D}"/>
              </a:ext>
            </a:extLst>
          </p:cNvPr>
          <p:cNvSpPr txBox="1"/>
          <p:nvPr/>
        </p:nvSpPr>
        <p:spPr>
          <a:xfrm>
            <a:off x="7984355" y="62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6480DD-D302-43C2-BE26-50A1C0C4D18B}"/>
              </a:ext>
            </a:extLst>
          </p:cNvPr>
          <p:cNvCxnSpPr>
            <a:cxnSpLocks/>
          </p:cNvCxnSpPr>
          <p:nvPr/>
        </p:nvCxnSpPr>
        <p:spPr>
          <a:xfrm flipH="1">
            <a:off x="8192184" y="1082847"/>
            <a:ext cx="59870" cy="208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5E99C6D-511B-4205-8C84-1FC7C9011B18}"/>
              </a:ext>
            </a:extLst>
          </p:cNvPr>
          <p:cNvCxnSpPr>
            <a:cxnSpLocks/>
          </p:cNvCxnSpPr>
          <p:nvPr/>
        </p:nvCxnSpPr>
        <p:spPr>
          <a:xfrm flipH="1" flipV="1">
            <a:off x="5083322" y="6046454"/>
            <a:ext cx="341631" cy="11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F45AFEEA-0B8D-4AC0-8865-6241F6AE50F3}"/>
              </a:ext>
            </a:extLst>
          </p:cNvPr>
          <p:cNvSpPr txBox="1"/>
          <p:nvPr/>
        </p:nvSpPr>
        <p:spPr>
          <a:xfrm>
            <a:off x="1206583" y="42325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(VVR2.0-2C)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68">
            <a:extLst>
              <a:ext uri="{FF2B5EF4-FFF2-40B4-BE49-F238E27FC236}">
                <a16:creationId xmlns:a16="http://schemas.microsoft.com/office/drawing/2014/main" id="{750366EB-9F6C-452A-803D-3C0CAE10E3F9}"/>
              </a:ext>
            </a:extLst>
          </p:cNvPr>
          <p:cNvSpPr txBox="1"/>
          <p:nvPr/>
        </p:nvSpPr>
        <p:spPr>
          <a:xfrm>
            <a:off x="275739" y="334320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テキスト ボックス 68">
            <a:extLst>
              <a:ext uri="{FF2B5EF4-FFF2-40B4-BE49-F238E27FC236}">
                <a16:creationId xmlns:a16="http://schemas.microsoft.com/office/drawing/2014/main" id="{866AD290-F646-4A96-A026-9CFCAE50E36A}"/>
              </a:ext>
            </a:extLst>
          </p:cNvPr>
          <p:cNvSpPr txBox="1"/>
          <p:nvPr/>
        </p:nvSpPr>
        <p:spPr>
          <a:xfrm>
            <a:off x="6428498" y="26313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0" name="テキスト ボックス 68">
            <a:extLst>
              <a:ext uri="{FF2B5EF4-FFF2-40B4-BE49-F238E27FC236}">
                <a16:creationId xmlns:a16="http://schemas.microsoft.com/office/drawing/2014/main" id="{17C0865C-363D-46E1-8191-BF1F05C6C37B}"/>
              </a:ext>
            </a:extLst>
          </p:cNvPr>
          <p:cNvSpPr txBox="1"/>
          <p:nvPr/>
        </p:nvSpPr>
        <p:spPr>
          <a:xfrm>
            <a:off x="7833640" y="3266916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100+200+100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68">
            <a:extLst>
              <a:ext uri="{FF2B5EF4-FFF2-40B4-BE49-F238E27FC236}">
                <a16:creationId xmlns:a16="http://schemas.microsoft.com/office/drawing/2014/main" id="{9A7B4928-CB3C-4E94-AE52-97783AF023DB}"/>
              </a:ext>
            </a:extLst>
          </p:cNvPr>
          <p:cNvSpPr txBox="1"/>
          <p:nvPr/>
        </p:nvSpPr>
        <p:spPr>
          <a:xfrm>
            <a:off x="5344158" y="5110808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(E19 IV1.6)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F5209B12-55CD-41E0-991B-110BDF4BA3DB}"/>
              </a:ext>
            </a:extLst>
          </p:cNvPr>
          <p:cNvSpPr/>
          <p:nvPr/>
        </p:nvSpPr>
        <p:spPr>
          <a:xfrm>
            <a:off x="4786390" y="4188616"/>
            <a:ext cx="573940" cy="56928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95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193</Words>
  <Application>Microsoft Office PowerPoint</Application>
  <PresentationFormat>ワイド画面</PresentationFormat>
  <Paragraphs>127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100</cp:revision>
  <dcterms:created xsi:type="dcterms:W3CDTF">2019-03-03T08:42:58Z</dcterms:created>
  <dcterms:modified xsi:type="dcterms:W3CDTF">2020-11-23T12:56:01Z</dcterms:modified>
</cp:coreProperties>
</file>