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5" r:id="rId2"/>
    <p:sldId id="344" r:id="rId3"/>
    <p:sldId id="346" r:id="rId4"/>
    <p:sldId id="347" r:id="rId5"/>
    <p:sldId id="348" r:id="rId6"/>
    <p:sldId id="34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1" autoAdjust="0"/>
    <p:restoredTop sz="94660"/>
  </p:normalViewPr>
  <p:slideViewPr>
    <p:cSldViewPr snapToGrid="0">
      <p:cViewPr varScale="1">
        <p:scale>
          <a:sx n="60" d="100"/>
          <a:sy n="60" d="100"/>
        </p:scale>
        <p:origin x="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706329" y="8425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6659059" y="2922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E7FD351A-634F-4ECB-8DF5-E5ABF968793B}"/>
              </a:ext>
            </a:extLst>
          </p:cNvPr>
          <p:cNvSpPr/>
          <p:nvPr/>
        </p:nvSpPr>
        <p:spPr>
          <a:xfrm>
            <a:off x="5706329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D907A5C-EE03-481B-8F87-E3DE640D5F90}"/>
              </a:ext>
            </a:extLst>
          </p:cNvPr>
          <p:cNvCxnSpPr>
            <a:cxnSpLocks/>
          </p:cNvCxnSpPr>
          <p:nvPr/>
        </p:nvCxnSpPr>
        <p:spPr>
          <a:xfrm flipH="1">
            <a:off x="5755793" y="5672782"/>
            <a:ext cx="737334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8B5FB6C-55C5-49AB-B3AB-A1391E6B9748}"/>
              </a:ext>
            </a:extLst>
          </p:cNvPr>
          <p:cNvCxnSpPr>
            <a:cxnSpLocks/>
          </p:cNvCxnSpPr>
          <p:nvPr/>
        </p:nvCxnSpPr>
        <p:spPr>
          <a:xfrm flipV="1">
            <a:off x="5941367" y="5220011"/>
            <a:ext cx="0" cy="4242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F031BB6-9B31-4E20-8A01-28C09A7D34BB}"/>
              </a:ext>
            </a:extLst>
          </p:cNvPr>
          <p:cNvCxnSpPr>
            <a:cxnSpLocks/>
          </p:cNvCxnSpPr>
          <p:nvPr/>
        </p:nvCxnSpPr>
        <p:spPr>
          <a:xfrm flipV="1">
            <a:off x="6265435" y="5197404"/>
            <a:ext cx="0" cy="4753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9C53F2E-6E8B-414F-BB79-7A09E9BFFB44}"/>
              </a:ext>
            </a:extLst>
          </p:cNvPr>
          <p:cNvSpPr txBox="1"/>
          <p:nvPr/>
        </p:nvSpPr>
        <p:spPr>
          <a:xfrm>
            <a:off x="2014317" y="18149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ECB81E3-29AD-478B-A332-7DA8C0C34E21}"/>
              </a:ext>
            </a:extLst>
          </p:cNvPr>
          <p:cNvSpPr txBox="1"/>
          <p:nvPr/>
        </p:nvSpPr>
        <p:spPr>
          <a:xfrm>
            <a:off x="1452578" y="18064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10B87047-FDDC-44D7-BD56-923FD77FE4C9}"/>
              </a:ext>
            </a:extLst>
          </p:cNvPr>
          <p:cNvSpPr/>
          <p:nvPr/>
        </p:nvSpPr>
        <p:spPr>
          <a:xfrm flipV="1">
            <a:off x="2131102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56D84B5C-F9C5-4172-B459-78378B2B1B64}"/>
              </a:ext>
            </a:extLst>
          </p:cNvPr>
          <p:cNvSpPr/>
          <p:nvPr/>
        </p:nvSpPr>
        <p:spPr>
          <a:xfrm flipV="1">
            <a:off x="1553759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C5401D5-7678-4649-8B9B-49BD093103D2}"/>
              </a:ext>
            </a:extLst>
          </p:cNvPr>
          <p:cNvCxnSpPr>
            <a:cxnSpLocks/>
            <a:endCxn id="81" idx="5"/>
          </p:cNvCxnSpPr>
          <p:nvPr/>
        </p:nvCxnSpPr>
        <p:spPr>
          <a:xfrm flipH="1">
            <a:off x="1720690" y="5504924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22EAF1D6-E379-4383-A673-809662093815}"/>
              </a:ext>
            </a:extLst>
          </p:cNvPr>
          <p:cNvSpPr/>
          <p:nvPr/>
        </p:nvSpPr>
        <p:spPr>
          <a:xfrm flipV="1">
            <a:off x="2131102" y="567312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5192406D-5415-49EF-A748-18A68EDCED06}"/>
              </a:ext>
            </a:extLst>
          </p:cNvPr>
          <p:cNvSpPr/>
          <p:nvPr/>
        </p:nvSpPr>
        <p:spPr>
          <a:xfrm flipV="1">
            <a:off x="1570386" y="567278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6C2043B-E0CB-4863-9350-2A8DFA72F25F}"/>
              </a:ext>
            </a:extLst>
          </p:cNvPr>
          <p:cNvSpPr txBox="1"/>
          <p:nvPr/>
        </p:nvSpPr>
        <p:spPr>
          <a:xfrm>
            <a:off x="928906" y="55145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D4BD693-5DBE-459D-89DC-9CF07C57D782}"/>
              </a:ext>
            </a:extLst>
          </p:cNvPr>
          <p:cNvSpPr/>
          <p:nvPr/>
        </p:nvSpPr>
        <p:spPr>
          <a:xfrm>
            <a:off x="4808587" y="148415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2FB6698-F278-4CC2-BCD9-9EDA30F3047E}"/>
              </a:ext>
            </a:extLst>
          </p:cNvPr>
          <p:cNvSpPr/>
          <p:nvPr/>
        </p:nvSpPr>
        <p:spPr>
          <a:xfrm>
            <a:off x="9008785" y="2149306"/>
            <a:ext cx="516065" cy="1178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B471E-02A2-40D5-968D-02F971426AC6}"/>
              </a:ext>
            </a:extLst>
          </p:cNvPr>
          <p:cNvSpPr txBox="1"/>
          <p:nvPr/>
        </p:nvSpPr>
        <p:spPr>
          <a:xfrm>
            <a:off x="9032407" y="34290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23BBBC54-0CE6-4609-B0FB-819E0766770E}"/>
              </a:ext>
            </a:extLst>
          </p:cNvPr>
          <p:cNvSpPr/>
          <p:nvPr/>
        </p:nvSpPr>
        <p:spPr>
          <a:xfrm flipV="1">
            <a:off x="9178772" y="265090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EB1F8C7-3146-4528-BCF8-156478D2B52E}"/>
              </a:ext>
            </a:extLst>
          </p:cNvPr>
          <p:cNvSpPr/>
          <p:nvPr/>
        </p:nvSpPr>
        <p:spPr>
          <a:xfrm flipV="1">
            <a:off x="9170869" y="227906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1E050D45-3962-4773-97ED-41B2DA91E11A}"/>
              </a:ext>
            </a:extLst>
          </p:cNvPr>
          <p:cNvSpPr/>
          <p:nvPr/>
        </p:nvSpPr>
        <p:spPr>
          <a:xfrm flipV="1">
            <a:off x="9178772" y="296363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F9DCDD-5AEB-4448-9477-B7555A892126}"/>
              </a:ext>
            </a:extLst>
          </p:cNvPr>
          <p:cNvSpPr txBox="1"/>
          <p:nvPr/>
        </p:nvSpPr>
        <p:spPr>
          <a:xfrm>
            <a:off x="9524850" y="2092740"/>
            <a:ext cx="377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1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2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98463E8-8476-4E91-9DAC-AF5FEC2E255D}"/>
              </a:ext>
            </a:extLst>
          </p:cNvPr>
          <p:cNvSpPr/>
          <p:nvPr/>
        </p:nvSpPr>
        <p:spPr>
          <a:xfrm>
            <a:off x="7612115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480CAAA-1924-4311-95A4-EFCDD5E03881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7753632" y="5248526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7A3CAFB5-1E41-4075-98E4-F1C5148D8237}"/>
              </a:ext>
            </a:extLst>
          </p:cNvPr>
          <p:cNvSpPr/>
          <p:nvPr/>
        </p:nvSpPr>
        <p:spPr>
          <a:xfrm>
            <a:off x="7753632" y="5298786"/>
            <a:ext cx="503763" cy="467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3790CAA-C38A-46B2-87FF-E2EAEB90F066}"/>
              </a:ext>
            </a:extLst>
          </p:cNvPr>
          <p:cNvCxnSpPr>
            <a:cxnSpLocks/>
          </p:cNvCxnSpPr>
          <p:nvPr/>
        </p:nvCxnSpPr>
        <p:spPr>
          <a:xfrm flipH="1" flipV="1">
            <a:off x="8085144" y="5768570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B6241F5-F10B-4CD3-B877-BE960EEA4069}"/>
              </a:ext>
            </a:extLst>
          </p:cNvPr>
          <p:cNvCxnSpPr>
            <a:cxnSpLocks/>
            <a:endCxn id="40" idx="7"/>
          </p:cNvCxnSpPr>
          <p:nvPr/>
        </p:nvCxnSpPr>
        <p:spPr>
          <a:xfrm flipV="1">
            <a:off x="8158918" y="5271889"/>
            <a:ext cx="124771" cy="779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F694DA5-5726-4E71-A00A-B0D8F2C679A1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7690276" y="5697430"/>
            <a:ext cx="137130" cy="6977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A6A7410-03FA-4CEC-BF72-0E9A2C9725C2}"/>
              </a:ext>
            </a:extLst>
          </p:cNvPr>
          <p:cNvSpPr txBox="1"/>
          <p:nvPr/>
        </p:nvSpPr>
        <p:spPr>
          <a:xfrm>
            <a:off x="8410429" y="55334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43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706329" y="8425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6659059" y="2922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E7FD351A-634F-4ECB-8DF5-E5ABF968793B}"/>
              </a:ext>
            </a:extLst>
          </p:cNvPr>
          <p:cNvSpPr/>
          <p:nvPr/>
        </p:nvSpPr>
        <p:spPr>
          <a:xfrm>
            <a:off x="5706329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D907A5C-EE03-481B-8F87-E3DE640D5F90}"/>
              </a:ext>
            </a:extLst>
          </p:cNvPr>
          <p:cNvCxnSpPr>
            <a:cxnSpLocks/>
          </p:cNvCxnSpPr>
          <p:nvPr/>
        </p:nvCxnSpPr>
        <p:spPr>
          <a:xfrm flipH="1">
            <a:off x="5755793" y="5672782"/>
            <a:ext cx="737334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8B5FB6C-55C5-49AB-B3AB-A1391E6B9748}"/>
              </a:ext>
            </a:extLst>
          </p:cNvPr>
          <p:cNvCxnSpPr>
            <a:cxnSpLocks/>
          </p:cNvCxnSpPr>
          <p:nvPr/>
        </p:nvCxnSpPr>
        <p:spPr>
          <a:xfrm flipV="1">
            <a:off x="5941367" y="5220011"/>
            <a:ext cx="0" cy="4242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F031BB6-9B31-4E20-8A01-28C09A7D34BB}"/>
              </a:ext>
            </a:extLst>
          </p:cNvPr>
          <p:cNvCxnSpPr>
            <a:cxnSpLocks/>
          </p:cNvCxnSpPr>
          <p:nvPr/>
        </p:nvCxnSpPr>
        <p:spPr>
          <a:xfrm flipV="1">
            <a:off x="6265435" y="5197404"/>
            <a:ext cx="0" cy="4753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9C53F2E-6E8B-414F-BB79-7A09E9BFFB44}"/>
              </a:ext>
            </a:extLst>
          </p:cNvPr>
          <p:cNvSpPr txBox="1"/>
          <p:nvPr/>
        </p:nvSpPr>
        <p:spPr>
          <a:xfrm>
            <a:off x="2014317" y="18149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ECB81E3-29AD-478B-A332-7DA8C0C34E21}"/>
              </a:ext>
            </a:extLst>
          </p:cNvPr>
          <p:cNvSpPr txBox="1"/>
          <p:nvPr/>
        </p:nvSpPr>
        <p:spPr>
          <a:xfrm>
            <a:off x="1452578" y="18064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10B87047-FDDC-44D7-BD56-923FD77FE4C9}"/>
              </a:ext>
            </a:extLst>
          </p:cNvPr>
          <p:cNvSpPr/>
          <p:nvPr/>
        </p:nvSpPr>
        <p:spPr>
          <a:xfrm flipV="1">
            <a:off x="2131102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56D84B5C-F9C5-4172-B459-78378B2B1B64}"/>
              </a:ext>
            </a:extLst>
          </p:cNvPr>
          <p:cNvSpPr/>
          <p:nvPr/>
        </p:nvSpPr>
        <p:spPr>
          <a:xfrm flipV="1">
            <a:off x="1553759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C5401D5-7678-4649-8B9B-49BD093103D2}"/>
              </a:ext>
            </a:extLst>
          </p:cNvPr>
          <p:cNvCxnSpPr>
            <a:cxnSpLocks/>
            <a:endCxn id="81" idx="5"/>
          </p:cNvCxnSpPr>
          <p:nvPr/>
        </p:nvCxnSpPr>
        <p:spPr>
          <a:xfrm flipH="1">
            <a:off x="1720690" y="5504924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22EAF1D6-E379-4383-A673-809662093815}"/>
              </a:ext>
            </a:extLst>
          </p:cNvPr>
          <p:cNvSpPr/>
          <p:nvPr/>
        </p:nvSpPr>
        <p:spPr>
          <a:xfrm flipV="1">
            <a:off x="2131102" y="567312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5192406D-5415-49EF-A748-18A68EDCED06}"/>
              </a:ext>
            </a:extLst>
          </p:cNvPr>
          <p:cNvSpPr/>
          <p:nvPr/>
        </p:nvSpPr>
        <p:spPr>
          <a:xfrm flipV="1">
            <a:off x="1570386" y="567278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6C2043B-E0CB-4863-9350-2A8DFA72F25F}"/>
              </a:ext>
            </a:extLst>
          </p:cNvPr>
          <p:cNvSpPr txBox="1"/>
          <p:nvPr/>
        </p:nvSpPr>
        <p:spPr>
          <a:xfrm>
            <a:off x="928906" y="55145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D4BD693-5DBE-459D-89DC-9CF07C57D782}"/>
              </a:ext>
            </a:extLst>
          </p:cNvPr>
          <p:cNvSpPr/>
          <p:nvPr/>
        </p:nvSpPr>
        <p:spPr>
          <a:xfrm>
            <a:off x="4808587" y="148415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2FB6698-F278-4CC2-BCD9-9EDA30F3047E}"/>
              </a:ext>
            </a:extLst>
          </p:cNvPr>
          <p:cNvSpPr/>
          <p:nvPr/>
        </p:nvSpPr>
        <p:spPr>
          <a:xfrm>
            <a:off x="8975575" y="1522092"/>
            <a:ext cx="516065" cy="1178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B471E-02A2-40D5-968D-02F971426AC6}"/>
              </a:ext>
            </a:extLst>
          </p:cNvPr>
          <p:cNvSpPr txBox="1"/>
          <p:nvPr/>
        </p:nvSpPr>
        <p:spPr>
          <a:xfrm>
            <a:off x="8999197" y="28017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23BBBC54-0CE6-4609-B0FB-819E0766770E}"/>
              </a:ext>
            </a:extLst>
          </p:cNvPr>
          <p:cNvSpPr/>
          <p:nvPr/>
        </p:nvSpPr>
        <p:spPr>
          <a:xfrm flipV="1">
            <a:off x="9145562" y="202369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EB1F8C7-3146-4528-BCF8-156478D2B52E}"/>
              </a:ext>
            </a:extLst>
          </p:cNvPr>
          <p:cNvSpPr/>
          <p:nvPr/>
        </p:nvSpPr>
        <p:spPr>
          <a:xfrm flipV="1">
            <a:off x="9137659" y="16518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1E050D45-3962-4773-97ED-41B2DA91E11A}"/>
              </a:ext>
            </a:extLst>
          </p:cNvPr>
          <p:cNvSpPr/>
          <p:nvPr/>
        </p:nvSpPr>
        <p:spPr>
          <a:xfrm flipV="1">
            <a:off x="9145562" y="23364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F9DCDD-5AEB-4448-9477-B7555A892126}"/>
              </a:ext>
            </a:extLst>
          </p:cNvPr>
          <p:cNvSpPr txBox="1"/>
          <p:nvPr/>
        </p:nvSpPr>
        <p:spPr>
          <a:xfrm>
            <a:off x="9491640" y="1465526"/>
            <a:ext cx="377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1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2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98463E8-8476-4E91-9DAC-AF5FEC2E255D}"/>
              </a:ext>
            </a:extLst>
          </p:cNvPr>
          <p:cNvSpPr/>
          <p:nvPr/>
        </p:nvSpPr>
        <p:spPr>
          <a:xfrm>
            <a:off x="7612115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480CAAA-1924-4311-95A4-EFCDD5E03881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7753632" y="5248526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7A3CAFB5-1E41-4075-98E4-F1C5148D8237}"/>
              </a:ext>
            </a:extLst>
          </p:cNvPr>
          <p:cNvSpPr/>
          <p:nvPr/>
        </p:nvSpPr>
        <p:spPr>
          <a:xfrm>
            <a:off x="7753632" y="5298786"/>
            <a:ext cx="503763" cy="467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3790CAA-C38A-46B2-87FF-E2EAEB90F066}"/>
              </a:ext>
            </a:extLst>
          </p:cNvPr>
          <p:cNvCxnSpPr>
            <a:cxnSpLocks/>
          </p:cNvCxnSpPr>
          <p:nvPr/>
        </p:nvCxnSpPr>
        <p:spPr>
          <a:xfrm flipH="1" flipV="1">
            <a:off x="8085144" y="5768570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B6241F5-F10B-4CD3-B877-BE960EEA4069}"/>
              </a:ext>
            </a:extLst>
          </p:cNvPr>
          <p:cNvCxnSpPr>
            <a:cxnSpLocks/>
            <a:endCxn id="40" idx="7"/>
          </p:cNvCxnSpPr>
          <p:nvPr/>
        </p:nvCxnSpPr>
        <p:spPr>
          <a:xfrm flipV="1">
            <a:off x="8158918" y="5271889"/>
            <a:ext cx="124771" cy="779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F694DA5-5726-4E71-A00A-B0D8F2C679A1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7690276" y="5697430"/>
            <a:ext cx="137130" cy="6977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A6A7410-03FA-4CEC-BF72-0E9A2C9725C2}"/>
              </a:ext>
            </a:extLst>
          </p:cNvPr>
          <p:cNvSpPr txBox="1"/>
          <p:nvPr/>
        </p:nvSpPr>
        <p:spPr>
          <a:xfrm>
            <a:off x="8410429" y="55334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34279FA-55BC-4770-8F38-2EE5D53DC98F}"/>
              </a:ext>
            </a:extLst>
          </p:cNvPr>
          <p:cNvCxnSpPr>
            <a:cxnSpLocks/>
          </p:cNvCxnSpPr>
          <p:nvPr/>
        </p:nvCxnSpPr>
        <p:spPr>
          <a:xfrm flipV="1">
            <a:off x="2196101" y="776743"/>
            <a:ext cx="1" cy="131599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46A6FC6-E042-484E-8F97-E0E5291C04F2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2196101" y="2083649"/>
            <a:ext cx="6949461" cy="3152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BC20343-83A7-497C-BAEC-B1FD8805CA5C}"/>
              </a:ext>
            </a:extLst>
          </p:cNvPr>
          <p:cNvCxnSpPr>
            <a:cxnSpLocks/>
            <a:stCxn id="48" idx="1"/>
            <a:endCxn id="44" idx="3"/>
          </p:cNvCxnSpPr>
          <p:nvPr/>
        </p:nvCxnSpPr>
        <p:spPr>
          <a:xfrm flipV="1">
            <a:off x="5821553" y="783067"/>
            <a:ext cx="0" cy="448882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A2A4AC7-D11B-46E4-B2AD-C5B5106AAA69}"/>
              </a:ext>
            </a:extLst>
          </p:cNvPr>
          <p:cNvCxnSpPr>
            <a:cxnSpLocks/>
          </p:cNvCxnSpPr>
          <p:nvPr/>
        </p:nvCxnSpPr>
        <p:spPr>
          <a:xfrm flipV="1">
            <a:off x="7753632" y="2136889"/>
            <a:ext cx="1384027" cy="116305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19DC30F-D2A6-4E8B-991C-4D8F341BB96A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7727339" y="3299581"/>
            <a:ext cx="27136" cy="19723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A7C2D10E-4F39-4586-8D3A-E548C25DD3A9}"/>
              </a:ext>
            </a:extLst>
          </p:cNvPr>
          <p:cNvSpPr/>
          <p:nvPr/>
        </p:nvSpPr>
        <p:spPr>
          <a:xfrm flipV="1">
            <a:off x="2108054" y="19878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A26673CE-35BD-41A9-B9EA-BF604275A65A}"/>
              </a:ext>
            </a:extLst>
          </p:cNvPr>
          <p:cNvSpPr/>
          <p:nvPr/>
        </p:nvSpPr>
        <p:spPr>
          <a:xfrm flipV="1">
            <a:off x="5733507" y="20012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00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706329" y="8425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6659059" y="2922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E7FD351A-634F-4ECB-8DF5-E5ABF968793B}"/>
              </a:ext>
            </a:extLst>
          </p:cNvPr>
          <p:cNvSpPr/>
          <p:nvPr/>
        </p:nvSpPr>
        <p:spPr>
          <a:xfrm>
            <a:off x="5706329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D907A5C-EE03-481B-8F87-E3DE640D5F90}"/>
              </a:ext>
            </a:extLst>
          </p:cNvPr>
          <p:cNvCxnSpPr>
            <a:cxnSpLocks/>
          </p:cNvCxnSpPr>
          <p:nvPr/>
        </p:nvCxnSpPr>
        <p:spPr>
          <a:xfrm flipH="1">
            <a:off x="5755793" y="5672782"/>
            <a:ext cx="737334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8B5FB6C-55C5-49AB-B3AB-A1391E6B9748}"/>
              </a:ext>
            </a:extLst>
          </p:cNvPr>
          <p:cNvCxnSpPr>
            <a:cxnSpLocks/>
          </p:cNvCxnSpPr>
          <p:nvPr/>
        </p:nvCxnSpPr>
        <p:spPr>
          <a:xfrm flipV="1">
            <a:off x="5941367" y="5220011"/>
            <a:ext cx="0" cy="4242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F031BB6-9B31-4E20-8A01-28C09A7D34BB}"/>
              </a:ext>
            </a:extLst>
          </p:cNvPr>
          <p:cNvCxnSpPr>
            <a:cxnSpLocks/>
          </p:cNvCxnSpPr>
          <p:nvPr/>
        </p:nvCxnSpPr>
        <p:spPr>
          <a:xfrm flipV="1">
            <a:off x="6265435" y="5197404"/>
            <a:ext cx="0" cy="4753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9C53F2E-6E8B-414F-BB79-7A09E9BFFB44}"/>
              </a:ext>
            </a:extLst>
          </p:cNvPr>
          <p:cNvSpPr txBox="1"/>
          <p:nvPr/>
        </p:nvSpPr>
        <p:spPr>
          <a:xfrm>
            <a:off x="2014317" y="18149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ECB81E3-29AD-478B-A332-7DA8C0C34E21}"/>
              </a:ext>
            </a:extLst>
          </p:cNvPr>
          <p:cNvSpPr txBox="1"/>
          <p:nvPr/>
        </p:nvSpPr>
        <p:spPr>
          <a:xfrm>
            <a:off x="1452578" y="18064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10B87047-FDDC-44D7-BD56-923FD77FE4C9}"/>
              </a:ext>
            </a:extLst>
          </p:cNvPr>
          <p:cNvSpPr/>
          <p:nvPr/>
        </p:nvSpPr>
        <p:spPr>
          <a:xfrm flipV="1">
            <a:off x="2131102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56D84B5C-F9C5-4172-B459-78378B2B1B64}"/>
              </a:ext>
            </a:extLst>
          </p:cNvPr>
          <p:cNvSpPr/>
          <p:nvPr/>
        </p:nvSpPr>
        <p:spPr>
          <a:xfrm flipV="1">
            <a:off x="1553759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C5401D5-7678-4649-8B9B-49BD093103D2}"/>
              </a:ext>
            </a:extLst>
          </p:cNvPr>
          <p:cNvCxnSpPr>
            <a:cxnSpLocks/>
            <a:endCxn id="81" idx="5"/>
          </p:cNvCxnSpPr>
          <p:nvPr/>
        </p:nvCxnSpPr>
        <p:spPr>
          <a:xfrm flipH="1">
            <a:off x="1720690" y="5504924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22EAF1D6-E379-4383-A673-809662093815}"/>
              </a:ext>
            </a:extLst>
          </p:cNvPr>
          <p:cNvSpPr/>
          <p:nvPr/>
        </p:nvSpPr>
        <p:spPr>
          <a:xfrm flipV="1">
            <a:off x="2131102" y="567312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5192406D-5415-49EF-A748-18A68EDCED06}"/>
              </a:ext>
            </a:extLst>
          </p:cNvPr>
          <p:cNvSpPr/>
          <p:nvPr/>
        </p:nvSpPr>
        <p:spPr>
          <a:xfrm flipV="1">
            <a:off x="1570386" y="567278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6C2043B-E0CB-4863-9350-2A8DFA72F25F}"/>
              </a:ext>
            </a:extLst>
          </p:cNvPr>
          <p:cNvSpPr txBox="1"/>
          <p:nvPr/>
        </p:nvSpPr>
        <p:spPr>
          <a:xfrm>
            <a:off x="928906" y="55145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D4BD693-5DBE-459D-89DC-9CF07C57D782}"/>
              </a:ext>
            </a:extLst>
          </p:cNvPr>
          <p:cNvSpPr/>
          <p:nvPr/>
        </p:nvSpPr>
        <p:spPr>
          <a:xfrm>
            <a:off x="4808587" y="148415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2FB6698-F278-4CC2-BCD9-9EDA30F3047E}"/>
              </a:ext>
            </a:extLst>
          </p:cNvPr>
          <p:cNvSpPr/>
          <p:nvPr/>
        </p:nvSpPr>
        <p:spPr>
          <a:xfrm>
            <a:off x="8975575" y="1522092"/>
            <a:ext cx="516065" cy="1178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B471E-02A2-40D5-968D-02F971426AC6}"/>
              </a:ext>
            </a:extLst>
          </p:cNvPr>
          <p:cNvSpPr txBox="1"/>
          <p:nvPr/>
        </p:nvSpPr>
        <p:spPr>
          <a:xfrm>
            <a:off x="8999197" y="28017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23BBBC54-0CE6-4609-B0FB-819E0766770E}"/>
              </a:ext>
            </a:extLst>
          </p:cNvPr>
          <p:cNvSpPr/>
          <p:nvPr/>
        </p:nvSpPr>
        <p:spPr>
          <a:xfrm flipV="1">
            <a:off x="9145562" y="202369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EB1F8C7-3146-4528-BCF8-156478D2B52E}"/>
              </a:ext>
            </a:extLst>
          </p:cNvPr>
          <p:cNvSpPr/>
          <p:nvPr/>
        </p:nvSpPr>
        <p:spPr>
          <a:xfrm flipV="1">
            <a:off x="9137659" y="16518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1E050D45-3962-4773-97ED-41B2DA91E11A}"/>
              </a:ext>
            </a:extLst>
          </p:cNvPr>
          <p:cNvSpPr/>
          <p:nvPr/>
        </p:nvSpPr>
        <p:spPr>
          <a:xfrm flipV="1">
            <a:off x="9145562" y="23364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F9DCDD-5AEB-4448-9477-B7555A892126}"/>
              </a:ext>
            </a:extLst>
          </p:cNvPr>
          <p:cNvSpPr txBox="1"/>
          <p:nvPr/>
        </p:nvSpPr>
        <p:spPr>
          <a:xfrm>
            <a:off x="9491640" y="1465526"/>
            <a:ext cx="377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1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2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98463E8-8476-4E91-9DAC-AF5FEC2E255D}"/>
              </a:ext>
            </a:extLst>
          </p:cNvPr>
          <p:cNvSpPr/>
          <p:nvPr/>
        </p:nvSpPr>
        <p:spPr>
          <a:xfrm>
            <a:off x="7612115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480CAAA-1924-4311-95A4-EFCDD5E03881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7753632" y="5248526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7A3CAFB5-1E41-4075-98E4-F1C5148D8237}"/>
              </a:ext>
            </a:extLst>
          </p:cNvPr>
          <p:cNvSpPr/>
          <p:nvPr/>
        </p:nvSpPr>
        <p:spPr>
          <a:xfrm>
            <a:off x="7753632" y="5298786"/>
            <a:ext cx="503763" cy="467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3790CAA-C38A-46B2-87FF-E2EAEB90F066}"/>
              </a:ext>
            </a:extLst>
          </p:cNvPr>
          <p:cNvCxnSpPr>
            <a:cxnSpLocks/>
          </p:cNvCxnSpPr>
          <p:nvPr/>
        </p:nvCxnSpPr>
        <p:spPr>
          <a:xfrm flipH="1" flipV="1">
            <a:off x="8085144" y="5768570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B6241F5-F10B-4CD3-B877-BE960EEA4069}"/>
              </a:ext>
            </a:extLst>
          </p:cNvPr>
          <p:cNvCxnSpPr>
            <a:cxnSpLocks/>
            <a:endCxn id="40" idx="7"/>
          </p:cNvCxnSpPr>
          <p:nvPr/>
        </p:nvCxnSpPr>
        <p:spPr>
          <a:xfrm flipV="1">
            <a:off x="8158918" y="5271889"/>
            <a:ext cx="124771" cy="779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F694DA5-5726-4E71-A00A-B0D8F2C679A1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7690276" y="5697430"/>
            <a:ext cx="137130" cy="6977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A6A7410-03FA-4CEC-BF72-0E9A2C9725C2}"/>
              </a:ext>
            </a:extLst>
          </p:cNvPr>
          <p:cNvSpPr txBox="1"/>
          <p:nvPr/>
        </p:nvSpPr>
        <p:spPr>
          <a:xfrm>
            <a:off x="8410429" y="55334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34279FA-55BC-4770-8F38-2EE5D53DC98F}"/>
              </a:ext>
            </a:extLst>
          </p:cNvPr>
          <p:cNvCxnSpPr>
            <a:cxnSpLocks/>
          </p:cNvCxnSpPr>
          <p:nvPr/>
        </p:nvCxnSpPr>
        <p:spPr>
          <a:xfrm flipV="1">
            <a:off x="2196101" y="776743"/>
            <a:ext cx="1" cy="131599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46A6FC6-E042-484E-8F97-E0E5291C04F2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2196101" y="2083649"/>
            <a:ext cx="6949461" cy="3152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BC20343-83A7-497C-BAEC-B1FD8805CA5C}"/>
              </a:ext>
            </a:extLst>
          </p:cNvPr>
          <p:cNvCxnSpPr>
            <a:cxnSpLocks/>
            <a:stCxn id="48" idx="1"/>
            <a:endCxn id="44" idx="3"/>
          </p:cNvCxnSpPr>
          <p:nvPr/>
        </p:nvCxnSpPr>
        <p:spPr>
          <a:xfrm flipV="1">
            <a:off x="5821553" y="783067"/>
            <a:ext cx="0" cy="448882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A2A4AC7-D11B-46E4-B2AD-C5B5106AAA69}"/>
              </a:ext>
            </a:extLst>
          </p:cNvPr>
          <p:cNvCxnSpPr>
            <a:cxnSpLocks/>
          </p:cNvCxnSpPr>
          <p:nvPr/>
        </p:nvCxnSpPr>
        <p:spPr>
          <a:xfrm flipV="1">
            <a:off x="7753632" y="2136889"/>
            <a:ext cx="1384027" cy="116305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19DC30F-D2A6-4E8B-991C-4D8F341BB96A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7727339" y="3299581"/>
            <a:ext cx="27136" cy="19723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A7C2D10E-4F39-4586-8D3A-E548C25DD3A9}"/>
              </a:ext>
            </a:extLst>
          </p:cNvPr>
          <p:cNvSpPr/>
          <p:nvPr/>
        </p:nvSpPr>
        <p:spPr>
          <a:xfrm flipV="1">
            <a:off x="2108054" y="19878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A26673CE-35BD-41A9-B9EA-BF604275A65A}"/>
              </a:ext>
            </a:extLst>
          </p:cNvPr>
          <p:cNvSpPr/>
          <p:nvPr/>
        </p:nvSpPr>
        <p:spPr>
          <a:xfrm flipV="1">
            <a:off x="5733507" y="20012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AC370B9-04C5-44A2-8AE5-48B02927E966}"/>
              </a:ext>
            </a:extLst>
          </p:cNvPr>
          <p:cNvCxnSpPr>
            <a:cxnSpLocks/>
            <a:stCxn id="81" idx="3"/>
            <a:endCxn id="78" idx="0"/>
          </p:cNvCxnSpPr>
          <p:nvPr/>
        </p:nvCxnSpPr>
        <p:spPr>
          <a:xfrm flipV="1">
            <a:off x="1596174" y="776743"/>
            <a:ext cx="45631" cy="49228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2FF8117-5CAB-4B20-9B1F-F8B55A4773A0}"/>
              </a:ext>
            </a:extLst>
          </p:cNvPr>
          <p:cNvCxnSpPr>
            <a:cxnSpLocks/>
            <a:stCxn id="35" idx="2"/>
          </p:cNvCxnSpPr>
          <p:nvPr/>
        </p:nvCxnSpPr>
        <p:spPr>
          <a:xfrm flipH="1" flipV="1">
            <a:off x="1605467" y="1700576"/>
            <a:ext cx="7532192" cy="427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5850E57E-52E8-4F33-8B03-C5208B113850}"/>
              </a:ext>
            </a:extLst>
          </p:cNvPr>
          <p:cNvSpPr/>
          <p:nvPr/>
        </p:nvSpPr>
        <p:spPr>
          <a:xfrm flipV="1">
            <a:off x="1553759" y="162528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E5684E1-3E02-4C85-B85F-61309CD0A6C6}"/>
              </a:ext>
            </a:extLst>
          </p:cNvPr>
          <p:cNvCxnSpPr>
            <a:cxnSpLocks/>
            <a:stCxn id="48" idx="7"/>
          </p:cNvCxnSpPr>
          <p:nvPr/>
        </p:nvCxnSpPr>
        <p:spPr>
          <a:xfrm flipV="1">
            <a:off x="6377903" y="1742663"/>
            <a:ext cx="47549" cy="35292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90BC46EE-17BF-487E-B7B3-BBF737BAA45B}"/>
              </a:ext>
            </a:extLst>
          </p:cNvPr>
          <p:cNvSpPr/>
          <p:nvPr/>
        </p:nvSpPr>
        <p:spPr>
          <a:xfrm flipV="1">
            <a:off x="6342397" y="162268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7152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706329" y="8425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6659059" y="2922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E7FD351A-634F-4ECB-8DF5-E5ABF968793B}"/>
              </a:ext>
            </a:extLst>
          </p:cNvPr>
          <p:cNvSpPr/>
          <p:nvPr/>
        </p:nvSpPr>
        <p:spPr>
          <a:xfrm>
            <a:off x="5706329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D907A5C-EE03-481B-8F87-E3DE640D5F90}"/>
              </a:ext>
            </a:extLst>
          </p:cNvPr>
          <p:cNvCxnSpPr>
            <a:cxnSpLocks/>
          </p:cNvCxnSpPr>
          <p:nvPr/>
        </p:nvCxnSpPr>
        <p:spPr>
          <a:xfrm flipH="1">
            <a:off x="5755793" y="5672782"/>
            <a:ext cx="737334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8B5FB6C-55C5-49AB-B3AB-A1391E6B9748}"/>
              </a:ext>
            </a:extLst>
          </p:cNvPr>
          <p:cNvCxnSpPr>
            <a:cxnSpLocks/>
          </p:cNvCxnSpPr>
          <p:nvPr/>
        </p:nvCxnSpPr>
        <p:spPr>
          <a:xfrm flipV="1">
            <a:off x="5941367" y="5220011"/>
            <a:ext cx="0" cy="4242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F031BB6-9B31-4E20-8A01-28C09A7D34BB}"/>
              </a:ext>
            </a:extLst>
          </p:cNvPr>
          <p:cNvCxnSpPr>
            <a:cxnSpLocks/>
          </p:cNvCxnSpPr>
          <p:nvPr/>
        </p:nvCxnSpPr>
        <p:spPr>
          <a:xfrm flipV="1">
            <a:off x="6265435" y="5197404"/>
            <a:ext cx="0" cy="4753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9C53F2E-6E8B-414F-BB79-7A09E9BFFB44}"/>
              </a:ext>
            </a:extLst>
          </p:cNvPr>
          <p:cNvSpPr txBox="1"/>
          <p:nvPr/>
        </p:nvSpPr>
        <p:spPr>
          <a:xfrm>
            <a:off x="2014317" y="18149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ECB81E3-29AD-478B-A332-7DA8C0C34E21}"/>
              </a:ext>
            </a:extLst>
          </p:cNvPr>
          <p:cNvSpPr txBox="1"/>
          <p:nvPr/>
        </p:nvSpPr>
        <p:spPr>
          <a:xfrm>
            <a:off x="1452578" y="18064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10B87047-FDDC-44D7-BD56-923FD77FE4C9}"/>
              </a:ext>
            </a:extLst>
          </p:cNvPr>
          <p:cNvSpPr/>
          <p:nvPr/>
        </p:nvSpPr>
        <p:spPr>
          <a:xfrm flipV="1">
            <a:off x="2131102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56D84B5C-F9C5-4172-B459-78378B2B1B64}"/>
              </a:ext>
            </a:extLst>
          </p:cNvPr>
          <p:cNvSpPr/>
          <p:nvPr/>
        </p:nvSpPr>
        <p:spPr>
          <a:xfrm flipV="1">
            <a:off x="1553759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C5401D5-7678-4649-8B9B-49BD093103D2}"/>
              </a:ext>
            </a:extLst>
          </p:cNvPr>
          <p:cNvCxnSpPr>
            <a:cxnSpLocks/>
            <a:endCxn id="81" idx="5"/>
          </p:cNvCxnSpPr>
          <p:nvPr/>
        </p:nvCxnSpPr>
        <p:spPr>
          <a:xfrm flipH="1">
            <a:off x="1720690" y="5504924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22EAF1D6-E379-4383-A673-809662093815}"/>
              </a:ext>
            </a:extLst>
          </p:cNvPr>
          <p:cNvSpPr/>
          <p:nvPr/>
        </p:nvSpPr>
        <p:spPr>
          <a:xfrm flipV="1">
            <a:off x="2131102" y="567312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5192406D-5415-49EF-A748-18A68EDCED06}"/>
              </a:ext>
            </a:extLst>
          </p:cNvPr>
          <p:cNvSpPr/>
          <p:nvPr/>
        </p:nvSpPr>
        <p:spPr>
          <a:xfrm flipV="1">
            <a:off x="1570386" y="567278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6C2043B-E0CB-4863-9350-2A8DFA72F25F}"/>
              </a:ext>
            </a:extLst>
          </p:cNvPr>
          <p:cNvSpPr txBox="1"/>
          <p:nvPr/>
        </p:nvSpPr>
        <p:spPr>
          <a:xfrm>
            <a:off x="928906" y="55145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D4BD693-5DBE-459D-89DC-9CF07C57D782}"/>
              </a:ext>
            </a:extLst>
          </p:cNvPr>
          <p:cNvSpPr/>
          <p:nvPr/>
        </p:nvSpPr>
        <p:spPr>
          <a:xfrm>
            <a:off x="4748967" y="1491769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2FB6698-F278-4CC2-BCD9-9EDA30F3047E}"/>
              </a:ext>
            </a:extLst>
          </p:cNvPr>
          <p:cNvSpPr/>
          <p:nvPr/>
        </p:nvSpPr>
        <p:spPr>
          <a:xfrm>
            <a:off x="8975575" y="1522092"/>
            <a:ext cx="516065" cy="1178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B471E-02A2-40D5-968D-02F971426AC6}"/>
              </a:ext>
            </a:extLst>
          </p:cNvPr>
          <p:cNvSpPr txBox="1"/>
          <p:nvPr/>
        </p:nvSpPr>
        <p:spPr>
          <a:xfrm>
            <a:off x="8999197" y="28017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23BBBC54-0CE6-4609-B0FB-819E0766770E}"/>
              </a:ext>
            </a:extLst>
          </p:cNvPr>
          <p:cNvSpPr/>
          <p:nvPr/>
        </p:nvSpPr>
        <p:spPr>
          <a:xfrm flipV="1">
            <a:off x="9145562" y="202369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EB1F8C7-3146-4528-BCF8-156478D2B52E}"/>
              </a:ext>
            </a:extLst>
          </p:cNvPr>
          <p:cNvSpPr/>
          <p:nvPr/>
        </p:nvSpPr>
        <p:spPr>
          <a:xfrm flipV="1">
            <a:off x="9137659" y="16518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1E050D45-3962-4773-97ED-41B2DA91E11A}"/>
              </a:ext>
            </a:extLst>
          </p:cNvPr>
          <p:cNvSpPr/>
          <p:nvPr/>
        </p:nvSpPr>
        <p:spPr>
          <a:xfrm flipV="1">
            <a:off x="9145562" y="23364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F9DCDD-5AEB-4448-9477-B7555A892126}"/>
              </a:ext>
            </a:extLst>
          </p:cNvPr>
          <p:cNvSpPr txBox="1"/>
          <p:nvPr/>
        </p:nvSpPr>
        <p:spPr>
          <a:xfrm>
            <a:off x="9491640" y="1465526"/>
            <a:ext cx="377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1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2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98463E8-8476-4E91-9DAC-AF5FEC2E255D}"/>
              </a:ext>
            </a:extLst>
          </p:cNvPr>
          <p:cNvSpPr/>
          <p:nvPr/>
        </p:nvSpPr>
        <p:spPr>
          <a:xfrm>
            <a:off x="7612115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480CAAA-1924-4311-95A4-EFCDD5E03881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7753632" y="5248526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7A3CAFB5-1E41-4075-98E4-F1C5148D8237}"/>
              </a:ext>
            </a:extLst>
          </p:cNvPr>
          <p:cNvSpPr/>
          <p:nvPr/>
        </p:nvSpPr>
        <p:spPr>
          <a:xfrm>
            <a:off x="7753632" y="5298786"/>
            <a:ext cx="503763" cy="467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3790CAA-C38A-46B2-87FF-E2EAEB90F066}"/>
              </a:ext>
            </a:extLst>
          </p:cNvPr>
          <p:cNvCxnSpPr>
            <a:cxnSpLocks/>
          </p:cNvCxnSpPr>
          <p:nvPr/>
        </p:nvCxnSpPr>
        <p:spPr>
          <a:xfrm flipH="1" flipV="1">
            <a:off x="8085144" y="5768570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B6241F5-F10B-4CD3-B877-BE960EEA4069}"/>
              </a:ext>
            </a:extLst>
          </p:cNvPr>
          <p:cNvCxnSpPr>
            <a:cxnSpLocks/>
            <a:endCxn id="40" idx="7"/>
          </p:cNvCxnSpPr>
          <p:nvPr/>
        </p:nvCxnSpPr>
        <p:spPr>
          <a:xfrm flipV="1">
            <a:off x="8158918" y="5271889"/>
            <a:ext cx="124771" cy="779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F694DA5-5726-4E71-A00A-B0D8F2C679A1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7690276" y="5697430"/>
            <a:ext cx="137130" cy="6977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A6A7410-03FA-4CEC-BF72-0E9A2C9725C2}"/>
              </a:ext>
            </a:extLst>
          </p:cNvPr>
          <p:cNvSpPr txBox="1"/>
          <p:nvPr/>
        </p:nvSpPr>
        <p:spPr>
          <a:xfrm>
            <a:off x="8410429" y="55334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34279FA-55BC-4770-8F38-2EE5D53DC98F}"/>
              </a:ext>
            </a:extLst>
          </p:cNvPr>
          <p:cNvCxnSpPr>
            <a:cxnSpLocks/>
          </p:cNvCxnSpPr>
          <p:nvPr/>
        </p:nvCxnSpPr>
        <p:spPr>
          <a:xfrm flipV="1">
            <a:off x="2196101" y="776743"/>
            <a:ext cx="1" cy="131599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46A6FC6-E042-484E-8F97-E0E5291C04F2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2196101" y="2083649"/>
            <a:ext cx="6949461" cy="3152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BC20343-83A7-497C-BAEC-B1FD8805CA5C}"/>
              </a:ext>
            </a:extLst>
          </p:cNvPr>
          <p:cNvCxnSpPr>
            <a:cxnSpLocks/>
            <a:stCxn id="48" idx="1"/>
            <a:endCxn id="44" idx="3"/>
          </p:cNvCxnSpPr>
          <p:nvPr/>
        </p:nvCxnSpPr>
        <p:spPr>
          <a:xfrm flipV="1">
            <a:off x="5821553" y="783067"/>
            <a:ext cx="0" cy="448882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A2A4AC7-D11B-46E4-B2AD-C5B5106AAA69}"/>
              </a:ext>
            </a:extLst>
          </p:cNvPr>
          <p:cNvCxnSpPr>
            <a:cxnSpLocks/>
          </p:cNvCxnSpPr>
          <p:nvPr/>
        </p:nvCxnSpPr>
        <p:spPr>
          <a:xfrm flipV="1">
            <a:off x="7753632" y="2136889"/>
            <a:ext cx="1384027" cy="116305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19DC30F-D2A6-4E8B-991C-4D8F341BB96A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7727339" y="3299581"/>
            <a:ext cx="27136" cy="19723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A7C2D10E-4F39-4586-8D3A-E548C25DD3A9}"/>
              </a:ext>
            </a:extLst>
          </p:cNvPr>
          <p:cNvSpPr/>
          <p:nvPr/>
        </p:nvSpPr>
        <p:spPr>
          <a:xfrm flipV="1">
            <a:off x="2108054" y="19878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A26673CE-35BD-41A9-B9EA-BF604275A65A}"/>
              </a:ext>
            </a:extLst>
          </p:cNvPr>
          <p:cNvSpPr/>
          <p:nvPr/>
        </p:nvSpPr>
        <p:spPr>
          <a:xfrm flipV="1">
            <a:off x="5733507" y="20012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AC370B9-04C5-44A2-8AE5-48B02927E966}"/>
              </a:ext>
            </a:extLst>
          </p:cNvPr>
          <p:cNvCxnSpPr>
            <a:cxnSpLocks/>
            <a:stCxn id="81" idx="3"/>
            <a:endCxn id="78" idx="0"/>
          </p:cNvCxnSpPr>
          <p:nvPr/>
        </p:nvCxnSpPr>
        <p:spPr>
          <a:xfrm flipV="1">
            <a:off x="1596174" y="776743"/>
            <a:ext cx="45631" cy="49228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2FF8117-5CAB-4B20-9B1F-F8B55A4773A0}"/>
              </a:ext>
            </a:extLst>
          </p:cNvPr>
          <p:cNvCxnSpPr>
            <a:cxnSpLocks/>
            <a:stCxn id="35" idx="2"/>
          </p:cNvCxnSpPr>
          <p:nvPr/>
        </p:nvCxnSpPr>
        <p:spPr>
          <a:xfrm flipH="1" flipV="1">
            <a:off x="1605467" y="1700576"/>
            <a:ext cx="7532192" cy="427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5850E57E-52E8-4F33-8B03-C5208B113850}"/>
              </a:ext>
            </a:extLst>
          </p:cNvPr>
          <p:cNvSpPr/>
          <p:nvPr/>
        </p:nvSpPr>
        <p:spPr>
          <a:xfrm flipV="1">
            <a:off x="1553759" y="162528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E5684E1-3E02-4C85-B85F-61309CD0A6C6}"/>
              </a:ext>
            </a:extLst>
          </p:cNvPr>
          <p:cNvCxnSpPr>
            <a:cxnSpLocks/>
            <a:stCxn id="48" idx="7"/>
          </p:cNvCxnSpPr>
          <p:nvPr/>
        </p:nvCxnSpPr>
        <p:spPr>
          <a:xfrm flipV="1">
            <a:off x="6377903" y="1742663"/>
            <a:ext cx="47549" cy="35292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90BC46EE-17BF-487E-B7B3-BBF737BAA45B}"/>
              </a:ext>
            </a:extLst>
          </p:cNvPr>
          <p:cNvSpPr/>
          <p:nvPr/>
        </p:nvSpPr>
        <p:spPr>
          <a:xfrm flipV="1">
            <a:off x="6342397" y="162268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88D7B62-895A-4991-989E-A2F4E0A54688}"/>
              </a:ext>
            </a:extLst>
          </p:cNvPr>
          <p:cNvCxnSpPr>
            <a:cxnSpLocks/>
          </p:cNvCxnSpPr>
          <p:nvPr/>
        </p:nvCxnSpPr>
        <p:spPr>
          <a:xfrm flipH="1" flipV="1">
            <a:off x="2219148" y="2448826"/>
            <a:ext cx="11928" cy="32486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907FB5C-DBD6-46B7-98F2-4A593E619E6C}"/>
              </a:ext>
            </a:extLst>
          </p:cNvPr>
          <p:cNvCxnSpPr>
            <a:cxnSpLocks/>
          </p:cNvCxnSpPr>
          <p:nvPr/>
        </p:nvCxnSpPr>
        <p:spPr>
          <a:xfrm flipH="1">
            <a:off x="2183407" y="2448826"/>
            <a:ext cx="4022776" cy="131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A88146C-CE43-4727-9B6E-4A9FC7101796}"/>
              </a:ext>
            </a:extLst>
          </p:cNvPr>
          <p:cNvCxnSpPr>
            <a:cxnSpLocks/>
          </p:cNvCxnSpPr>
          <p:nvPr/>
        </p:nvCxnSpPr>
        <p:spPr>
          <a:xfrm flipH="1" flipV="1">
            <a:off x="6189204" y="913782"/>
            <a:ext cx="12607" cy="151411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7CEF9EFC-C272-4FCB-AB4A-84B2E32ABE3F}"/>
              </a:ext>
            </a:extLst>
          </p:cNvPr>
          <p:cNvSpPr/>
          <p:nvPr/>
        </p:nvSpPr>
        <p:spPr>
          <a:xfrm flipV="1">
            <a:off x="2131102" y="23737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0F913071-B152-40BB-B71B-84236097201A}"/>
              </a:ext>
            </a:extLst>
          </p:cNvPr>
          <p:cNvSpPr/>
          <p:nvPr/>
        </p:nvSpPr>
        <p:spPr>
          <a:xfrm flipV="1">
            <a:off x="6096012" y="233958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5AFFF59-0BE3-43B4-9634-BE5D47BB4669}"/>
              </a:ext>
            </a:extLst>
          </p:cNvPr>
          <p:cNvCxnSpPr>
            <a:cxnSpLocks/>
          </p:cNvCxnSpPr>
          <p:nvPr/>
        </p:nvCxnSpPr>
        <p:spPr>
          <a:xfrm flipH="1">
            <a:off x="8221303" y="2448902"/>
            <a:ext cx="941587" cy="90444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22C6220A-2917-4904-8494-A72EE523815F}"/>
              </a:ext>
            </a:extLst>
          </p:cNvPr>
          <p:cNvCxnSpPr>
            <a:cxnSpLocks/>
          </p:cNvCxnSpPr>
          <p:nvPr/>
        </p:nvCxnSpPr>
        <p:spPr>
          <a:xfrm flipH="1">
            <a:off x="8158918" y="3352536"/>
            <a:ext cx="62386" cy="184486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311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706329" y="8425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6659059" y="2922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E7FD351A-634F-4ECB-8DF5-E5ABF968793B}"/>
              </a:ext>
            </a:extLst>
          </p:cNvPr>
          <p:cNvSpPr/>
          <p:nvPr/>
        </p:nvSpPr>
        <p:spPr>
          <a:xfrm>
            <a:off x="5706329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D907A5C-EE03-481B-8F87-E3DE640D5F90}"/>
              </a:ext>
            </a:extLst>
          </p:cNvPr>
          <p:cNvCxnSpPr>
            <a:cxnSpLocks/>
          </p:cNvCxnSpPr>
          <p:nvPr/>
        </p:nvCxnSpPr>
        <p:spPr>
          <a:xfrm flipH="1">
            <a:off x="5755793" y="5672782"/>
            <a:ext cx="737334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8B5FB6C-55C5-49AB-B3AB-A1391E6B9748}"/>
              </a:ext>
            </a:extLst>
          </p:cNvPr>
          <p:cNvCxnSpPr>
            <a:cxnSpLocks/>
          </p:cNvCxnSpPr>
          <p:nvPr/>
        </p:nvCxnSpPr>
        <p:spPr>
          <a:xfrm flipV="1">
            <a:off x="5941367" y="5220011"/>
            <a:ext cx="0" cy="4242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F031BB6-9B31-4E20-8A01-28C09A7D34BB}"/>
              </a:ext>
            </a:extLst>
          </p:cNvPr>
          <p:cNvCxnSpPr>
            <a:cxnSpLocks/>
          </p:cNvCxnSpPr>
          <p:nvPr/>
        </p:nvCxnSpPr>
        <p:spPr>
          <a:xfrm flipV="1">
            <a:off x="6265435" y="5197404"/>
            <a:ext cx="0" cy="4753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9C53F2E-6E8B-414F-BB79-7A09E9BFFB44}"/>
              </a:ext>
            </a:extLst>
          </p:cNvPr>
          <p:cNvSpPr txBox="1"/>
          <p:nvPr/>
        </p:nvSpPr>
        <p:spPr>
          <a:xfrm>
            <a:off x="2014317" y="18149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ECB81E3-29AD-478B-A332-7DA8C0C34E21}"/>
              </a:ext>
            </a:extLst>
          </p:cNvPr>
          <p:cNvSpPr txBox="1"/>
          <p:nvPr/>
        </p:nvSpPr>
        <p:spPr>
          <a:xfrm>
            <a:off x="1452578" y="18064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10B87047-FDDC-44D7-BD56-923FD77FE4C9}"/>
              </a:ext>
            </a:extLst>
          </p:cNvPr>
          <p:cNvSpPr/>
          <p:nvPr/>
        </p:nvSpPr>
        <p:spPr>
          <a:xfrm flipV="1">
            <a:off x="2131102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56D84B5C-F9C5-4172-B459-78378B2B1B64}"/>
              </a:ext>
            </a:extLst>
          </p:cNvPr>
          <p:cNvSpPr/>
          <p:nvPr/>
        </p:nvSpPr>
        <p:spPr>
          <a:xfrm flipV="1">
            <a:off x="1553759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C5401D5-7678-4649-8B9B-49BD093103D2}"/>
              </a:ext>
            </a:extLst>
          </p:cNvPr>
          <p:cNvCxnSpPr>
            <a:cxnSpLocks/>
            <a:endCxn id="81" idx="5"/>
          </p:cNvCxnSpPr>
          <p:nvPr/>
        </p:nvCxnSpPr>
        <p:spPr>
          <a:xfrm flipH="1">
            <a:off x="1720690" y="5504924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22EAF1D6-E379-4383-A673-809662093815}"/>
              </a:ext>
            </a:extLst>
          </p:cNvPr>
          <p:cNvSpPr/>
          <p:nvPr/>
        </p:nvSpPr>
        <p:spPr>
          <a:xfrm flipV="1">
            <a:off x="2131102" y="567312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5192406D-5415-49EF-A748-18A68EDCED06}"/>
              </a:ext>
            </a:extLst>
          </p:cNvPr>
          <p:cNvSpPr/>
          <p:nvPr/>
        </p:nvSpPr>
        <p:spPr>
          <a:xfrm flipV="1">
            <a:off x="1570386" y="567278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6C2043B-E0CB-4863-9350-2A8DFA72F25F}"/>
              </a:ext>
            </a:extLst>
          </p:cNvPr>
          <p:cNvSpPr txBox="1"/>
          <p:nvPr/>
        </p:nvSpPr>
        <p:spPr>
          <a:xfrm>
            <a:off x="928906" y="55145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D4BD693-5DBE-459D-89DC-9CF07C57D782}"/>
              </a:ext>
            </a:extLst>
          </p:cNvPr>
          <p:cNvSpPr/>
          <p:nvPr/>
        </p:nvSpPr>
        <p:spPr>
          <a:xfrm>
            <a:off x="4748967" y="1491769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2FB6698-F278-4CC2-BCD9-9EDA30F3047E}"/>
              </a:ext>
            </a:extLst>
          </p:cNvPr>
          <p:cNvSpPr/>
          <p:nvPr/>
        </p:nvSpPr>
        <p:spPr>
          <a:xfrm>
            <a:off x="8975575" y="1522092"/>
            <a:ext cx="516065" cy="1178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B471E-02A2-40D5-968D-02F971426AC6}"/>
              </a:ext>
            </a:extLst>
          </p:cNvPr>
          <p:cNvSpPr txBox="1"/>
          <p:nvPr/>
        </p:nvSpPr>
        <p:spPr>
          <a:xfrm>
            <a:off x="8999197" y="28017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23BBBC54-0CE6-4609-B0FB-819E0766770E}"/>
              </a:ext>
            </a:extLst>
          </p:cNvPr>
          <p:cNvSpPr/>
          <p:nvPr/>
        </p:nvSpPr>
        <p:spPr>
          <a:xfrm flipV="1">
            <a:off x="9145562" y="202369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EB1F8C7-3146-4528-BCF8-156478D2B52E}"/>
              </a:ext>
            </a:extLst>
          </p:cNvPr>
          <p:cNvSpPr/>
          <p:nvPr/>
        </p:nvSpPr>
        <p:spPr>
          <a:xfrm flipV="1">
            <a:off x="9137659" y="16518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1E050D45-3962-4773-97ED-41B2DA91E11A}"/>
              </a:ext>
            </a:extLst>
          </p:cNvPr>
          <p:cNvSpPr/>
          <p:nvPr/>
        </p:nvSpPr>
        <p:spPr>
          <a:xfrm flipV="1">
            <a:off x="9145562" y="23364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F9DCDD-5AEB-4448-9477-B7555A892126}"/>
              </a:ext>
            </a:extLst>
          </p:cNvPr>
          <p:cNvSpPr txBox="1"/>
          <p:nvPr/>
        </p:nvSpPr>
        <p:spPr>
          <a:xfrm>
            <a:off x="9491640" y="1465526"/>
            <a:ext cx="377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1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2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98463E8-8476-4E91-9DAC-AF5FEC2E255D}"/>
              </a:ext>
            </a:extLst>
          </p:cNvPr>
          <p:cNvSpPr/>
          <p:nvPr/>
        </p:nvSpPr>
        <p:spPr>
          <a:xfrm>
            <a:off x="7612115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480CAAA-1924-4311-95A4-EFCDD5E03881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7753632" y="5248526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7A3CAFB5-1E41-4075-98E4-F1C5148D8237}"/>
              </a:ext>
            </a:extLst>
          </p:cNvPr>
          <p:cNvSpPr/>
          <p:nvPr/>
        </p:nvSpPr>
        <p:spPr>
          <a:xfrm>
            <a:off x="7753632" y="5298786"/>
            <a:ext cx="503763" cy="467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3790CAA-C38A-46B2-87FF-E2EAEB90F066}"/>
              </a:ext>
            </a:extLst>
          </p:cNvPr>
          <p:cNvCxnSpPr>
            <a:cxnSpLocks/>
          </p:cNvCxnSpPr>
          <p:nvPr/>
        </p:nvCxnSpPr>
        <p:spPr>
          <a:xfrm flipH="1" flipV="1">
            <a:off x="8085144" y="5768570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B6241F5-F10B-4CD3-B877-BE960EEA4069}"/>
              </a:ext>
            </a:extLst>
          </p:cNvPr>
          <p:cNvCxnSpPr>
            <a:cxnSpLocks/>
            <a:endCxn id="40" idx="7"/>
          </p:cNvCxnSpPr>
          <p:nvPr/>
        </p:nvCxnSpPr>
        <p:spPr>
          <a:xfrm flipV="1">
            <a:off x="8158918" y="5271889"/>
            <a:ext cx="124771" cy="779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F694DA5-5726-4E71-A00A-B0D8F2C679A1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7690276" y="5697430"/>
            <a:ext cx="137130" cy="6977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A6A7410-03FA-4CEC-BF72-0E9A2C9725C2}"/>
              </a:ext>
            </a:extLst>
          </p:cNvPr>
          <p:cNvSpPr txBox="1"/>
          <p:nvPr/>
        </p:nvSpPr>
        <p:spPr>
          <a:xfrm>
            <a:off x="8410429" y="55334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34279FA-55BC-4770-8F38-2EE5D53DC98F}"/>
              </a:ext>
            </a:extLst>
          </p:cNvPr>
          <p:cNvCxnSpPr>
            <a:cxnSpLocks/>
          </p:cNvCxnSpPr>
          <p:nvPr/>
        </p:nvCxnSpPr>
        <p:spPr>
          <a:xfrm flipV="1">
            <a:off x="2196101" y="776743"/>
            <a:ext cx="1" cy="131599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46A6FC6-E042-484E-8F97-E0E5291C04F2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2196101" y="2083649"/>
            <a:ext cx="6949461" cy="3152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BC20343-83A7-497C-BAEC-B1FD8805CA5C}"/>
              </a:ext>
            </a:extLst>
          </p:cNvPr>
          <p:cNvCxnSpPr>
            <a:cxnSpLocks/>
            <a:stCxn id="48" idx="1"/>
            <a:endCxn id="44" idx="3"/>
          </p:cNvCxnSpPr>
          <p:nvPr/>
        </p:nvCxnSpPr>
        <p:spPr>
          <a:xfrm flipV="1">
            <a:off x="5821553" y="783067"/>
            <a:ext cx="0" cy="448882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A2A4AC7-D11B-46E4-B2AD-C5B5106AAA69}"/>
              </a:ext>
            </a:extLst>
          </p:cNvPr>
          <p:cNvCxnSpPr>
            <a:cxnSpLocks/>
          </p:cNvCxnSpPr>
          <p:nvPr/>
        </p:nvCxnSpPr>
        <p:spPr>
          <a:xfrm flipV="1">
            <a:off x="7753632" y="2136889"/>
            <a:ext cx="1384027" cy="116305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19DC30F-D2A6-4E8B-991C-4D8F341BB96A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7727339" y="3299581"/>
            <a:ext cx="27136" cy="19723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A7C2D10E-4F39-4586-8D3A-E548C25DD3A9}"/>
              </a:ext>
            </a:extLst>
          </p:cNvPr>
          <p:cNvSpPr/>
          <p:nvPr/>
        </p:nvSpPr>
        <p:spPr>
          <a:xfrm flipV="1">
            <a:off x="2108054" y="19878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A26673CE-35BD-41A9-B9EA-BF604275A65A}"/>
              </a:ext>
            </a:extLst>
          </p:cNvPr>
          <p:cNvSpPr/>
          <p:nvPr/>
        </p:nvSpPr>
        <p:spPr>
          <a:xfrm flipV="1">
            <a:off x="5733507" y="20012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AC370B9-04C5-44A2-8AE5-48B02927E966}"/>
              </a:ext>
            </a:extLst>
          </p:cNvPr>
          <p:cNvCxnSpPr>
            <a:cxnSpLocks/>
            <a:stCxn id="81" idx="3"/>
            <a:endCxn id="78" idx="0"/>
          </p:cNvCxnSpPr>
          <p:nvPr/>
        </p:nvCxnSpPr>
        <p:spPr>
          <a:xfrm flipV="1">
            <a:off x="1596174" y="776743"/>
            <a:ext cx="45631" cy="49228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2FF8117-5CAB-4B20-9B1F-F8B55A4773A0}"/>
              </a:ext>
            </a:extLst>
          </p:cNvPr>
          <p:cNvCxnSpPr>
            <a:cxnSpLocks/>
            <a:stCxn id="35" idx="2"/>
          </p:cNvCxnSpPr>
          <p:nvPr/>
        </p:nvCxnSpPr>
        <p:spPr>
          <a:xfrm flipH="1" flipV="1">
            <a:off x="1605467" y="1700576"/>
            <a:ext cx="7532192" cy="427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5850E57E-52E8-4F33-8B03-C5208B113850}"/>
              </a:ext>
            </a:extLst>
          </p:cNvPr>
          <p:cNvSpPr/>
          <p:nvPr/>
        </p:nvSpPr>
        <p:spPr>
          <a:xfrm flipV="1">
            <a:off x="1553759" y="162528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E5684E1-3E02-4C85-B85F-61309CD0A6C6}"/>
              </a:ext>
            </a:extLst>
          </p:cNvPr>
          <p:cNvCxnSpPr>
            <a:cxnSpLocks/>
            <a:stCxn id="48" idx="7"/>
          </p:cNvCxnSpPr>
          <p:nvPr/>
        </p:nvCxnSpPr>
        <p:spPr>
          <a:xfrm flipV="1">
            <a:off x="6377903" y="1742663"/>
            <a:ext cx="47549" cy="35292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90BC46EE-17BF-487E-B7B3-BBF737BAA45B}"/>
              </a:ext>
            </a:extLst>
          </p:cNvPr>
          <p:cNvSpPr/>
          <p:nvPr/>
        </p:nvSpPr>
        <p:spPr>
          <a:xfrm flipV="1">
            <a:off x="6342397" y="162268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88D7B62-895A-4991-989E-A2F4E0A54688}"/>
              </a:ext>
            </a:extLst>
          </p:cNvPr>
          <p:cNvCxnSpPr>
            <a:cxnSpLocks/>
          </p:cNvCxnSpPr>
          <p:nvPr/>
        </p:nvCxnSpPr>
        <p:spPr>
          <a:xfrm flipH="1" flipV="1">
            <a:off x="2219148" y="2448826"/>
            <a:ext cx="11928" cy="324860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907FB5C-DBD6-46B7-98F2-4A593E619E6C}"/>
              </a:ext>
            </a:extLst>
          </p:cNvPr>
          <p:cNvCxnSpPr>
            <a:cxnSpLocks/>
          </p:cNvCxnSpPr>
          <p:nvPr/>
        </p:nvCxnSpPr>
        <p:spPr>
          <a:xfrm flipH="1">
            <a:off x="2183407" y="2448826"/>
            <a:ext cx="4022776" cy="131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A88146C-CE43-4727-9B6E-4A9FC7101796}"/>
              </a:ext>
            </a:extLst>
          </p:cNvPr>
          <p:cNvCxnSpPr>
            <a:cxnSpLocks/>
          </p:cNvCxnSpPr>
          <p:nvPr/>
        </p:nvCxnSpPr>
        <p:spPr>
          <a:xfrm flipH="1" flipV="1">
            <a:off x="6189204" y="913782"/>
            <a:ext cx="12607" cy="15141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7CEF9EFC-C272-4FCB-AB4A-84B2E32ABE3F}"/>
              </a:ext>
            </a:extLst>
          </p:cNvPr>
          <p:cNvSpPr/>
          <p:nvPr/>
        </p:nvSpPr>
        <p:spPr>
          <a:xfrm flipV="1">
            <a:off x="2131102" y="23737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0F913071-B152-40BB-B71B-84236097201A}"/>
              </a:ext>
            </a:extLst>
          </p:cNvPr>
          <p:cNvSpPr/>
          <p:nvPr/>
        </p:nvSpPr>
        <p:spPr>
          <a:xfrm flipV="1">
            <a:off x="6096012" y="233958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5AFFF59-0BE3-43B4-9634-BE5D47BB4669}"/>
              </a:ext>
            </a:extLst>
          </p:cNvPr>
          <p:cNvCxnSpPr>
            <a:cxnSpLocks/>
          </p:cNvCxnSpPr>
          <p:nvPr/>
        </p:nvCxnSpPr>
        <p:spPr>
          <a:xfrm flipH="1">
            <a:off x="8221303" y="2448902"/>
            <a:ext cx="941587" cy="9044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22C6220A-2917-4904-8494-A72EE523815F}"/>
              </a:ext>
            </a:extLst>
          </p:cNvPr>
          <p:cNvCxnSpPr>
            <a:cxnSpLocks/>
          </p:cNvCxnSpPr>
          <p:nvPr/>
        </p:nvCxnSpPr>
        <p:spPr>
          <a:xfrm flipH="1">
            <a:off x="8158918" y="3352536"/>
            <a:ext cx="62386" cy="18448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6B35D0B-9C9E-492C-8053-A26F37B4F9C6}"/>
              </a:ext>
            </a:extLst>
          </p:cNvPr>
          <p:cNvSpPr txBox="1"/>
          <p:nvPr/>
        </p:nvSpPr>
        <p:spPr>
          <a:xfrm>
            <a:off x="3583369" y="4926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受金ねじ部の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F9245E55-5D24-4E26-9D04-083B97114CAE}"/>
              </a:ext>
            </a:extLst>
          </p:cNvPr>
          <p:cNvCxnSpPr>
            <a:cxnSpLocks/>
          </p:cNvCxnSpPr>
          <p:nvPr/>
        </p:nvCxnSpPr>
        <p:spPr>
          <a:xfrm>
            <a:off x="5386614" y="536277"/>
            <a:ext cx="273898" cy="180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065D2C6-E3EA-45B2-AFC8-54820045F5DC}"/>
              </a:ext>
            </a:extLst>
          </p:cNvPr>
          <p:cNvSpPr txBox="1"/>
          <p:nvPr/>
        </p:nvSpPr>
        <p:spPr>
          <a:xfrm>
            <a:off x="3247715" y="4814363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側端子に白線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33229144-ADF5-4D96-9D25-D1623654B6BF}"/>
              </a:ext>
            </a:extLst>
          </p:cNvPr>
          <p:cNvCxnSpPr>
            <a:cxnSpLocks/>
          </p:cNvCxnSpPr>
          <p:nvPr/>
        </p:nvCxnSpPr>
        <p:spPr>
          <a:xfrm flipV="1">
            <a:off x="5311693" y="5248526"/>
            <a:ext cx="359138" cy="50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487B880-D498-48D4-8278-A3A19323950D}"/>
              </a:ext>
            </a:extLst>
          </p:cNvPr>
          <p:cNvSpPr txBox="1"/>
          <p:nvPr/>
        </p:nvSpPr>
        <p:spPr>
          <a:xfrm>
            <a:off x="2284146" y="10107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332A4118-C116-41EA-8E3C-09065CD701B8}"/>
              </a:ext>
            </a:extLst>
          </p:cNvPr>
          <p:cNvCxnSpPr>
            <a:cxnSpLocks/>
          </p:cNvCxnSpPr>
          <p:nvPr/>
        </p:nvCxnSpPr>
        <p:spPr>
          <a:xfrm flipH="1">
            <a:off x="1833552" y="1406328"/>
            <a:ext cx="532536" cy="179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69A4E9A3-BC54-45C9-AEFA-044DD27C030B}"/>
              </a:ext>
            </a:extLst>
          </p:cNvPr>
          <p:cNvCxnSpPr>
            <a:cxnSpLocks/>
          </p:cNvCxnSpPr>
          <p:nvPr/>
        </p:nvCxnSpPr>
        <p:spPr>
          <a:xfrm flipH="1">
            <a:off x="2243282" y="1501921"/>
            <a:ext cx="559155" cy="423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987356D-0468-46D2-AF5B-8C815CD77085}"/>
              </a:ext>
            </a:extLst>
          </p:cNvPr>
          <p:cNvSpPr txBox="1"/>
          <p:nvPr/>
        </p:nvSpPr>
        <p:spPr>
          <a:xfrm>
            <a:off x="2322157" y="28707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1D7F6C31-9DCF-4DFE-870C-1AA45AE39646}"/>
              </a:ext>
            </a:extLst>
          </p:cNvPr>
          <p:cNvCxnSpPr>
            <a:cxnSpLocks/>
          </p:cNvCxnSpPr>
          <p:nvPr/>
        </p:nvCxnSpPr>
        <p:spPr>
          <a:xfrm flipH="1" flipV="1">
            <a:off x="2311192" y="2653901"/>
            <a:ext cx="194342" cy="244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90CC7F3-B4C9-431C-B65B-672A240C86ED}"/>
              </a:ext>
            </a:extLst>
          </p:cNvPr>
          <p:cNvSpPr txBox="1"/>
          <p:nvPr/>
        </p:nvSpPr>
        <p:spPr>
          <a:xfrm>
            <a:off x="3880413" y="2696905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3591317-948C-4026-B276-2ED5C67DE257}"/>
              </a:ext>
            </a:extLst>
          </p:cNvPr>
          <p:cNvSpPr txBox="1"/>
          <p:nvPr/>
        </p:nvSpPr>
        <p:spPr>
          <a:xfrm>
            <a:off x="3715161" y="1086712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4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464C760-FF04-40F0-8E75-E37741BD48CE}"/>
              </a:ext>
            </a:extLst>
          </p:cNvPr>
          <p:cNvSpPr txBox="1"/>
          <p:nvPr/>
        </p:nvSpPr>
        <p:spPr>
          <a:xfrm>
            <a:off x="6218554" y="1086893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3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2E88B213-04C8-4EB1-954E-619BBF1ABFA1}"/>
              </a:ext>
            </a:extLst>
          </p:cNvPr>
          <p:cNvCxnSpPr>
            <a:cxnSpLocks/>
          </p:cNvCxnSpPr>
          <p:nvPr/>
        </p:nvCxnSpPr>
        <p:spPr>
          <a:xfrm>
            <a:off x="5371563" y="1562193"/>
            <a:ext cx="273000" cy="431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96BDC09D-A682-4306-9ED3-9F9EBAA441ED}"/>
              </a:ext>
            </a:extLst>
          </p:cNvPr>
          <p:cNvCxnSpPr>
            <a:cxnSpLocks/>
          </p:cNvCxnSpPr>
          <p:nvPr/>
        </p:nvCxnSpPr>
        <p:spPr>
          <a:xfrm flipV="1">
            <a:off x="5659616" y="2563646"/>
            <a:ext cx="359236" cy="163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F6BEC4FA-0F11-4F3A-8382-77106A0578EF}"/>
              </a:ext>
            </a:extLst>
          </p:cNvPr>
          <p:cNvCxnSpPr>
            <a:cxnSpLocks/>
          </p:cNvCxnSpPr>
          <p:nvPr/>
        </p:nvCxnSpPr>
        <p:spPr>
          <a:xfrm flipH="1">
            <a:off x="6533171" y="1510089"/>
            <a:ext cx="311839" cy="108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95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5706329" y="8425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6659059" y="2922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E7FD351A-634F-4ECB-8DF5-E5ABF968793B}"/>
              </a:ext>
            </a:extLst>
          </p:cNvPr>
          <p:cNvSpPr/>
          <p:nvPr/>
        </p:nvSpPr>
        <p:spPr>
          <a:xfrm>
            <a:off x="5706329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9D907A5C-EE03-481B-8F87-E3DE640D5F90}"/>
              </a:ext>
            </a:extLst>
          </p:cNvPr>
          <p:cNvCxnSpPr>
            <a:cxnSpLocks/>
          </p:cNvCxnSpPr>
          <p:nvPr/>
        </p:nvCxnSpPr>
        <p:spPr>
          <a:xfrm flipH="1">
            <a:off x="5755793" y="5672782"/>
            <a:ext cx="737334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88B5FB6C-55C5-49AB-B3AB-A1391E6B9748}"/>
              </a:ext>
            </a:extLst>
          </p:cNvPr>
          <p:cNvCxnSpPr>
            <a:cxnSpLocks/>
          </p:cNvCxnSpPr>
          <p:nvPr/>
        </p:nvCxnSpPr>
        <p:spPr>
          <a:xfrm flipV="1">
            <a:off x="5941367" y="5220011"/>
            <a:ext cx="0" cy="4242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FF031BB6-9B31-4E20-8A01-28C09A7D34BB}"/>
              </a:ext>
            </a:extLst>
          </p:cNvPr>
          <p:cNvCxnSpPr>
            <a:cxnSpLocks/>
          </p:cNvCxnSpPr>
          <p:nvPr/>
        </p:nvCxnSpPr>
        <p:spPr>
          <a:xfrm flipV="1">
            <a:off x="6265435" y="5197404"/>
            <a:ext cx="0" cy="47537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9C53F2E-6E8B-414F-BB79-7A09E9BFFB44}"/>
              </a:ext>
            </a:extLst>
          </p:cNvPr>
          <p:cNvSpPr txBox="1"/>
          <p:nvPr/>
        </p:nvSpPr>
        <p:spPr>
          <a:xfrm>
            <a:off x="2014317" y="18149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ECB81E3-29AD-478B-A332-7DA8C0C34E21}"/>
              </a:ext>
            </a:extLst>
          </p:cNvPr>
          <p:cNvSpPr txBox="1"/>
          <p:nvPr/>
        </p:nvSpPr>
        <p:spPr>
          <a:xfrm>
            <a:off x="1452578" y="18064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77" name="楕円 76">
            <a:extLst>
              <a:ext uri="{FF2B5EF4-FFF2-40B4-BE49-F238E27FC236}">
                <a16:creationId xmlns:a16="http://schemas.microsoft.com/office/drawing/2014/main" id="{10B87047-FDDC-44D7-BD56-923FD77FE4C9}"/>
              </a:ext>
            </a:extLst>
          </p:cNvPr>
          <p:cNvSpPr/>
          <p:nvPr/>
        </p:nvSpPr>
        <p:spPr>
          <a:xfrm flipV="1">
            <a:off x="2131102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>
            <a:extLst>
              <a:ext uri="{FF2B5EF4-FFF2-40B4-BE49-F238E27FC236}">
                <a16:creationId xmlns:a16="http://schemas.microsoft.com/office/drawing/2014/main" id="{56D84B5C-F9C5-4172-B459-78378B2B1B64}"/>
              </a:ext>
            </a:extLst>
          </p:cNvPr>
          <p:cNvSpPr/>
          <p:nvPr/>
        </p:nvSpPr>
        <p:spPr>
          <a:xfrm flipV="1">
            <a:off x="1553759" y="59377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C5401D5-7678-4649-8B9B-49BD093103D2}"/>
              </a:ext>
            </a:extLst>
          </p:cNvPr>
          <p:cNvCxnSpPr>
            <a:cxnSpLocks/>
            <a:endCxn id="81" idx="5"/>
          </p:cNvCxnSpPr>
          <p:nvPr/>
        </p:nvCxnSpPr>
        <p:spPr>
          <a:xfrm flipH="1">
            <a:off x="1720690" y="5504924"/>
            <a:ext cx="410412" cy="19465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22EAF1D6-E379-4383-A673-809662093815}"/>
              </a:ext>
            </a:extLst>
          </p:cNvPr>
          <p:cNvSpPr/>
          <p:nvPr/>
        </p:nvSpPr>
        <p:spPr>
          <a:xfrm flipV="1">
            <a:off x="2131102" y="567312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楕円 80">
            <a:extLst>
              <a:ext uri="{FF2B5EF4-FFF2-40B4-BE49-F238E27FC236}">
                <a16:creationId xmlns:a16="http://schemas.microsoft.com/office/drawing/2014/main" id="{5192406D-5415-49EF-A748-18A68EDCED06}"/>
              </a:ext>
            </a:extLst>
          </p:cNvPr>
          <p:cNvSpPr/>
          <p:nvPr/>
        </p:nvSpPr>
        <p:spPr>
          <a:xfrm flipV="1">
            <a:off x="1570386" y="567278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56C2043B-E0CB-4863-9350-2A8DFA72F25F}"/>
              </a:ext>
            </a:extLst>
          </p:cNvPr>
          <p:cNvSpPr txBox="1"/>
          <p:nvPr/>
        </p:nvSpPr>
        <p:spPr>
          <a:xfrm>
            <a:off x="928906" y="551452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D4BD693-5DBE-459D-89DC-9CF07C57D782}"/>
              </a:ext>
            </a:extLst>
          </p:cNvPr>
          <p:cNvSpPr/>
          <p:nvPr/>
        </p:nvSpPr>
        <p:spPr>
          <a:xfrm>
            <a:off x="4748967" y="1491769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2FB6698-F278-4CC2-BCD9-9EDA30F3047E}"/>
              </a:ext>
            </a:extLst>
          </p:cNvPr>
          <p:cNvSpPr/>
          <p:nvPr/>
        </p:nvSpPr>
        <p:spPr>
          <a:xfrm>
            <a:off x="8975575" y="1522092"/>
            <a:ext cx="516065" cy="11783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6EB471E-02A2-40D5-968D-02F971426AC6}"/>
              </a:ext>
            </a:extLst>
          </p:cNvPr>
          <p:cNvSpPr txBox="1"/>
          <p:nvPr/>
        </p:nvSpPr>
        <p:spPr>
          <a:xfrm>
            <a:off x="8999197" y="280178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23BBBC54-0CE6-4609-B0FB-819E0766770E}"/>
              </a:ext>
            </a:extLst>
          </p:cNvPr>
          <p:cNvSpPr/>
          <p:nvPr/>
        </p:nvSpPr>
        <p:spPr>
          <a:xfrm flipV="1">
            <a:off x="9145562" y="202369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AEB1F8C7-3146-4528-BCF8-156478D2B52E}"/>
              </a:ext>
            </a:extLst>
          </p:cNvPr>
          <p:cNvSpPr/>
          <p:nvPr/>
        </p:nvSpPr>
        <p:spPr>
          <a:xfrm flipV="1">
            <a:off x="9137659" y="165184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1E050D45-3962-4773-97ED-41B2DA91E11A}"/>
              </a:ext>
            </a:extLst>
          </p:cNvPr>
          <p:cNvSpPr/>
          <p:nvPr/>
        </p:nvSpPr>
        <p:spPr>
          <a:xfrm flipV="1">
            <a:off x="9145562" y="23364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CF9DCDD-5AEB-4448-9477-B7555A892126}"/>
              </a:ext>
            </a:extLst>
          </p:cNvPr>
          <p:cNvSpPr txBox="1"/>
          <p:nvPr/>
        </p:nvSpPr>
        <p:spPr>
          <a:xfrm>
            <a:off x="9491640" y="1465526"/>
            <a:ext cx="3770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1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2</a:t>
            </a:r>
          </a:p>
          <a:p>
            <a:r>
              <a:rPr lang="en-US" altLang="ja-JP" sz="2400" b="1" dirty="0">
                <a:latin typeface="Georgia" panose="02040502050405020303" pitchFamily="18" charset="0"/>
              </a:rPr>
              <a:t>3</a:t>
            </a: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098463E8-8476-4E91-9DAC-AF5FEC2E255D}"/>
              </a:ext>
            </a:extLst>
          </p:cNvPr>
          <p:cNvSpPr/>
          <p:nvPr/>
        </p:nvSpPr>
        <p:spPr>
          <a:xfrm>
            <a:off x="7612115" y="5164020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480CAAA-1924-4311-95A4-EFCDD5E03881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7753632" y="5248526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楕円 46">
            <a:extLst>
              <a:ext uri="{FF2B5EF4-FFF2-40B4-BE49-F238E27FC236}">
                <a16:creationId xmlns:a16="http://schemas.microsoft.com/office/drawing/2014/main" id="{7A3CAFB5-1E41-4075-98E4-F1C5148D8237}"/>
              </a:ext>
            </a:extLst>
          </p:cNvPr>
          <p:cNvSpPr/>
          <p:nvPr/>
        </p:nvSpPr>
        <p:spPr>
          <a:xfrm>
            <a:off x="7753632" y="5298786"/>
            <a:ext cx="503763" cy="46704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83790CAA-C38A-46B2-87FF-E2EAEB90F066}"/>
              </a:ext>
            </a:extLst>
          </p:cNvPr>
          <p:cNvCxnSpPr>
            <a:cxnSpLocks/>
          </p:cNvCxnSpPr>
          <p:nvPr/>
        </p:nvCxnSpPr>
        <p:spPr>
          <a:xfrm flipH="1" flipV="1">
            <a:off x="8085144" y="5768570"/>
            <a:ext cx="73774" cy="1186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2B6241F5-F10B-4CD3-B877-BE960EEA4069}"/>
              </a:ext>
            </a:extLst>
          </p:cNvPr>
          <p:cNvCxnSpPr>
            <a:cxnSpLocks/>
            <a:endCxn id="40" idx="7"/>
          </p:cNvCxnSpPr>
          <p:nvPr/>
        </p:nvCxnSpPr>
        <p:spPr>
          <a:xfrm flipV="1">
            <a:off x="8158918" y="5271889"/>
            <a:ext cx="124771" cy="779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F694DA5-5726-4E71-A00A-B0D8F2C679A1}"/>
              </a:ext>
            </a:extLst>
          </p:cNvPr>
          <p:cNvCxnSpPr>
            <a:cxnSpLocks/>
            <a:endCxn id="47" idx="3"/>
          </p:cNvCxnSpPr>
          <p:nvPr/>
        </p:nvCxnSpPr>
        <p:spPr>
          <a:xfrm flipV="1">
            <a:off x="7690276" y="5697430"/>
            <a:ext cx="137130" cy="6977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A6A7410-03FA-4CEC-BF72-0E9A2C9725C2}"/>
              </a:ext>
            </a:extLst>
          </p:cNvPr>
          <p:cNvSpPr txBox="1"/>
          <p:nvPr/>
        </p:nvSpPr>
        <p:spPr>
          <a:xfrm>
            <a:off x="8410429" y="55334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734279FA-55BC-4770-8F38-2EE5D53DC98F}"/>
              </a:ext>
            </a:extLst>
          </p:cNvPr>
          <p:cNvCxnSpPr>
            <a:cxnSpLocks/>
          </p:cNvCxnSpPr>
          <p:nvPr/>
        </p:nvCxnSpPr>
        <p:spPr>
          <a:xfrm flipV="1">
            <a:off x="2196101" y="776743"/>
            <a:ext cx="1" cy="131599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246A6FC6-E042-484E-8F97-E0E5291C04F2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2196101" y="2083649"/>
            <a:ext cx="6949461" cy="3152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DBC20343-83A7-497C-BAEC-B1FD8805CA5C}"/>
              </a:ext>
            </a:extLst>
          </p:cNvPr>
          <p:cNvCxnSpPr>
            <a:cxnSpLocks/>
            <a:stCxn id="48" idx="1"/>
            <a:endCxn id="44" idx="3"/>
          </p:cNvCxnSpPr>
          <p:nvPr/>
        </p:nvCxnSpPr>
        <p:spPr>
          <a:xfrm flipV="1">
            <a:off x="5821553" y="783067"/>
            <a:ext cx="0" cy="448882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A2A4AC7-D11B-46E4-B2AD-C5B5106AAA69}"/>
              </a:ext>
            </a:extLst>
          </p:cNvPr>
          <p:cNvCxnSpPr>
            <a:cxnSpLocks/>
          </p:cNvCxnSpPr>
          <p:nvPr/>
        </p:nvCxnSpPr>
        <p:spPr>
          <a:xfrm flipV="1">
            <a:off x="7753632" y="2136889"/>
            <a:ext cx="1384027" cy="116305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519DC30F-D2A6-4E8B-991C-4D8F341BB96A}"/>
              </a:ext>
            </a:extLst>
          </p:cNvPr>
          <p:cNvCxnSpPr>
            <a:cxnSpLocks/>
            <a:stCxn id="40" idx="1"/>
          </p:cNvCxnSpPr>
          <p:nvPr/>
        </p:nvCxnSpPr>
        <p:spPr>
          <a:xfrm flipV="1">
            <a:off x="7727339" y="3299581"/>
            <a:ext cx="27136" cy="19723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>
            <a:extLst>
              <a:ext uri="{FF2B5EF4-FFF2-40B4-BE49-F238E27FC236}">
                <a16:creationId xmlns:a16="http://schemas.microsoft.com/office/drawing/2014/main" id="{A7C2D10E-4F39-4586-8D3A-E548C25DD3A9}"/>
              </a:ext>
            </a:extLst>
          </p:cNvPr>
          <p:cNvSpPr/>
          <p:nvPr/>
        </p:nvSpPr>
        <p:spPr>
          <a:xfrm flipV="1">
            <a:off x="2108054" y="19878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A26673CE-35BD-41A9-B9EA-BF604275A65A}"/>
              </a:ext>
            </a:extLst>
          </p:cNvPr>
          <p:cNvSpPr/>
          <p:nvPr/>
        </p:nvSpPr>
        <p:spPr>
          <a:xfrm flipV="1">
            <a:off x="5733507" y="200125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2AC370B9-04C5-44A2-8AE5-48B02927E966}"/>
              </a:ext>
            </a:extLst>
          </p:cNvPr>
          <p:cNvCxnSpPr>
            <a:cxnSpLocks/>
            <a:stCxn id="81" idx="3"/>
            <a:endCxn id="78" idx="0"/>
          </p:cNvCxnSpPr>
          <p:nvPr/>
        </p:nvCxnSpPr>
        <p:spPr>
          <a:xfrm flipV="1">
            <a:off x="1596174" y="776743"/>
            <a:ext cx="45631" cy="49228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2FF8117-5CAB-4B20-9B1F-F8B55A4773A0}"/>
              </a:ext>
            </a:extLst>
          </p:cNvPr>
          <p:cNvCxnSpPr>
            <a:cxnSpLocks/>
            <a:stCxn id="35" idx="2"/>
          </p:cNvCxnSpPr>
          <p:nvPr/>
        </p:nvCxnSpPr>
        <p:spPr>
          <a:xfrm flipH="1" flipV="1">
            <a:off x="1605467" y="1700576"/>
            <a:ext cx="7532192" cy="4275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5850E57E-52E8-4F33-8B03-C5208B113850}"/>
              </a:ext>
            </a:extLst>
          </p:cNvPr>
          <p:cNvSpPr/>
          <p:nvPr/>
        </p:nvSpPr>
        <p:spPr>
          <a:xfrm flipV="1">
            <a:off x="1553759" y="162528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E5684E1-3E02-4C85-B85F-61309CD0A6C6}"/>
              </a:ext>
            </a:extLst>
          </p:cNvPr>
          <p:cNvCxnSpPr>
            <a:cxnSpLocks/>
            <a:stCxn id="48" idx="7"/>
          </p:cNvCxnSpPr>
          <p:nvPr/>
        </p:nvCxnSpPr>
        <p:spPr>
          <a:xfrm flipV="1">
            <a:off x="6377903" y="1742663"/>
            <a:ext cx="47549" cy="35292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90BC46EE-17BF-487E-B7B3-BBF737BAA45B}"/>
              </a:ext>
            </a:extLst>
          </p:cNvPr>
          <p:cNvSpPr/>
          <p:nvPr/>
        </p:nvSpPr>
        <p:spPr>
          <a:xfrm flipV="1">
            <a:off x="6342397" y="162268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388D7B62-895A-4991-989E-A2F4E0A54688}"/>
              </a:ext>
            </a:extLst>
          </p:cNvPr>
          <p:cNvCxnSpPr>
            <a:cxnSpLocks/>
          </p:cNvCxnSpPr>
          <p:nvPr/>
        </p:nvCxnSpPr>
        <p:spPr>
          <a:xfrm flipH="1" flipV="1">
            <a:off x="2219148" y="2448826"/>
            <a:ext cx="11928" cy="324860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E907FB5C-DBD6-46B7-98F2-4A593E619E6C}"/>
              </a:ext>
            </a:extLst>
          </p:cNvPr>
          <p:cNvCxnSpPr>
            <a:cxnSpLocks/>
          </p:cNvCxnSpPr>
          <p:nvPr/>
        </p:nvCxnSpPr>
        <p:spPr>
          <a:xfrm flipH="1">
            <a:off x="2183407" y="2448826"/>
            <a:ext cx="4022776" cy="1318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0A88146C-CE43-4727-9B6E-4A9FC7101796}"/>
              </a:ext>
            </a:extLst>
          </p:cNvPr>
          <p:cNvCxnSpPr>
            <a:cxnSpLocks/>
          </p:cNvCxnSpPr>
          <p:nvPr/>
        </p:nvCxnSpPr>
        <p:spPr>
          <a:xfrm flipH="1" flipV="1">
            <a:off x="6189204" y="913782"/>
            <a:ext cx="12607" cy="151411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楕円 58">
            <a:extLst>
              <a:ext uri="{FF2B5EF4-FFF2-40B4-BE49-F238E27FC236}">
                <a16:creationId xmlns:a16="http://schemas.microsoft.com/office/drawing/2014/main" id="{7CEF9EFC-C272-4FCB-AB4A-84B2E32ABE3F}"/>
              </a:ext>
            </a:extLst>
          </p:cNvPr>
          <p:cNvSpPr/>
          <p:nvPr/>
        </p:nvSpPr>
        <p:spPr>
          <a:xfrm flipV="1">
            <a:off x="2131102" y="237378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楕円 60">
            <a:extLst>
              <a:ext uri="{FF2B5EF4-FFF2-40B4-BE49-F238E27FC236}">
                <a16:creationId xmlns:a16="http://schemas.microsoft.com/office/drawing/2014/main" id="{0F913071-B152-40BB-B71B-84236097201A}"/>
              </a:ext>
            </a:extLst>
          </p:cNvPr>
          <p:cNvSpPr/>
          <p:nvPr/>
        </p:nvSpPr>
        <p:spPr>
          <a:xfrm flipV="1">
            <a:off x="6096012" y="233958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D5AFFF59-0BE3-43B4-9634-BE5D47BB4669}"/>
              </a:ext>
            </a:extLst>
          </p:cNvPr>
          <p:cNvCxnSpPr>
            <a:cxnSpLocks/>
          </p:cNvCxnSpPr>
          <p:nvPr/>
        </p:nvCxnSpPr>
        <p:spPr>
          <a:xfrm flipH="1">
            <a:off x="8221303" y="2448902"/>
            <a:ext cx="941587" cy="9044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22C6220A-2917-4904-8494-A72EE523815F}"/>
              </a:ext>
            </a:extLst>
          </p:cNvPr>
          <p:cNvCxnSpPr>
            <a:cxnSpLocks/>
          </p:cNvCxnSpPr>
          <p:nvPr/>
        </p:nvCxnSpPr>
        <p:spPr>
          <a:xfrm flipH="1">
            <a:off x="8158918" y="3352536"/>
            <a:ext cx="62386" cy="184486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6B35D0B-9C9E-492C-8053-A26F37B4F9C6}"/>
              </a:ext>
            </a:extLst>
          </p:cNvPr>
          <p:cNvSpPr txBox="1"/>
          <p:nvPr/>
        </p:nvSpPr>
        <p:spPr>
          <a:xfrm>
            <a:off x="3583369" y="49265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受金ねじ部の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F9245E55-5D24-4E26-9D04-083B97114CAE}"/>
              </a:ext>
            </a:extLst>
          </p:cNvPr>
          <p:cNvCxnSpPr>
            <a:cxnSpLocks/>
          </p:cNvCxnSpPr>
          <p:nvPr/>
        </p:nvCxnSpPr>
        <p:spPr>
          <a:xfrm>
            <a:off x="5386614" y="536277"/>
            <a:ext cx="273898" cy="1809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065D2C6-E3EA-45B2-AFC8-54820045F5DC}"/>
              </a:ext>
            </a:extLst>
          </p:cNvPr>
          <p:cNvSpPr txBox="1"/>
          <p:nvPr/>
        </p:nvSpPr>
        <p:spPr>
          <a:xfrm>
            <a:off x="3247715" y="4814363"/>
            <a:ext cx="231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側端子に白線</a:t>
            </a: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33229144-ADF5-4D96-9D25-D1623654B6BF}"/>
              </a:ext>
            </a:extLst>
          </p:cNvPr>
          <p:cNvCxnSpPr>
            <a:cxnSpLocks/>
          </p:cNvCxnSpPr>
          <p:nvPr/>
        </p:nvCxnSpPr>
        <p:spPr>
          <a:xfrm flipV="1">
            <a:off x="5311693" y="5248526"/>
            <a:ext cx="359138" cy="502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1487B880-D498-48D4-8278-A3A19323950D}"/>
              </a:ext>
            </a:extLst>
          </p:cNvPr>
          <p:cNvSpPr txBox="1"/>
          <p:nvPr/>
        </p:nvSpPr>
        <p:spPr>
          <a:xfrm>
            <a:off x="2284146" y="101079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332A4118-C116-41EA-8E3C-09065CD701B8}"/>
              </a:ext>
            </a:extLst>
          </p:cNvPr>
          <p:cNvCxnSpPr>
            <a:cxnSpLocks/>
          </p:cNvCxnSpPr>
          <p:nvPr/>
        </p:nvCxnSpPr>
        <p:spPr>
          <a:xfrm flipH="1">
            <a:off x="1833552" y="1406328"/>
            <a:ext cx="532536" cy="1793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69A4E9A3-BC54-45C9-AEFA-044DD27C030B}"/>
              </a:ext>
            </a:extLst>
          </p:cNvPr>
          <p:cNvCxnSpPr>
            <a:cxnSpLocks/>
          </p:cNvCxnSpPr>
          <p:nvPr/>
        </p:nvCxnSpPr>
        <p:spPr>
          <a:xfrm flipH="1">
            <a:off x="2243282" y="1501921"/>
            <a:ext cx="559155" cy="423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987356D-0468-46D2-AF5B-8C815CD77085}"/>
              </a:ext>
            </a:extLst>
          </p:cNvPr>
          <p:cNvSpPr txBox="1"/>
          <p:nvPr/>
        </p:nvSpPr>
        <p:spPr>
          <a:xfrm>
            <a:off x="2322157" y="287074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1D7F6C31-9DCF-4DFE-870C-1AA45AE39646}"/>
              </a:ext>
            </a:extLst>
          </p:cNvPr>
          <p:cNvCxnSpPr>
            <a:cxnSpLocks/>
          </p:cNvCxnSpPr>
          <p:nvPr/>
        </p:nvCxnSpPr>
        <p:spPr>
          <a:xfrm flipH="1" flipV="1">
            <a:off x="2311192" y="2653901"/>
            <a:ext cx="194342" cy="2445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90CC7F3-B4C9-431C-B65B-672A240C86ED}"/>
              </a:ext>
            </a:extLst>
          </p:cNvPr>
          <p:cNvSpPr txBox="1"/>
          <p:nvPr/>
        </p:nvSpPr>
        <p:spPr>
          <a:xfrm>
            <a:off x="3880413" y="2696905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3591317-948C-4026-B276-2ED5C67DE257}"/>
              </a:ext>
            </a:extLst>
          </p:cNvPr>
          <p:cNvSpPr txBox="1"/>
          <p:nvPr/>
        </p:nvSpPr>
        <p:spPr>
          <a:xfrm>
            <a:off x="3715161" y="1086712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4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464C760-FF04-40F0-8E75-E37741BD48CE}"/>
              </a:ext>
            </a:extLst>
          </p:cNvPr>
          <p:cNvSpPr txBox="1"/>
          <p:nvPr/>
        </p:nvSpPr>
        <p:spPr>
          <a:xfrm>
            <a:off x="6218554" y="1086893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3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2E88B213-04C8-4EB1-954E-619BBF1ABFA1}"/>
              </a:ext>
            </a:extLst>
          </p:cNvPr>
          <p:cNvCxnSpPr>
            <a:cxnSpLocks/>
          </p:cNvCxnSpPr>
          <p:nvPr/>
        </p:nvCxnSpPr>
        <p:spPr>
          <a:xfrm>
            <a:off x="5371563" y="1562193"/>
            <a:ext cx="273000" cy="431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96BDC09D-A682-4306-9ED3-9F9EBAA441ED}"/>
              </a:ext>
            </a:extLst>
          </p:cNvPr>
          <p:cNvCxnSpPr>
            <a:cxnSpLocks/>
          </p:cNvCxnSpPr>
          <p:nvPr/>
        </p:nvCxnSpPr>
        <p:spPr>
          <a:xfrm flipV="1">
            <a:off x="5659616" y="2563646"/>
            <a:ext cx="359236" cy="1635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F6BEC4FA-0F11-4F3A-8382-77106A0578EF}"/>
              </a:ext>
            </a:extLst>
          </p:cNvPr>
          <p:cNvCxnSpPr>
            <a:cxnSpLocks/>
          </p:cNvCxnSpPr>
          <p:nvPr/>
        </p:nvCxnSpPr>
        <p:spPr>
          <a:xfrm flipH="1">
            <a:off x="6533171" y="1510089"/>
            <a:ext cx="311839" cy="108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テキスト ボックス 68">
            <a:extLst>
              <a:ext uri="{FF2B5EF4-FFF2-40B4-BE49-F238E27FC236}">
                <a16:creationId xmlns:a16="http://schemas.microsoft.com/office/drawing/2014/main" id="{73B0C4DA-FD2B-4DC9-98B8-5009353B0590}"/>
              </a:ext>
            </a:extLst>
          </p:cNvPr>
          <p:cNvSpPr txBox="1"/>
          <p:nvPr/>
        </p:nvSpPr>
        <p:spPr>
          <a:xfrm>
            <a:off x="6008" y="825680"/>
            <a:ext cx="2020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150+100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(VVF2.0-2C)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5" name="テキスト ボックス 68">
            <a:extLst>
              <a:ext uri="{FF2B5EF4-FFF2-40B4-BE49-F238E27FC236}">
                <a16:creationId xmlns:a16="http://schemas.microsoft.com/office/drawing/2014/main" id="{C8D53164-0373-47E9-B63C-51FB6086ABDE}"/>
              </a:ext>
            </a:extLst>
          </p:cNvPr>
          <p:cNvSpPr txBox="1"/>
          <p:nvPr/>
        </p:nvSpPr>
        <p:spPr>
          <a:xfrm>
            <a:off x="226969" y="4557121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6" name="テキスト ボックス 68">
            <a:extLst>
              <a:ext uri="{FF2B5EF4-FFF2-40B4-BE49-F238E27FC236}">
                <a16:creationId xmlns:a16="http://schemas.microsoft.com/office/drawing/2014/main" id="{5064275B-A926-4B41-A569-67DC679039C6}"/>
              </a:ext>
            </a:extLst>
          </p:cNvPr>
          <p:cNvSpPr txBox="1"/>
          <p:nvPr/>
        </p:nvSpPr>
        <p:spPr>
          <a:xfrm>
            <a:off x="2697904" y="2052539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7" name="テキスト ボックス 68">
            <a:extLst>
              <a:ext uri="{FF2B5EF4-FFF2-40B4-BE49-F238E27FC236}">
                <a16:creationId xmlns:a16="http://schemas.microsoft.com/office/drawing/2014/main" id="{720392C9-2A24-4839-A718-DAC78B2BD7F2}"/>
              </a:ext>
            </a:extLst>
          </p:cNvPr>
          <p:cNvSpPr txBox="1"/>
          <p:nvPr/>
        </p:nvSpPr>
        <p:spPr>
          <a:xfrm>
            <a:off x="4970755" y="4292667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8" name="テキスト ボックス 68">
            <a:extLst>
              <a:ext uri="{FF2B5EF4-FFF2-40B4-BE49-F238E27FC236}">
                <a16:creationId xmlns:a16="http://schemas.microsoft.com/office/drawing/2014/main" id="{94CCC448-4BC9-415C-BE15-E5100CA3E394}"/>
              </a:ext>
            </a:extLst>
          </p:cNvPr>
          <p:cNvSpPr txBox="1"/>
          <p:nvPr/>
        </p:nvSpPr>
        <p:spPr>
          <a:xfrm>
            <a:off x="6216950" y="776743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9" name="テキスト ボックス 68">
            <a:extLst>
              <a:ext uri="{FF2B5EF4-FFF2-40B4-BE49-F238E27FC236}">
                <a16:creationId xmlns:a16="http://schemas.microsoft.com/office/drawing/2014/main" id="{092E01ED-B34B-4F9E-9091-8B370F9643B9}"/>
              </a:ext>
            </a:extLst>
          </p:cNvPr>
          <p:cNvSpPr txBox="1"/>
          <p:nvPr/>
        </p:nvSpPr>
        <p:spPr>
          <a:xfrm>
            <a:off x="6544782" y="172255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100+150+50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00" name="テキスト ボックス 68">
            <a:extLst>
              <a:ext uri="{FF2B5EF4-FFF2-40B4-BE49-F238E27FC236}">
                <a16:creationId xmlns:a16="http://schemas.microsoft.com/office/drawing/2014/main" id="{150DC059-6818-4F6D-9AB5-DB71EF4E6B0C}"/>
              </a:ext>
            </a:extLst>
          </p:cNvPr>
          <p:cNvSpPr txBox="1"/>
          <p:nvPr/>
        </p:nvSpPr>
        <p:spPr>
          <a:xfrm>
            <a:off x="8266974" y="3619518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50+200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A19281-8555-4DA4-83E6-C0DB7AE4DFEF}"/>
              </a:ext>
            </a:extLst>
          </p:cNvPr>
          <p:cNvCxnSpPr>
            <a:cxnSpLocks/>
          </p:cNvCxnSpPr>
          <p:nvPr/>
        </p:nvCxnSpPr>
        <p:spPr>
          <a:xfrm flipH="1" flipV="1">
            <a:off x="7422077" y="4750162"/>
            <a:ext cx="1188736" cy="241"/>
          </a:xfrm>
          <a:prstGeom prst="line">
            <a:avLst/>
          </a:prstGeom>
          <a:ln w="5715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72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126</Words>
  <Application>Microsoft Office PowerPoint</Application>
  <PresentationFormat>ワイド画面</PresentationFormat>
  <Paragraphs>84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117</cp:revision>
  <dcterms:created xsi:type="dcterms:W3CDTF">2019-03-03T08:42:58Z</dcterms:created>
  <dcterms:modified xsi:type="dcterms:W3CDTF">2020-11-23T13:03:19Z</dcterms:modified>
</cp:coreProperties>
</file>