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1" autoAdjust="0"/>
    <p:restoredTop sz="94660"/>
  </p:normalViewPr>
  <p:slideViewPr>
    <p:cSldViewPr snapToGrid="0">
      <p:cViewPr varScale="1">
        <p:scale>
          <a:sx n="41" d="100"/>
          <a:sy n="41" d="100"/>
        </p:scale>
        <p:origin x="7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2020/10/4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7F3B4A3-51D4-4AA5-980C-BEBF2C566E2C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45DD7B08-4B84-4511-B5D4-31BBA9FFD813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6198592" y="3098561"/>
            <a:ext cx="1204236" cy="90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1DBD651-6475-42AA-8560-7A6BBC78FE52}"/>
              </a:ext>
            </a:extLst>
          </p:cNvPr>
          <p:cNvSpPr/>
          <p:nvPr/>
        </p:nvSpPr>
        <p:spPr>
          <a:xfrm>
            <a:off x="5624688" y="4729271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94574" y="466491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84613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384525" y="3126799"/>
            <a:ext cx="0" cy="1878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769196-2E7A-4140-9C7F-BE3A2FDA64FC}"/>
              </a:ext>
            </a:extLst>
          </p:cNvPr>
          <p:cNvSpPr/>
          <p:nvPr/>
        </p:nvSpPr>
        <p:spPr>
          <a:xfrm>
            <a:off x="4336145" y="2380038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9101C1-11E5-467F-9D4F-2D8F8F5B460C}"/>
              </a:ext>
            </a:extLst>
          </p:cNvPr>
          <p:cNvCxnSpPr>
            <a:cxnSpLocks/>
            <a:endCxn id="55" idx="6"/>
          </p:cNvCxnSpPr>
          <p:nvPr/>
        </p:nvCxnSpPr>
        <p:spPr>
          <a:xfrm flipV="1">
            <a:off x="3384525" y="3112780"/>
            <a:ext cx="1214202" cy="140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6A7C717-67C5-4609-B5B4-E80F0D2A489A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5607267" y="1646835"/>
            <a:ext cx="6686" cy="114436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8113703C-2C14-4DCE-B99C-8FD06BE3E9DF}"/>
              </a:ext>
            </a:extLst>
          </p:cNvPr>
          <p:cNvSpPr/>
          <p:nvPr/>
        </p:nvSpPr>
        <p:spPr>
          <a:xfrm>
            <a:off x="5525972" y="1100949"/>
            <a:ext cx="600769" cy="6395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548815-5D22-4CE9-A2D7-31D032F7D7ED}"/>
              </a:ext>
            </a:extLst>
          </p:cNvPr>
          <p:cNvSpPr txBox="1"/>
          <p:nvPr/>
        </p:nvSpPr>
        <p:spPr>
          <a:xfrm>
            <a:off x="5519220" y="113039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DL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9D779FB-698E-4923-B75A-6FF1C2C41B28}"/>
              </a:ext>
            </a:extLst>
          </p:cNvPr>
          <p:cNvCxnSpPr>
            <a:cxnSpLocks/>
          </p:cNvCxnSpPr>
          <p:nvPr/>
        </p:nvCxnSpPr>
        <p:spPr>
          <a:xfrm>
            <a:off x="6037107" y="2782440"/>
            <a:ext cx="127127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1ADA1866-BC8A-46CE-951A-C9F0010C189B}"/>
              </a:ext>
            </a:extLst>
          </p:cNvPr>
          <p:cNvSpPr/>
          <p:nvPr/>
        </p:nvSpPr>
        <p:spPr>
          <a:xfrm flipV="1">
            <a:off x="5957894" y="26909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F77FC4C-CC45-486B-BE21-BFC75058208F}"/>
              </a:ext>
            </a:extLst>
          </p:cNvPr>
          <p:cNvSpPr/>
          <p:nvPr/>
        </p:nvSpPr>
        <p:spPr>
          <a:xfrm flipV="1">
            <a:off x="4427550" y="113039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81D3051-FADF-4517-93D2-F65328C89946}"/>
              </a:ext>
            </a:extLst>
          </p:cNvPr>
          <p:cNvSpPr/>
          <p:nvPr/>
        </p:nvSpPr>
        <p:spPr>
          <a:xfrm flipV="1">
            <a:off x="4794817" y="11303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2B17F44-8689-40FE-92C6-4C0CD995B0F3}"/>
              </a:ext>
            </a:extLst>
          </p:cNvPr>
          <p:cNvCxnSpPr>
            <a:cxnSpLocks/>
          </p:cNvCxnSpPr>
          <p:nvPr/>
        </p:nvCxnSpPr>
        <p:spPr>
          <a:xfrm flipV="1">
            <a:off x="4498761" y="1215946"/>
            <a:ext cx="1615" cy="192568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6F93D4A-7AF4-4EC5-90D9-9C639086C230}"/>
              </a:ext>
            </a:extLst>
          </p:cNvPr>
          <p:cNvCxnSpPr>
            <a:cxnSpLocks/>
            <a:endCxn id="58" idx="6"/>
          </p:cNvCxnSpPr>
          <p:nvPr/>
        </p:nvCxnSpPr>
        <p:spPr>
          <a:xfrm>
            <a:off x="4890666" y="2791200"/>
            <a:ext cx="804646" cy="1541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614B2BC9-1668-4EB3-AA4D-9AD0EA998E84}"/>
              </a:ext>
            </a:extLst>
          </p:cNvPr>
          <p:cNvSpPr/>
          <p:nvPr/>
        </p:nvSpPr>
        <p:spPr>
          <a:xfrm flipV="1">
            <a:off x="4422635" y="30212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E3219DC-74EB-4669-B254-CFC70131A5DC}"/>
              </a:ext>
            </a:extLst>
          </p:cNvPr>
          <p:cNvCxnSpPr>
            <a:cxnSpLocks/>
          </p:cNvCxnSpPr>
          <p:nvPr/>
        </p:nvCxnSpPr>
        <p:spPr>
          <a:xfrm flipV="1">
            <a:off x="4882863" y="1313363"/>
            <a:ext cx="0" cy="147783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4D76A2A1-9C84-40D2-872A-2D9EA8207142}"/>
              </a:ext>
            </a:extLst>
          </p:cNvPr>
          <p:cNvSpPr/>
          <p:nvPr/>
        </p:nvSpPr>
        <p:spPr>
          <a:xfrm flipV="1">
            <a:off x="4794817" y="26997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30C7381-112F-4111-90A4-8C4170752A13}"/>
              </a:ext>
            </a:extLst>
          </p:cNvPr>
          <p:cNvSpPr/>
          <p:nvPr/>
        </p:nvSpPr>
        <p:spPr>
          <a:xfrm flipV="1">
            <a:off x="5519220" y="27151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D805DDB-9DC1-4D07-B60F-CBC7C9F86C94}"/>
              </a:ext>
            </a:extLst>
          </p:cNvPr>
          <p:cNvCxnSpPr>
            <a:cxnSpLocks/>
            <a:stCxn id="46" idx="5"/>
          </p:cNvCxnSpPr>
          <p:nvPr/>
        </p:nvCxnSpPr>
        <p:spPr>
          <a:xfrm>
            <a:off x="6038760" y="1646835"/>
            <a:ext cx="6588" cy="12067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2EB16E5-0C2E-4552-8B0F-9ACD6D0E5C0B}"/>
              </a:ext>
            </a:extLst>
          </p:cNvPr>
          <p:cNvCxnSpPr>
            <a:cxnSpLocks/>
          </p:cNvCxnSpPr>
          <p:nvPr/>
        </p:nvCxnSpPr>
        <p:spPr>
          <a:xfrm flipH="1" flipV="1">
            <a:off x="6921698" y="3141633"/>
            <a:ext cx="298638" cy="156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4841664-019F-49C3-A8D1-4C7764F80088}"/>
              </a:ext>
            </a:extLst>
          </p:cNvPr>
          <p:cNvSpPr/>
          <p:nvPr/>
        </p:nvSpPr>
        <p:spPr>
          <a:xfrm flipV="1">
            <a:off x="6726955" y="30212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76B5CC3-1290-4066-9CCA-2975AEDFF566}"/>
              </a:ext>
            </a:extLst>
          </p:cNvPr>
          <p:cNvSpPr/>
          <p:nvPr/>
        </p:nvSpPr>
        <p:spPr>
          <a:xfrm flipV="1">
            <a:off x="7220336" y="3259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8588733-0847-4E66-9C32-14A81927677B}"/>
              </a:ext>
            </a:extLst>
          </p:cNvPr>
          <p:cNvSpPr/>
          <p:nvPr/>
        </p:nvSpPr>
        <p:spPr>
          <a:xfrm flipV="1">
            <a:off x="6745606" y="350702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6D06EFA-FB14-4E7B-8AB9-18C127C94C4A}"/>
              </a:ext>
            </a:extLst>
          </p:cNvPr>
          <p:cNvSpPr txBox="1"/>
          <p:nvPr/>
        </p:nvSpPr>
        <p:spPr>
          <a:xfrm>
            <a:off x="6587430" y="372311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1E11B1E-B995-4991-ACF7-21E8745934B8}"/>
              </a:ext>
            </a:extLst>
          </p:cNvPr>
          <p:cNvSpPr txBox="1"/>
          <p:nvPr/>
        </p:nvSpPr>
        <p:spPr>
          <a:xfrm>
            <a:off x="7079873" y="346400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E9B6D33-10D9-4DA3-98A9-798244D24613}"/>
              </a:ext>
            </a:extLst>
          </p:cNvPr>
          <p:cNvSpPr txBox="1"/>
          <p:nvPr/>
        </p:nvSpPr>
        <p:spPr>
          <a:xfrm>
            <a:off x="6788376" y="277685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3D1D206-887A-4378-B6F6-CAF4DC6C07BF}"/>
              </a:ext>
            </a:extLst>
          </p:cNvPr>
          <p:cNvCxnSpPr>
            <a:cxnSpLocks/>
          </p:cNvCxnSpPr>
          <p:nvPr/>
        </p:nvCxnSpPr>
        <p:spPr>
          <a:xfrm flipH="1" flipV="1">
            <a:off x="7329466" y="2765129"/>
            <a:ext cx="5605" cy="5052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E298FC03-FC9B-48B9-B853-F9E0B4EC5B22}"/>
              </a:ext>
            </a:extLst>
          </p:cNvPr>
          <p:cNvCxnSpPr>
            <a:cxnSpLocks/>
            <a:stCxn id="81" idx="1"/>
            <a:endCxn id="82" idx="6"/>
          </p:cNvCxnSpPr>
          <p:nvPr/>
        </p:nvCxnSpPr>
        <p:spPr>
          <a:xfrm flipH="1">
            <a:off x="3475284" y="4860307"/>
            <a:ext cx="251585" cy="2069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AA9E002-F21E-42C5-9E55-46F6C89285BF}"/>
              </a:ext>
            </a:extLst>
          </p:cNvPr>
          <p:cNvSpPr/>
          <p:nvPr/>
        </p:nvSpPr>
        <p:spPr>
          <a:xfrm flipV="1">
            <a:off x="3701081" y="470413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16F753B0-6D07-482D-A6A4-A334D76F050D}"/>
              </a:ext>
            </a:extLst>
          </p:cNvPr>
          <p:cNvSpPr/>
          <p:nvPr/>
        </p:nvSpPr>
        <p:spPr>
          <a:xfrm flipV="1">
            <a:off x="3299192" y="497577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9192734D-63A6-4195-8563-4D42BCC58B8B}"/>
              </a:ext>
            </a:extLst>
          </p:cNvPr>
          <p:cNvSpPr/>
          <p:nvPr/>
        </p:nvSpPr>
        <p:spPr>
          <a:xfrm flipV="1">
            <a:off x="3719732" y="51898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CD9183F-BA69-4B63-B1CB-3D403EE53E77}"/>
              </a:ext>
            </a:extLst>
          </p:cNvPr>
          <p:cNvSpPr txBox="1"/>
          <p:nvPr/>
        </p:nvSpPr>
        <p:spPr>
          <a:xfrm>
            <a:off x="3561556" y="540595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F7B9311-67E2-4B9A-90E5-52A1ED451E42}"/>
              </a:ext>
            </a:extLst>
          </p:cNvPr>
          <p:cNvSpPr txBox="1"/>
          <p:nvPr/>
        </p:nvSpPr>
        <p:spPr>
          <a:xfrm>
            <a:off x="3108633" y="518986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3A5D09A-EEDC-41C9-A333-8F0856D40B67}"/>
              </a:ext>
            </a:extLst>
          </p:cNvPr>
          <p:cNvSpPr txBox="1"/>
          <p:nvPr/>
        </p:nvSpPr>
        <p:spPr>
          <a:xfrm>
            <a:off x="3549138" y="423074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5EABBC3D-FB4F-4986-9BC3-5A3A05C42945}"/>
              </a:ext>
            </a:extLst>
          </p:cNvPr>
          <p:cNvCxnSpPr>
            <a:cxnSpLocks/>
            <a:stCxn id="100" idx="2"/>
            <a:endCxn id="101" idx="6"/>
          </p:cNvCxnSpPr>
          <p:nvPr/>
        </p:nvCxnSpPr>
        <p:spPr>
          <a:xfrm flipH="1" flipV="1">
            <a:off x="4970909" y="476494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8F75C7B2-C06B-4651-8A68-81C6ADB1E9D8}"/>
              </a:ext>
            </a:extLst>
          </p:cNvPr>
          <p:cNvSpPr/>
          <p:nvPr/>
        </p:nvSpPr>
        <p:spPr>
          <a:xfrm flipV="1">
            <a:off x="5542747" y="46738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75FDC4FB-6175-4A35-9B63-F25EBE90755C}"/>
              </a:ext>
            </a:extLst>
          </p:cNvPr>
          <p:cNvSpPr/>
          <p:nvPr/>
        </p:nvSpPr>
        <p:spPr>
          <a:xfrm flipV="1">
            <a:off x="4794817" y="467346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3FC88F9-3689-4494-BE68-B87A5B6E47E5}"/>
              </a:ext>
            </a:extLst>
          </p:cNvPr>
          <p:cNvCxnSpPr>
            <a:cxnSpLocks/>
            <a:stCxn id="109" idx="2"/>
            <a:endCxn id="110" idx="6"/>
          </p:cNvCxnSpPr>
          <p:nvPr/>
        </p:nvCxnSpPr>
        <p:spPr>
          <a:xfrm flipH="1" flipV="1">
            <a:off x="4970909" y="524301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C29E8015-B7D7-4E4D-81A9-B1FD1C440BF9}"/>
              </a:ext>
            </a:extLst>
          </p:cNvPr>
          <p:cNvSpPr/>
          <p:nvPr/>
        </p:nvSpPr>
        <p:spPr>
          <a:xfrm flipV="1">
            <a:off x="5542747" y="515187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DE5532B2-7EC3-4191-804D-0A35B340701F}"/>
              </a:ext>
            </a:extLst>
          </p:cNvPr>
          <p:cNvSpPr/>
          <p:nvPr/>
        </p:nvSpPr>
        <p:spPr>
          <a:xfrm flipV="1">
            <a:off x="4794817" y="515153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3CD0BB7-0AF6-4E90-A6D8-D93E3AD3758F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4933799" y="4814581"/>
            <a:ext cx="634736" cy="3640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773B3AD-B446-4031-94FD-0DF19E02F753}"/>
              </a:ext>
            </a:extLst>
          </p:cNvPr>
          <p:cNvCxnSpPr>
            <a:cxnSpLocks/>
            <a:stCxn id="100" idx="1"/>
            <a:endCxn id="110" idx="5"/>
          </p:cNvCxnSpPr>
          <p:nvPr/>
        </p:nvCxnSpPr>
        <p:spPr>
          <a:xfrm flipH="1">
            <a:off x="4945121" y="4829981"/>
            <a:ext cx="623414" cy="3483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C27028D-FBEB-43EE-B658-9CAA40B10E64}"/>
              </a:ext>
            </a:extLst>
          </p:cNvPr>
          <p:cNvSpPr txBox="1"/>
          <p:nvPr/>
        </p:nvSpPr>
        <p:spPr>
          <a:xfrm>
            <a:off x="4474799" y="429977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E4E4B91-8CFC-4515-8731-548DF509FC74}"/>
              </a:ext>
            </a:extLst>
          </p:cNvPr>
          <p:cNvSpPr txBox="1"/>
          <p:nvPr/>
        </p:nvSpPr>
        <p:spPr>
          <a:xfrm>
            <a:off x="4515596" y="539884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E00088C-5F7F-4EDC-9707-986AC214A17B}"/>
              </a:ext>
            </a:extLst>
          </p:cNvPr>
          <p:cNvSpPr txBox="1"/>
          <p:nvPr/>
        </p:nvSpPr>
        <p:spPr>
          <a:xfrm>
            <a:off x="5611706" y="5420694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96B3BF8-6DA8-4E81-B74D-706B0CA43078}"/>
              </a:ext>
            </a:extLst>
          </p:cNvPr>
          <p:cNvSpPr txBox="1"/>
          <p:nvPr/>
        </p:nvSpPr>
        <p:spPr>
          <a:xfrm>
            <a:off x="5603557" y="429214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２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823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 flipH="1">
            <a:off x="2937957" y="3383339"/>
            <a:ext cx="4826" cy="16364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769196-2E7A-4140-9C7F-BE3A2FDA64FC}"/>
              </a:ext>
            </a:extLst>
          </p:cNvPr>
          <p:cNvSpPr/>
          <p:nvPr/>
        </p:nvSpPr>
        <p:spPr>
          <a:xfrm>
            <a:off x="4336145" y="2380038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9101C1-11E5-467F-9D4F-2D8F8F5B460C}"/>
              </a:ext>
            </a:extLst>
          </p:cNvPr>
          <p:cNvCxnSpPr>
            <a:cxnSpLocks/>
          </p:cNvCxnSpPr>
          <p:nvPr/>
        </p:nvCxnSpPr>
        <p:spPr>
          <a:xfrm flipV="1">
            <a:off x="2918952" y="3335754"/>
            <a:ext cx="1679421" cy="3672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6A7C717-67C5-4609-B5B4-E80F0D2A489A}"/>
              </a:ext>
            </a:extLst>
          </p:cNvPr>
          <p:cNvCxnSpPr>
            <a:cxnSpLocks/>
            <a:stCxn id="46" idx="3"/>
          </p:cNvCxnSpPr>
          <p:nvPr/>
        </p:nvCxnSpPr>
        <p:spPr>
          <a:xfrm flipH="1">
            <a:off x="5607267" y="1646835"/>
            <a:ext cx="6686" cy="114436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8113703C-2C14-4DCE-B99C-8FD06BE3E9DF}"/>
              </a:ext>
            </a:extLst>
          </p:cNvPr>
          <p:cNvSpPr/>
          <p:nvPr/>
        </p:nvSpPr>
        <p:spPr>
          <a:xfrm>
            <a:off x="5525972" y="1100949"/>
            <a:ext cx="600769" cy="6395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5548815-5D22-4CE9-A2D7-31D032F7D7ED}"/>
              </a:ext>
            </a:extLst>
          </p:cNvPr>
          <p:cNvSpPr txBox="1"/>
          <p:nvPr/>
        </p:nvSpPr>
        <p:spPr>
          <a:xfrm>
            <a:off x="5519220" y="113039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DL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D9D779FB-698E-4923-B75A-6FF1C2C41B28}"/>
              </a:ext>
            </a:extLst>
          </p:cNvPr>
          <p:cNvCxnSpPr>
            <a:cxnSpLocks/>
          </p:cNvCxnSpPr>
          <p:nvPr/>
        </p:nvCxnSpPr>
        <p:spPr>
          <a:xfrm>
            <a:off x="6038760" y="3141907"/>
            <a:ext cx="1355270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1ADA1866-BC8A-46CE-951A-C9F0010C189B}"/>
              </a:ext>
            </a:extLst>
          </p:cNvPr>
          <p:cNvSpPr/>
          <p:nvPr/>
        </p:nvSpPr>
        <p:spPr>
          <a:xfrm flipV="1">
            <a:off x="5971147" y="305042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EF77FC4C-CC45-486B-BE21-BFC75058208F}"/>
              </a:ext>
            </a:extLst>
          </p:cNvPr>
          <p:cNvSpPr/>
          <p:nvPr/>
        </p:nvSpPr>
        <p:spPr>
          <a:xfrm flipV="1">
            <a:off x="4385217" y="154725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81D3051-FADF-4517-93D2-F65328C89946}"/>
              </a:ext>
            </a:extLst>
          </p:cNvPr>
          <p:cNvSpPr/>
          <p:nvPr/>
        </p:nvSpPr>
        <p:spPr>
          <a:xfrm flipV="1">
            <a:off x="4782096" y="153539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2B17F44-8689-40FE-92C6-4C0CD995B0F3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502171" y="1725176"/>
            <a:ext cx="438" cy="16891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6F93D4A-7AF4-4EC5-90D9-9C639086C230}"/>
              </a:ext>
            </a:extLst>
          </p:cNvPr>
          <p:cNvCxnSpPr>
            <a:cxnSpLocks/>
            <a:endCxn id="58" idx="6"/>
          </p:cNvCxnSpPr>
          <p:nvPr/>
        </p:nvCxnSpPr>
        <p:spPr>
          <a:xfrm>
            <a:off x="4890666" y="2791200"/>
            <a:ext cx="804646" cy="1541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54">
            <a:extLst>
              <a:ext uri="{FF2B5EF4-FFF2-40B4-BE49-F238E27FC236}">
                <a16:creationId xmlns:a16="http://schemas.microsoft.com/office/drawing/2014/main" id="{614B2BC9-1668-4EB3-AA4D-9AD0EA998E84}"/>
              </a:ext>
            </a:extLst>
          </p:cNvPr>
          <p:cNvSpPr/>
          <p:nvPr/>
        </p:nvSpPr>
        <p:spPr>
          <a:xfrm flipV="1">
            <a:off x="4414125" y="323138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E3219DC-74EB-4669-B254-CFC70131A5DC}"/>
              </a:ext>
            </a:extLst>
          </p:cNvPr>
          <p:cNvCxnSpPr>
            <a:cxnSpLocks/>
            <a:endCxn id="51" idx="0"/>
          </p:cNvCxnSpPr>
          <p:nvPr/>
        </p:nvCxnSpPr>
        <p:spPr>
          <a:xfrm flipH="1" flipV="1">
            <a:off x="4870142" y="1718364"/>
            <a:ext cx="12722" cy="10728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4D76A2A1-9C84-40D2-872A-2D9EA8207142}"/>
              </a:ext>
            </a:extLst>
          </p:cNvPr>
          <p:cNvSpPr/>
          <p:nvPr/>
        </p:nvSpPr>
        <p:spPr>
          <a:xfrm flipV="1">
            <a:off x="4794817" y="26997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D30C7381-112F-4111-90A4-8C4170752A13}"/>
              </a:ext>
            </a:extLst>
          </p:cNvPr>
          <p:cNvSpPr/>
          <p:nvPr/>
        </p:nvSpPr>
        <p:spPr>
          <a:xfrm flipV="1">
            <a:off x="5519220" y="27151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D805DDB-9DC1-4D07-B60F-CBC7C9F86C94}"/>
              </a:ext>
            </a:extLst>
          </p:cNvPr>
          <p:cNvCxnSpPr>
            <a:cxnSpLocks/>
            <a:stCxn id="46" idx="5"/>
            <a:endCxn id="49" idx="4"/>
          </p:cNvCxnSpPr>
          <p:nvPr/>
        </p:nvCxnSpPr>
        <p:spPr>
          <a:xfrm>
            <a:off x="6038760" y="1646835"/>
            <a:ext cx="20433" cy="14035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2EB16E5-0C2E-4552-8B0F-9ACD6D0E5C0B}"/>
              </a:ext>
            </a:extLst>
          </p:cNvPr>
          <p:cNvCxnSpPr>
            <a:cxnSpLocks/>
          </p:cNvCxnSpPr>
          <p:nvPr/>
        </p:nvCxnSpPr>
        <p:spPr>
          <a:xfrm flipH="1" flipV="1">
            <a:off x="6980657" y="3523358"/>
            <a:ext cx="298638" cy="156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A4841664-019F-49C3-A8D1-4C7764F80088}"/>
              </a:ext>
            </a:extLst>
          </p:cNvPr>
          <p:cNvSpPr/>
          <p:nvPr/>
        </p:nvSpPr>
        <p:spPr>
          <a:xfrm flipV="1">
            <a:off x="6785914" y="34030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76B5CC3-1290-4066-9CCA-2975AEDFF566}"/>
              </a:ext>
            </a:extLst>
          </p:cNvPr>
          <p:cNvSpPr/>
          <p:nvPr/>
        </p:nvSpPr>
        <p:spPr>
          <a:xfrm flipV="1">
            <a:off x="7279295" y="364150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18588733-0847-4E66-9C32-14A81927677B}"/>
              </a:ext>
            </a:extLst>
          </p:cNvPr>
          <p:cNvSpPr/>
          <p:nvPr/>
        </p:nvSpPr>
        <p:spPr>
          <a:xfrm flipV="1">
            <a:off x="6804565" y="38887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6D06EFA-FB14-4E7B-8AB9-18C127C94C4A}"/>
              </a:ext>
            </a:extLst>
          </p:cNvPr>
          <p:cNvSpPr txBox="1"/>
          <p:nvPr/>
        </p:nvSpPr>
        <p:spPr>
          <a:xfrm>
            <a:off x="6646389" y="410484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1E11B1E-B995-4991-ACF7-21E8745934B8}"/>
              </a:ext>
            </a:extLst>
          </p:cNvPr>
          <p:cNvSpPr txBox="1"/>
          <p:nvPr/>
        </p:nvSpPr>
        <p:spPr>
          <a:xfrm>
            <a:off x="7138832" y="384573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E9B6D33-10D9-4DA3-98A9-798244D24613}"/>
              </a:ext>
            </a:extLst>
          </p:cNvPr>
          <p:cNvSpPr txBox="1"/>
          <p:nvPr/>
        </p:nvSpPr>
        <p:spPr>
          <a:xfrm>
            <a:off x="6847335" y="315858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13D1D206-887A-4378-B6F6-CAF4DC6C07BF}"/>
              </a:ext>
            </a:extLst>
          </p:cNvPr>
          <p:cNvCxnSpPr>
            <a:cxnSpLocks/>
          </p:cNvCxnSpPr>
          <p:nvPr/>
        </p:nvCxnSpPr>
        <p:spPr>
          <a:xfrm flipH="1" flipV="1">
            <a:off x="7388425" y="3146854"/>
            <a:ext cx="5605" cy="5052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E298FC03-FC9B-48B9-B853-F9E0B4EC5B22}"/>
              </a:ext>
            </a:extLst>
          </p:cNvPr>
          <p:cNvCxnSpPr>
            <a:cxnSpLocks/>
            <a:stCxn id="81" idx="1"/>
            <a:endCxn id="82" idx="6"/>
          </p:cNvCxnSpPr>
          <p:nvPr/>
        </p:nvCxnSpPr>
        <p:spPr>
          <a:xfrm flipH="1">
            <a:off x="3031421" y="4875045"/>
            <a:ext cx="251585" cy="2069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楕円 80">
            <a:extLst>
              <a:ext uri="{FF2B5EF4-FFF2-40B4-BE49-F238E27FC236}">
                <a16:creationId xmlns:a16="http://schemas.microsoft.com/office/drawing/2014/main" id="{5AA9E002-F21E-42C5-9E55-46F6C89285BF}"/>
              </a:ext>
            </a:extLst>
          </p:cNvPr>
          <p:cNvSpPr/>
          <p:nvPr/>
        </p:nvSpPr>
        <p:spPr>
          <a:xfrm flipV="1">
            <a:off x="3257218" y="471887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16F753B0-6D07-482D-A6A4-A334D76F050D}"/>
              </a:ext>
            </a:extLst>
          </p:cNvPr>
          <p:cNvSpPr/>
          <p:nvPr/>
        </p:nvSpPr>
        <p:spPr>
          <a:xfrm flipV="1">
            <a:off x="2855329" y="499050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9192734D-63A6-4195-8563-4D42BCC58B8B}"/>
              </a:ext>
            </a:extLst>
          </p:cNvPr>
          <p:cNvSpPr/>
          <p:nvPr/>
        </p:nvSpPr>
        <p:spPr>
          <a:xfrm flipV="1">
            <a:off x="3275869" y="520460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CD9183F-BA69-4B63-B1CB-3D403EE53E77}"/>
              </a:ext>
            </a:extLst>
          </p:cNvPr>
          <p:cNvSpPr txBox="1"/>
          <p:nvPr/>
        </p:nvSpPr>
        <p:spPr>
          <a:xfrm>
            <a:off x="3117693" y="5420694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DF7B9311-67E2-4B9A-90E5-52A1ED451E42}"/>
              </a:ext>
            </a:extLst>
          </p:cNvPr>
          <p:cNvSpPr txBox="1"/>
          <p:nvPr/>
        </p:nvSpPr>
        <p:spPr>
          <a:xfrm>
            <a:off x="2664770" y="520460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3A5D09A-EEDC-41C9-A333-8F0856D40B67}"/>
              </a:ext>
            </a:extLst>
          </p:cNvPr>
          <p:cNvSpPr txBox="1"/>
          <p:nvPr/>
        </p:nvSpPr>
        <p:spPr>
          <a:xfrm>
            <a:off x="2943375" y="428823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5EABBC3D-FB4F-4986-9BC3-5A3A05C42945}"/>
              </a:ext>
            </a:extLst>
          </p:cNvPr>
          <p:cNvCxnSpPr>
            <a:cxnSpLocks/>
            <a:stCxn id="100" idx="2"/>
            <a:endCxn id="101" idx="6"/>
          </p:cNvCxnSpPr>
          <p:nvPr/>
        </p:nvCxnSpPr>
        <p:spPr>
          <a:xfrm flipH="1" flipV="1">
            <a:off x="4970909" y="476494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楕円 99">
            <a:extLst>
              <a:ext uri="{FF2B5EF4-FFF2-40B4-BE49-F238E27FC236}">
                <a16:creationId xmlns:a16="http://schemas.microsoft.com/office/drawing/2014/main" id="{8F75C7B2-C06B-4651-8A68-81C6ADB1E9D8}"/>
              </a:ext>
            </a:extLst>
          </p:cNvPr>
          <p:cNvSpPr/>
          <p:nvPr/>
        </p:nvSpPr>
        <p:spPr>
          <a:xfrm flipV="1">
            <a:off x="5542747" y="467381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75FDC4FB-6175-4A35-9B63-F25EBE90755C}"/>
              </a:ext>
            </a:extLst>
          </p:cNvPr>
          <p:cNvSpPr/>
          <p:nvPr/>
        </p:nvSpPr>
        <p:spPr>
          <a:xfrm flipV="1">
            <a:off x="4794817" y="467346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F3FC88F9-3689-4494-BE68-B87A5B6E47E5}"/>
              </a:ext>
            </a:extLst>
          </p:cNvPr>
          <p:cNvCxnSpPr>
            <a:cxnSpLocks/>
            <a:stCxn id="109" idx="2"/>
            <a:endCxn id="110" idx="6"/>
          </p:cNvCxnSpPr>
          <p:nvPr/>
        </p:nvCxnSpPr>
        <p:spPr>
          <a:xfrm flipH="1" flipV="1">
            <a:off x="4970909" y="524301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楕円 108">
            <a:extLst>
              <a:ext uri="{FF2B5EF4-FFF2-40B4-BE49-F238E27FC236}">
                <a16:creationId xmlns:a16="http://schemas.microsoft.com/office/drawing/2014/main" id="{C29E8015-B7D7-4E4D-81A9-B1FD1C440BF9}"/>
              </a:ext>
            </a:extLst>
          </p:cNvPr>
          <p:cNvSpPr/>
          <p:nvPr/>
        </p:nvSpPr>
        <p:spPr>
          <a:xfrm flipV="1">
            <a:off x="5542747" y="515187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DE5532B2-7EC3-4191-804D-0A35B340701F}"/>
              </a:ext>
            </a:extLst>
          </p:cNvPr>
          <p:cNvSpPr/>
          <p:nvPr/>
        </p:nvSpPr>
        <p:spPr>
          <a:xfrm flipV="1">
            <a:off x="4794817" y="515153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23CD0BB7-0AF6-4E90-A6D8-D93E3AD3758F}"/>
              </a:ext>
            </a:extLst>
          </p:cNvPr>
          <p:cNvCxnSpPr>
            <a:cxnSpLocks/>
            <a:stCxn id="109" idx="3"/>
          </p:cNvCxnSpPr>
          <p:nvPr/>
        </p:nvCxnSpPr>
        <p:spPr>
          <a:xfrm flipH="1" flipV="1">
            <a:off x="4933799" y="4814581"/>
            <a:ext cx="634736" cy="3640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6773B3AD-B446-4031-94FD-0DF19E02F753}"/>
              </a:ext>
            </a:extLst>
          </p:cNvPr>
          <p:cNvCxnSpPr>
            <a:cxnSpLocks/>
            <a:stCxn id="100" idx="1"/>
            <a:endCxn id="110" idx="5"/>
          </p:cNvCxnSpPr>
          <p:nvPr/>
        </p:nvCxnSpPr>
        <p:spPr>
          <a:xfrm flipH="1">
            <a:off x="4945121" y="4829981"/>
            <a:ext cx="623414" cy="34834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C27028D-FBEB-43EE-B658-9CAA40B10E64}"/>
              </a:ext>
            </a:extLst>
          </p:cNvPr>
          <p:cNvSpPr txBox="1"/>
          <p:nvPr/>
        </p:nvSpPr>
        <p:spPr>
          <a:xfrm>
            <a:off x="4474799" y="429977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E4E4B91-8CFC-4515-8731-548DF509FC74}"/>
              </a:ext>
            </a:extLst>
          </p:cNvPr>
          <p:cNvSpPr txBox="1"/>
          <p:nvPr/>
        </p:nvSpPr>
        <p:spPr>
          <a:xfrm>
            <a:off x="4515596" y="539884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E00088C-5F7F-4EDC-9707-986AC214A17B}"/>
              </a:ext>
            </a:extLst>
          </p:cNvPr>
          <p:cNvSpPr txBox="1"/>
          <p:nvPr/>
        </p:nvSpPr>
        <p:spPr>
          <a:xfrm>
            <a:off x="5611706" y="5420694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４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96B3BF8-6DA8-4E81-B74D-706B0CA43078}"/>
              </a:ext>
            </a:extLst>
          </p:cNvPr>
          <p:cNvSpPr txBox="1"/>
          <p:nvPr/>
        </p:nvSpPr>
        <p:spPr>
          <a:xfrm>
            <a:off x="5603557" y="429214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２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96877D6F-B343-4004-902D-9D1F5BF826C6}"/>
              </a:ext>
            </a:extLst>
          </p:cNvPr>
          <p:cNvCxnSpPr>
            <a:cxnSpLocks/>
          </p:cNvCxnSpPr>
          <p:nvPr/>
        </p:nvCxnSpPr>
        <p:spPr>
          <a:xfrm flipH="1">
            <a:off x="3458633" y="5296085"/>
            <a:ext cx="36811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989288CE-DEF7-4664-80BB-13FFF93A2E39}"/>
              </a:ext>
            </a:extLst>
          </p:cNvPr>
          <p:cNvCxnSpPr>
            <a:cxnSpLocks/>
          </p:cNvCxnSpPr>
          <p:nvPr/>
        </p:nvCxnSpPr>
        <p:spPr>
          <a:xfrm flipV="1">
            <a:off x="3800908" y="4061637"/>
            <a:ext cx="0" cy="123444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202CBC2-C223-44A5-AF02-C1C056BD43DC}"/>
              </a:ext>
            </a:extLst>
          </p:cNvPr>
          <p:cNvCxnSpPr>
            <a:cxnSpLocks/>
          </p:cNvCxnSpPr>
          <p:nvPr/>
        </p:nvCxnSpPr>
        <p:spPr>
          <a:xfrm flipV="1">
            <a:off x="3800908" y="4053768"/>
            <a:ext cx="709773" cy="74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20C3F84-DCAE-488D-B8E8-3B06D8A7FDFF}"/>
              </a:ext>
            </a:extLst>
          </p:cNvPr>
          <p:cNvCxnSpPr>
            <a:cxnSpLocks/>
          </p:cNvCxnSpPr>
          <p:nvPr/>
        </p:nvCxnSpPr>
        <p:spPr>
          <a:xfrm>
            <a:off x="4498761" y="4014363"/>
            <a:ext cx="11920" cy="12817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AE399A0-5EC8-477B-9A63-43DBD5CED46F}"/>
              </a:ext>
            </a:extLst>
          </p:cNvPr>
          <p:cNvCxnSpPr>
            <a:cxnSpLocks/>
            <a:endCxn id="110" idx="2"/>
          </p:cNvCxnSpPr>
          <p:nvPr/>
        </p:nvCxnSpPr>
        <p:spPr>
          <a:xfrm flipV="1">
            <a:off x="4531476" y="5243016"/>
            <a:ext cx="263341" cy="27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6FA549F5-BBC2-44A2-B45E-5280D8A1A555}"/>
              </a:ext>
            </a:extLst>
          </p:cNvPr>
          <p:cNvCxnSpPr>
            <a:cxnSpLocks/>
          </p:cNvCxnSpPr>
          <p:nvPr/>
        </p:nvCxnSpPr>
        <p:spPr>
          <a:xfrm flipH="1">
            <a:off x="6003218" y="3980232"/>
            <a:ext cx="7703" cy="126278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C8C3019-A4C7-4459-856E-B8CC1F44E038}"/>
              </a:ext>
            </a:extLst>
          </p:cNvPr>
          <p:cNvCxnSpPr>
            <a:cxnSpLocks/>
          </p:cNvCxnSpPr>
          <p:nvPr/>
        </p:nvCxnSpPr>
        <p:spPr>
          <a:xfrm>
            <a:off x="5718839" y="5211547"/>
            <a:ext cx="284378" cy="13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83BE2E4-68C6-40EA-AC51-76714ED8E0AD}"/>
              </a:ext>
            </a:extLst>
          </p:cNvPr>
          <p:cNvCxnSpPr>
            <a:cxnSpLocks/>
          </p:cNvCxnSpPr>
          <p:nvPr/>
        </p:nvCxnSpPr>
        <p:spPr>
          <a:xfrm flipV="1">
            <a:off x="6045348" y="3987058"/>
            <a:ext cx="759936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C153EDFD-93D1-4CF8-A78E-2157E6DA16C4}"/>
              </a:ext>
            </a:extLst>
          </p:cNvPr>
          <p:cNvCxnSpPr>
            <a:cxnSpLocks/>
          </p:cNvCxnSpPr>
          <p:nvPr/>
        </p:nvCxnSpPr>
        <p:spPr>
          <a:xfrm flipV="1">
            <a:off x="5624485" y="3485395"/>
            <a:ext cx="1143479" cy="112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601D5E7B-673C-4A11-97C1-192233FB65DF}"/>
              </a:ext>
            </a:extLst>
          </p:cNvPr>
          <p:cNvCxnSpPr>
            <a:cxnSpLocks/>
          </p:cNvCxnSpPr>
          <p:nvPr/>
        </p:nvCxnSpPr>
        <p:spPr>
          <a:xfrm flipV="1">
            <a:off x="5628600" y="3517622"/>
            <a:ext cx="23611" cy="114611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03C821C3-D3E2-4B6C-ACBE-8E2EEF4F59E3}"/>
              </a:ext>
            </a:extLst>
          </p:cNvPr>
          <p:cNvCxnSpPr>
            <a:cxnSpLocks/>
          </p:cNvCxnSpPr>
          <p:nvPr/>
        </p:nvCxnSpPr>
        <p:spPr>
          <a:xfrm flipH="1" flipV="1">
            <a:off x="4870142" y="3739513"/>
            <a:ext cx="29087" cy="9396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FB30C394-06C2-42B3-8681-A95B8AAB7D22}"/>
              </a:ext>
            </a:extLst>
          </p:cNvPr>
          <p:cNvCxnSpPr>
            <a:cxnSpLocks/>
          </p:cNvCxnSpPr>
          <p:nvPr/>
        </p:nvCxnSpPr>
        <p:spPr>
          <a:xfrm flipH="1" flipV="1">
            <a:off x="3341492" y="3748258"/>
            <a:ext cx="16319" cy="97061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69F38260-1677-4C7A-B6F7-A344D2FF2238}"/>
              </a:ext>
            </a:extLst>
          </p:cNvPr>
          <p:cNvCxnSpPr>
            <a:cxnSpLocks/>
          </p:cNvCxnSpPr>
          <p:nvPr/>
        </p:nvCxnSpPr>
        <p:spPr>
          <a:xfrm flipH="1">
            <a:off x="3346645" y="3739513"/>
            <a:ext cx="1523497" cy="1149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楕円 93">
            <a:extLst>
              <a:ext uri="{FF2B5EF4-FFF2-40B4-BE49-F238E27FC236}">
                <a16:creationId xmlns:a16="http://schemas.microsoft.com/office/drawing/2014/main" id="{FC95D517-D3BD-41C3-B4F2-5074A1282F4F}"/>
              </a:ext>
            </a:extLst>
          </p:cNvPr>
          <p:cNvSpPr/>
          <p:nvPr/>
        </p:nvSpPr>
        <p:spPr>
          <a:xfrm flipV="1">
            <a:off x="5564165" y="341342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8D05D3E-DA90-4E28-BE24-06836B11C838}"/>
              </a:ext>
            </a:extLst>
          </p:cNvPr>
          <p:cNvSpPr/>
          <p:nvPr/>
        </p:nvSpPr>
        <p:spPr>
          <a:xfrm flipV="1">
            <a:off x="4782096" y="36352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353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7507775" y="2245028"/>
            <a:ext cx="53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  <a:stCxn id="50" idx="2"/>
            <a:endCxn id="52" idx="6"/>
          </p:cNvCxnSpPr>
          <p:nvPr/>
        </p:nvCxnSpPr>
        <p:spPr>
          <a:xfrm flipH="1" flipV="1">
            <a:off x="6198592" y="3098561"/>
            <a:ext cx="1204236" cy="90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22351" y="48039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17091BD-F895-4A83-8B73-225C16E1E5BF}"/>
              </a:ext>
            </a:extLst>
          </p:cNvPr>
          <p:cNvSpPr/>
          <p:nvPr/>
        </p:nvSpPr>
        <p:spPr>
          <a:xfrm flipV="1">
            <a:off x="5720574" y="494171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69DACA-5E7E-47F8-B4B0-67BD520A3094}"/>
              </a:ext>
            </a:extLst>
          </p:cNvPr>
          <p:cNvSpPr txBox="1"/>
          <p:nvPr/>
        </p:nvSpPr>
        <p:spPr>
          <a:xfrm>
            <a:off x="5922350" y="515664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4392323-E189-49E0-AA75-9AF50C7A0F90}"/>
              </a:ext>
            </a:extLst>
          </p:cNvPr>
          <p:cNvSpPr/>
          <p:nvPr/>
        </p:nvSpPr>
        <p:spPr>
          <a:xfrm flipV="1">
            <a:off x="5720574" y="51566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C588BE1-8073-45CE-AE1F-187934359CCF}"/>
              </a:ext>
            </a:extLst>
          </p:cNvPr>
          <p:cNvSpPr txBox="1"/>
          <p:nvPr/>
        </p:nvSpPr>
        <p:spPr>
          <a:xfrm>
            <a:off x="5558971" y="460122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4D59E1-DD10-4FEB-B69D-2E869CCD8A64}"/>
              </a:ext>
            </a:extLst>
          </p:cNvPr>
          <p:cNvSpPr/>
          <p:nvPr/>
        </p:nvSpPr>
        <p:spPr>
          <a:xfrm>
            <a:off x="5039740" y="1183949"/>
            <a:ext cx="1530903" cy="29438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857262-6177-4DF7-9B48-6494419686F9}"/>
              </a:ext>
            </a:extLst>
          </p:cNvPr>
          <p:cNvSpPr/>
          <p:nvPr/>
        </p:nvSpPr>
        <p:spPr>
          <a:xfrm>
            <a:off x="7030776" y="2951369"/>
            <a:ext cx="1530903" cy="294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44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1701B6C3-2B94-41B2-BFB8-EFAFC9192098}"/>
              </a:ext>
            </a:extLst>
          </p:cNvPr>
          <p:cNvSpPr/>
          <p:nvPr/>
        </p:nvSpPr>
        <p:spPr>
          <a:xfrm>
            <a:off x="4329617" y="2655152"/>
            <a:ext cx="1201657" cy="12469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4705109" y="1766159"/>
            <a:ext cx="0" cy="121250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</p:cNvCxnSpPr>
          <p:nvPr/>
        </p:nvCxnSpPr>
        <p:spPr>
          <a:xfrm flipH="1">
            <a:off x="3045752" y="3319209"/>
            <a:ext cx="1659357" cy="947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045753" y="2892610"/>
            <a:ext cx="4344708" cy="8604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4D59E1-DD10-4FEB-B69D-2E869CCD8A64}"/>
              </a:ext>
            </a:extLst>
          </p:cNvPr>
          <p:cNvSpPr/>
          <p:nvPr/>
        </p:nvSpPr>
        <p:spPr>
          <a:xfrm>
            <a:off x="4164995" y="1345186"/>
            <a:ext cx="1530903" cy="29438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537049" y="1083024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857262-6177-4DF7-9B48-6494419686F9}"/>
              </a:ext>
            </a:extLst>
          </p:cNvPr>
          <p:cNvSpPr/>
          <p:nvPr/>
        </p:nvSpPr>
        <p:spPr>
          <a:xfrm>
            <a:off x="6903185" y="3025797"/>
            <a:ext cx="1530903" cy="294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275237" y="277271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AFC39DB-7E02-453B-83D2-27933A7DAFB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4880345" y="4572000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E9375D2-A047-46AB-9ADB-FC58EABD42B3}"/>
              </a:ext>
            </a:extLst>
          </p:cNvPr>
          <p:cNvSpPr/>
          <p:nvPr/>
        </p:nvSpPr>
        <p:spPr>
          <a:xfrm flipV="1">
            <a:off x="5346710" y="48262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62A55650-726F-434B-9159-B108315AC65F}"/>
              </a:ext>
            </a:extLst>
          </p:cNvPr>
          <p:cNvSpPr/>
          <p:nvPr/>
        </p:nvSpPr>
        <p:spPr>
          <a:xfrm flipV="1">
            <a:off x="4598780" y="48259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0832A44-80EA-48E6-933A-E3BD1D01EC8C}"/>
              </a:ext>
            </a:extLst>
          </p:cNvPr>
          <p:cNvSpPr/>
          <p:nvPr/>
        </p:nvSpPr>
        <p:spPr>
          <a:xfrm flipV="1">
            <a:off x="2869660" y="32277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12C422F-4689-4CDC-89F1-0D4CD4A42F19}"/>
              </a:ext>
            </a:extLst>
          </p:cNvPr>
          <p:cNvSpPr/>
          <p:nvPr/>
        </p:nvSpPr>
        <p:spPr>
          <a:xfrm flipV="1">
            <a:off x="2869660" y="286772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C35E67-4B53-47F4-A320-6F57B9888CDD}"/>
              </a:ext>
            </a:extLst>
          </p:cNvPr>
          <p:cNvCxnSpPr>
            <a:cxnSpLocks/>
          </p:cNvCxnSpPr>
          <p:nvPr/>
        </p:nvCxnSpPr>
        <p:spPr>
          <a:xfrm>
            <a:off x="4692906" y="3319209"/>
            <a:ext cx="0" cy="15066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A97582BD-2388-4B06-A366-94DF8811C960}"/>
              </a:ext>
            </a:extLst>
          </p:cNvPr>
          <p:cNvSpPr/>
          <p:nvPr/>
        </p:nvSpPr>
        <p:spPr>
          <a:xfrm flipV="1">
            <a:off x="4613623" y="28556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4E83386-5D55-4011-AB40-7879528790B6}"/>
              </a:ext>
            </a:extLst>
          </p:cNvPr>
          <p:cNvSpPr/>
          <p:nvPr/>
        </p:nvSpPr>
        <p:spPr>
          <a:xfrm flipV="1">
            <a:off x="4613623" y="3233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23CD9D6-B0D8-41F5-BA54-E0FE019E48E0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4880345" y="5150023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E73E1C8D-8436-46C7-BD5C-B1B4ECE91D0A}"/>
              </a:ext>
            </a:extLst>
          </p:cNvPr>
          <p:cNvSpPr/>
          <p:nvPr/>
        </p:nvSpPr>
        <p:spPr>
          <a:xfrm flipV="1">
            <a:off x="5346710" y="540427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EBA278A4-6D64-487B-BB43-F5BD41D6C5C5}"/>
              </a:ext>
            </a:extLst>
          </p:cNvPr>
          <p:cNvSpPr/>
          <p:nvPr/>
        </p:nvSpPr>
        <p:spPr>
          <a:xfrm flipV="1">
            <a:off x="4598780" y="540392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4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1701B6C3-2B94-41B2-BFB8-EFAFC9192098}"/>
              </a:ext>
            </a:extLst>
          </p:cNvPr>
          <p:cNvSpPr/>
          <p:nvPr/>
        </p:nvSpPr>
        <p:spPr>
          <a:xfrm>
            <a:off x="4272530" y="2558828"/>
            <a:ext cx="1366279" cy="144476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4705109" y="1766159"/>
            <a:ext cx="0" cy="12125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4EF69FF-FE66-403F-B098-0F18F23DEC63}"/>
              </a:ext>
            </a:extLst>
          </p:cNvPr>
          <p:cNvCxnSpPr>
            <a:cxnSpLocks/>
          </p:cNvCxnSpPr>
          <p:nvPr/>
        </p:nvCxnSpPr>
        <p:spPr>
          <a:xfrm flipH="1">
            <a:off x="3045752" y="3319209"/>
            <a:ext cx="1659357" cy="947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3045753" y="2892610"/>
            <a:ext cx="4344708" cy="8604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4D59E1-DD10-4FEB-B69D-2E869CCD8A64}"/>
              </a:ext>
            </a:extLst>
          </p:cNvPr>
          <p:cNvSpPr/>
          <p:nvPr/>
        </p:nvSpPr>
        <p:spPr>
          <a:xfrm>
            <a:off x="4164995" y="1345186"/>
            <a:ext cx="1530903" cy="294382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537049" y="1083024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3857262-6177-4DF7-9B48-6494419686F9}"/>
              </a:ext>
            </a:extLst>
          </p:cNvPr>
          <p:cNvSpPr/>
          <p:nvPr/>
        </p:nvSpPr>
        <p:spPr>
          <a:xfrm>
            <a:off x="6903185" y="3025797"/>
            <a:ext cx="1530903" cy="29438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62FD7FE2-3DCA-41D2-AAB3-613B08F416FA}"/>
              </a:ext>
            </a:extLst>
          </p:cNvPr>
          <p:cNvSpPr/>
          <p:nvPr/>
        </p:nvSpPr>
        <p:spPr>
          <a:xfrm>
            <a:off x="7275237" y="277271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CAFC39DB-7E02-453B-83D2-27933A7DAFBF}"/>
              </a:ext>
            </a:extLst>
          </p:cNvPr>
          <p:cNvCxnSpPr>
            <a:cxnSpLocks/>
            <a:stCxn id="41" idx="2"/>
          </p:cNvCxnSpPr>
          <p:nvPr/>
        </p:nvCxnSpPr>
        <p:spPr>
          <a:xfrm flipH="1" flipV="1">
            <a:off x="4880345" y="4572000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7E9375D2-A047-46AB-9ADB-FC58EABD42B3}"/>
              </a:ext>
            </a:extLst>
          </p:cNvPr>
          <p:cNvSpPr/>
          <p:nvPr/>
        </p:nvSpPr>
        <p:spPr>
          <a:xfrm flipV="1">
            <a:off x="5346710" y="482625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62A55650-726F-434B-9159-B108315AC65F}"/>
              </a:ext>
            </a:extLst>
          </p:cNvPr>
          <p:cNvSpPr/>
          <p:nvPr/>
        </p:nvSpPr>
        <p:spPr>
          <a:xfrm flipV="1">
            <a:off x="4598780" y="48259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0832A44-80EA-48E6-933A-E3BD1D01EC8C}"/>
              </a:ext>
            </a:extLst>
          </p:cNvPr>
          <p:cNvSpPr/>
          <p:nvPr/>
        </p:nvSpPr>
        <p:spPr>
          <a:xfrm flipV="1">
            <a:off x="2869660" y="32277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812C422F-4689-4CDC-89F1-0D4CD4A42F19}"/>
              </a:ext>
            </a:extLst>
          </p:cNvPr>
          <p:cNvSpPr/>
          <p:nvPr/>
        </p:nvSpPr>
        <p:spPr>
          <a:xfrm flipV="1">
            <a:off x="2869660" y="286772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06C35E67-4B53-47F4-A320-6F57B9888CDD}"/>
              </a:ext>
            </a:extLst>
          </p:cNvPr>
          <p:cNvCxnSpPr>
            <a:cxnSpLocks/>
          </p:cNvCxnSpPr>
          <p:nvPr/>
        </p:nvCxnSpPr>
        <p:spPr>
          <a:xfrm>
            <a:off x="4692906" y="3319209"/>
            <a:ext cx="0" cy="15066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楕円 50">
            <a:extLst>
              <a:ext uri="{FF2B5EF4-FFF2-40B4-BE49-F238E27FC236}">
                <a16:creationId xmlns:a16="http://schemas.microsoft.com/office/drawing/2014/main" id="{A97582BD-2388-4B06-A366-94DF8811C960}"/>
              </a:ext>
            </a:extLst>
          </p:cNvPr>
          <p:cNvSpPr/>
          <p:nvPr/>
        </p:nvSpPr>
        <p:spPr>
          <a:xfrm flipV="1">
            <a:off x="4613623" y="285562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04E83386-5D55-4011-AB40-7879528790B6}"/>
              </a:ext>
            </a:extLst>
          </p:cNvPr>
          <p:cNvSpPr/>
          <p:nvPr/>
        </p:nvSpPr>
        <p:spPr>
          <a:xfrm flipV="1">
            <a:off x="4613623" y="3233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BEDA7DD-AF67-4901-9C33-F6BE146C7A9E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4880345" y="5171983"/>
            <a:ext cx="466365" cy="34573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AF1CF296-E3B8-469B-8401-E39354351BA1}"/>
              </a:ext>
            </a:extLst>
          </p:cNvPr>
          <p:cNvSpPr/>
          <p:nvPr/>
        </p:nvSpPr>
        <p:spPr>
          <a:xfrm flipV="1">
            <a:off x="5346710" y="542623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F342EC20-E8CD-4634-A868-0F2D56245419}"/>
              </a:ext>
            </a:extLst>
          </p:cNvPr>
          <p:cNvSpPr/>
          <p:nvPr/>
        </p:nvSpPr>
        <p:spPr>
          <a:xfrm flipV="1">
            <a:off x="4598780" y="5425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FEB6DA7-CE6B-4CDC-BF96-EEE6501AA985}"/>
              </a:ext>
            </a:extLst>
          </p:cNvPr>
          <p:cNvCxnSpPr>
            <a:cxnSpLocks/>
          </p:cNvCxnSpPr>
          <p:nvPr/>
        </p:nvCxnSpPr>
        <p:spPr>
          <a:xfrm>
            <a:off x="5185548" y="1766159"/>
            <a:ext cx="0" cy="182526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EDE4607-7F4F-4E70-91F7-501FFC93CC93}"/>
              </a:ext>
            </a:extLst>
          </p:cNvPr>
          <p:cNvCxnSpPr>
            <a:cxnSpLocks/>
          </p:cNvCxnSpPr>
          <p:nvPr/>
        </p:nvCxnSpPr>
        <p:spPr>
          <a:xfrm>
            <a:off x="5773883" y="3591420"/>
            <a:ext cx="0" cy="192629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04E855E-8A29-4C49-8B4E-D7F71ED272EA}"/>
              </a:ext>
            </a:extLst>
          </p:cNvPr>
          <p:cNvCxnSpPr>
            <a:cxnSpLocks/>
          </p:cNvCxnSpPr>
          <p:nvPr/>
        </p:nvCxnSpPr>
        <p:spPr>
          <a:xfrm flipH="1">
            <a:off x="5522803" y="5517716"/>
            <a:ext cx="251080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893EC3C-1F5B-4581-9394-04DA6C2BD00B}"/>
              </a:ext>
            </a:extLst>
          </p:cNvPr>
          <p:cNvCxnSpPr>
            <a:cxnSpLocks/>
          </p:cNvCxnSpPr>
          <p:nvPr/>
        </p:nvCxnSpPr>
        <p:spPr>
          <a:xfrm flipH="1">
            <a:off x="5185549" y="3591420"/>
            <a:ext cx="58833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BD3FC01-981C-46EB-88CE-204A041FE7DF}"/>
              </a:ext>
            </a:extLst>
          </p:cNvPr>
          <p:cNvCxnSpPr>
            <a:cxnSpLocks/>
          </p:cNvCxnSpPr>
          <p:nvPr/>
        </p:nvCxnSpPr>
        <p:spPr>
          <a:xfrm>
            <a:off x="5434756" y="3410692"/>
            <a:ext cx="9517" cy="14152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5F352AAF-CCE1-4623-83E6-77ADE9BE8030}"/>
              </a:ext>
            </a:extLst>
          </p:cNvPr>
          <p:cNvCxnSpPr>
            <a:cxnSpLocks/>
            <a:stCxn id="50" idx="3"/>
          </p:cNvCxnSpPr>
          <p:nvPr/>
        </p:nvCxnSpPr>
        <p:spPr>
          <a:xfrm flipH="1" flipV="1">
            <a:off x="5444275" y="3445031"/>
            <a:ext cx="1946186" cy="2649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B6CF0D9D-2CA3-4DF0-A1B1-C4C291331E64}"/>
              </a:ext>
            </a:extLst>
          </p:cNvPr>
          <p:cNvSpPr/>
          <p:nvPr/>
        </p:nvSpPr>
        <p:spPr>
          <a:xfrm flipV="1">
            <a:off x="5331242" y="334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3EEACB-D9C4-4A48-A8D4-640A45DA86D6}"/>
              </a:ext>
            </a:extLst>
          </p:cNvPr>
          <p:cNvCxnSpPr>
            <a:cxnSpLocks/>
            <a:stCxn id="42" idx="0"/>
            <a:endCxn id="20" idx="4"/>
          </p:cNvCxnSpPr>
          <p:nvPr/>
        </p:nvCxnSpPr>
        <p:spPr>
          <a:xfrm>
            <a:off x="4686826" y="5008871"/>
            <a:ext cx="0" cy="417017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94672F1-2E4B-4985-B6C6-3E5B995CB82F}"/>
              </a:ext>
            </a:extLst>
          </p:cNvPr>
          <p:cNvSpPr txBox="1"/>
          <p:nvPr/>
        </p:nvSpPr>
        <p:spPr>
          <a:xfrm>
            <a:off x="3231466" y="5035375"/>
            <a:ext cx="145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わたり線</a:t>
            </a:r>
          </a:p>
        </p:txBody>
      </p:sp>
    </p:spTree>
    <p:extLst>
      <p:ext uri="{BB962C8B-B14F-4D97-AF65-F5344CB8AC3E}">
        <p14:creationId xmlns:p14="http://schemas.microsoft.com/office/powerpoint/2010/main" val="428506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8F34F60-F135-4710-924F-F632708813D3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104080" y="1277960"/>
            <a:ext cx="174" cy="15311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896589" y="3330703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D34B2506-642C-4766-9BA4-DAFBB5BC4738}"/>
              </a:ext>
            </a:extLst>
          </p:cNvPr>
          <p:cNvSpPr/>
          <p:nvPr/>
        </p:nvSpPr>
        <p:spPr>
          <a:xfrm>
            <a:off x="3716084" y="4727796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6454FC-2CC8-47E4-B330-B926EEFDF3DC}"/>
              </a:ext>
            </a:extLst>
          </p:cNvPr>
          <p:cNvSpPr txBox="1"/>
          <p:nvPr/>
        </p:nvSpPr>
        <p:spPr>
          <a:xfrm>
            <a:off x="4077095" y="455172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1DBD651-6475-42AA-8560-7A6BBC78FE52}"/>
              </a:ext>
            </a:extLst>
          </p:cNvPr>
          <p:cNvSpPr/>
          <p:nvPr/>
        </p:nvSpPr>
        <p:spPr>
          <a:xfrm>
            <a:off x="5624688" y="4729271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85699" y="4553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C2BB4E3-7431-4352-941A-C58F0FF83EDC}"/>
              </a:ext>
            </a:extLst>
          </p:cNvPr>
          <p:cNvSpPr/>
          <p:nvPr/>
        </p:nvSpPr>
        <p:spPr>
          <a:xfrm>
            <a:off x="3503190" y="2750848"/>
            <a:ext cx="786798" cy="72901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A0F2BC-89C8-4C6A-B804-F8E33293FE17}"/>
              </a:ext>
            </a:extLst>
          </p:cNvPr>
          <p:cNvCxnSpPr>
            <a:cxnSpLocks/>
          </p:cNvCxnSpPr>
          <p:nvPr/>
        </p:nvCxnSpPr>
        <p:spPr>
          <a:xfrm>
            <a:off x="3687642" y="1802135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6C310D9-29DB-4BDE-AC51-80ECE23EEC90}"/>
              </a:ext>
            </a:extLst>
          </p:cNvPr>
          <p:cNvCxnSpPr>
            <a:cxnSpLocks/>
          </p:cNvCxnSpPr>
          <p:nvPr/>
        </p:nvCxnSpPr>
        <p:spPr>
          <a:xfrm>
            <a:off x="3104813" y="1813891"/>
            <a:ext cx="607744" cy="472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B82348E4-B14D-4BF5-B5E8-3F6A3C359686}"/>
              </a:ext>
            </a:extLst>
          </p:cNvPr>
          <p:cNvSpPr/>
          <p:nvPr/>
        </p:nvSpPr>
        <p:spPr>
          <a:xfrm>
            <a:off x="2310562" y="140453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C18B2DB-0A70-46F7-A7FE-6FA7E95AC002}"/>
              </a:ext>
            </a:extLst>
          </p:cNvPr>
          <p:cNvSpPr txBox="1"/>
          <p:nvPr/>
        </p:nvSpPr>
        <p:spPr>
          <a:xfrm>
            <a:off x="2418260" y="141981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B290CF-8627-4C8E-A04A-C618488AEDA6}"/>
              </a:ext>
            </a:extLst>
          </p:cNvPr>
          <p:cNvSpPr/>
          <p:nvPr/>
        </p:nvSpPr>
        <p:spPr>
          <a:xfrm>
            <a:off x="3628307" y="756108"/>
            <a:ext cx="951893" cy="52185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6CB5375-02AF-44C3-95CC-D27DE052EDF3}"/>
              </a:ext>
            </a:extLst>
          </p:cNvPr>
          <p:cNvSpPr txBox="1"/>
          <p:nvPr/>
        </p:nvSpPr>
        <p:spPr>
          <a:xfrm>
            <a:off x="3758375" y="684851"/>
            <a:ext cx="688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ambria Math" panose="02040503050406030204" pitchFamily="18" charset="0"/>
              </a:rPr>
              <a:t>TS</a:t>
            </a:r>
            <a:endParaRPr kumimoji="1" lang="ja-JP" altLang="en-US" sz="3600" dirty="0">
              <a:latin typeface="Cambria Math" panose="02040503050406030204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5B1FCCEB-AE40-474A-A37F-018E1C7BE568}"/>
              </a:ext>
            </a:extLst>
          </p:cNvPr>
          <p:cNvSpPr/>
          <p:nvPr/>
        </p:nvSpPr>
        <p:spPr>
          <a:xfrm>
            <a:off x="7198003" y="267393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D6CC09A-D983-45E7-9359-658ED4AFBD58}"/>
              </a:ext>
            </a:extLst>
          </p:cNvPr>
          <p:cNvSpPr txBox="1"/>
          <p:nvPr/>
        </p:nvSpPr>
        <p:spPr>
          <a:xfrm>
            <a:off x="7305701" y="2689207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0FAD0C7-ECE2-4E8E-8577-65B9CDA89554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6182163" y="3083287"/>
            <a:ext cx="1015840" cy="105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7FC892B-13C3-4D1A-A274-F006DDE21682}"/>
              </a:ext>
            </a:extLst>
          </p:cNvPr>
          <p:cNvSpPr txBox="1"/>
          <p:nvPr/>
        </p:nvSpPr>
        <p:spPr>
          <a:xfrm>
            <a:off x="7348982" y="350791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5C775CA-2E51-4FD1-A316-9B9752C25626}"/>
              </a:ext>
            </a:extLst>
          </p:cNvPr>
          <p:cNvSpPr txBox="1"/>
          <p:nvPr/>
        </p:nvSpPr>
        <p:spPr>
          <a:xfrm>
            <a:off x="2439900" y="9620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D98B5E7-C3DE-40A1-A297-1839972F6A24}"/>
              </a:ext>
            </a:extLst>
          </p:cNvPr>
          <p:cNvSpPr txBox="1"/>
          <p:nvPr/>
        </p:nvSpPr>
        <p:spPr>
          <a:xfrm>
            <a:off x="4554831" y="81629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46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5442088" y="5481370"/>
            <a:ext cx="154622" cy="1278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099503" y="2517765"/>
            <a:ext cx="1336542" cy="13077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>
            <a:off x="3303765" y="4923215"/>
            <a:ext cx="177214" cy="23160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140784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487618" y="47620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3487618" y="5371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3140784" y="509850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1791850" y="2958459"/>
            <a:ext cx="2346935" cy="6097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</p:cNvCxnSpPr>
          <p:nvPr/>
        </p:nvCxnSpPr>
        <p:spPr>
          <a:xfrm flipV="1">
            <a:off x="3228830" y="3378263"/>
            <a:ext cx="0" cy="170607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  <a:stCxn id="45" idx="4"/>
          </p:cNvCxnSpPr>
          <p:nvPr/>
        </p:nvCxnSpPr>
        <p:spPr>
          <a:xfrm flipH="1" flipV="1">
            <a:off x="6143829" y="1597422"/>
            <a:ext cx="10169" cy="15652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V="1">
            <a:off x="5689733" y="3332630"/>
            <a:ext cx="0" cy="14889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V="1">
            <a:off x="6166505" y="3020655"/>
            <a:ext cx="0" cy="21144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5754518" y="4913105"/>
            <a:ext cx="326486" cy="2575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599952" y="48216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596710" y="54026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6055216" y="514389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065952" y="31626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3213610" y="156907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58459"/>
            <a:ext cx="3147265" cy="1168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149755" y="286894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2FA0B88-D958-479D-AF12-FD3560FC11CE}"/>
              </a:ext>
            </a:extLst>
          </p:cNvPr>
          <p:cNvSpPr/>
          <p:nvPr/>
        </p:nvSpPr>
        <p:spPr>
          <a:xfrm flipV="1">
            <a:off x="1615758" y="32879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73D834E-F124-4415-B4E5-EA36712D450B}"/>
              </a:ext>
            </a:extLst>
          </p:cNvPr>
          <p:cNvSpPr/>
          <p:nvPr/>
        </p:nvSpPr>
        <p:spPr>
          <a:xfrm flipV="1">
            <a:off x="1615758" y="292794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87EE2B-8B0D-4DC2-AA06-84D3AE8B552D}"/>
              </a:ext>
            </a:extLst>
          </p:cNvPr>
          <p:cNvSpPr/>
          <p:nvPr/>
        </p:nvSpPr>
        <p:spPr>
          <a:xfrm>
            <a:off x="2885090" y="2460244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8D473A-3D88-49BA-A228-F96C73672AD3}"/>
              </a:ext>
            </a:extLst>
          </p:cNvPr>
          <p:cNvCxnSpPr>
            <a:cxnSpLocks/>
            <a:stCxn id="14" idx="6"/>
          </p:cNvCxnSpPr>
          <p:nvPr/>
        </p:nvCxnSpPr>
        <p:spPr>
          <a:xfrm flipH="1">
            <a:off x="1758232" y="3359277"/>
            <a:ext cx="1558644" cy="136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3E5A13-32C6-45AB-A432-2FCC6AD5C0F1}"/>
              </a:ext>
            </a:extLst>
          </p:cNvPr>
          <p:cNvCxnSpPr>
            <a:cxnSpLocks/>
          </p:cNvCxnSpPr>
          <p:nvPr/>
        </p:nvCxnSpPr>
        <p:spPr>
          <a:xfrm flipH="1" flipV="1">
            <a:off x="5446406" y="3537229"/>
            <a:ext cx="25911" cy="19441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FDA17491-31A2-4F95-90B4-9EC6C455A71F}"/>
              </a:ext>
            </a:extLst>
          </p:cNvPr>
          <p:cNvSpPr/>
          <p:nvPr/>
        </p:nvSpPr>
        <p:spPr>
          <a:xfrm>
            <a:off x="7198003" y="267393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4B363F7-1B71-4AD2-A84D-3FB85E4C2905}"/>
              </a:ext>
            </a:extLst>
          </p:cNvPr>
          <p:cNvSpPr txBox="1"/>
          <p:nvPr/>
        </p:nvSpPr>
        <p:spPr>
          <a:xfrm>
            <a:off x="7305701" y="2689207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5807C-DDAF-4140-B01C-13B44887194C}"/>
              </a:ext>
            </a:extLst>
          </p:cNvPr>
          <p:cNvCxnSpPr>
            <a:cxnSpLocks/>
          </p:cNvCxnSpPr>
          <p:nvPr/>
        </p:nvCxnSpPr>
        <p:spPr>
          <a:xfrm flipV="1">
            <a:off x="6182163" y="3227616"/>
            <a:ext cx="1015840" cy="105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C00A47F-1408-4722-9799-9AD3DF01A06C}"/>
              </a:ext>
            </a:extLst>
          </p:cNvPr>
          <p:cNvCxnSpPr>
            <a:cxnSpLocks/>
          </p:cNvCxnSpPr>
          <p:nvPr/>
        </p:nvCxnSpPr>
        <p:spPr>
          <a:xfrm flipV="1">
            <a:off x="3592483" y="3309219"/>
            <a:ext cx="0" cy="14437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0D6AFC8-2181-465B-B8AD-234E8C76BBCD}"/>
              </a:ext>
            </a:extLst>
          </p:cNvPr>
          <p:cNvCxnSpPr>
            <a:cxnSpLocks/>
          </p:cNvCxnSpPr>
          <p:nvPr/>
        </p:nvCxnSpPr>
        <p:spPr>
          <a:xfrm flipH="1" flipV="1">
            <a:off x="3961181" y="3529327"/>
            <a:ext cx="25911" cy="19441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EF6C11C-252A-468E-AD0B-6C744D3B2AAA}"/>
              </a:ext>
            </a:extLst>
          </p:cNvPr>
          <p:cNvCxnSpPr>
            <a:cxnSpLocks/>
          </p:cNvCxnSpPr>
          <p:nvPr/>
        </p:nvCxnSpPr>
        <p:spPr>
          <a:xfrm>
            <a:off x="3961181" y="3529327"/>
            <a:ext cx="148090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1920559-E2E9-4419-A23A-83469D68B755}"/>
              </a:ext>
            </a:extLst>
          </p:cNvPr>
          <p:cNvCxnSpPr>
            <a:cxnSpLocks/>
          </p:cNvCxnSpPr>
          <p:nvPr/>
        </p:nvCxnSpPr>
        <p:spPr>
          <a:xfrm>
            <a:off x="3663710" y="5463126"/>
            <a:ext cx="33398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5CD75FE-43E0-45C4-9CEA-5F59246A2718}"/>
              </a:ext>
            </a:extLst>
          </p:cNvPr>
          <p:cNvCxnSpPr>
            <a:cxnSpLocks/>
          </p:cNvCxnSpPr>
          <p:nvPr/>
        </p:nvCxnSpPr>
        <p:spPr>
          <a:xfrm>
            <a:off x="3528646" y="3319609"/>
            <a:ext cx="2095724" cy="2604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4AEC3849-52C2-4188-9E0A-53A56A43DB45}"/>
              </a:ext>
            </a:extLst>
          </p:cNvPr>
          <p:cNvSpPr/>
          <p:nvPr/>
        </p:nvSpPr>
        <p:spPr>
          <a:xfrm flipV="1">
            <a:off x="5595850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5DFBAB4-570C-4609-A8A4-9E1FA3BFF491}"/>
              </a:ext>
            </a:extLst>
          </p:cNvPr>
          <p:cNvSpPr/>
          <p:nvPr/>
        </p:nvSpPr>
        <p:spPr>
          <a:xfrm flipV="1">
            <a:off x="3512129" y="321773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BA3A46D-52A5-44E8-9705-661AF66F1AA3}"/>
              </a:ext>
            </a:extLst>
          </p:cNvPr>
          <p:cNvSpPr/>
          <p:nvPr/>
        </p:nvSpPr>
        <p:spPr>
          <a:xfrm flipV="1">
            <a:off x="3902743" y="34722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2EAC19CB-6C50-463E-9EAC-5913CC4D10AE}"/>
              </a:ext>
            </a:extLst>
          </p:cNvPr>
          <p:cNvSpPr/>
          <p:nvPr/>
        </p:nvSpPr>
        <p:spPr>
          <a:xfrm flipV="1">
            <a:off x="5383982" y="344179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38CFABD2-84E2-4819-914F-94165F1F5CFA}"/>
              </a:ext>
            </a:extLst>
          </p:cNvPr>
          <p:cNvSpPr/>
          <p:nvPr/>
        </p:nvSpPr>
        <p:spPr>
          <a:xfrm>
            <a:off x="2011821" y="103073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4A328FF-4B55-4251-B02C-43587FB937C9}"/>
              </a:ext>
            </a:extLst>
          </p:cNvPr>
          <p:cNvSpPr txBox="1"/>
          <p:nvPr/>
        </p:nvSpPr>
        <p:spPr>
          <a:xfrm>
            <a:off x="2119519" y="104600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02BF2ED-2976-4861-838F-A96B3F50F11E}"/>
              </a:ext>
            </a:extLst>
          </p:cNvPr>
          <p:cNvCxnSpPr>
            <a:cxnSpLocks/>
          </p:cNvCxnSpPr>
          <p:nvPr/>
        </p:nvCxnSpPr>
        <p:spPr>
          <a:xfrm flipH="1">
            <a:off x="2798619" y="1576533"/>
            <a:ext cx="44534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47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stCxn id="38" idx="2"/>
          </p:cNvCxnSpPr>
          <p:nvPr/>
        </p:nvCxnSpPr>
        <p:spPr>
          <a:xfrm flipH="1" flipV="1">
            <a:off x="5442088" y="5481370"/>
            <a:ext cx="154622" cy="1278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099503" y="2517765"/>
            <a:ext cx="1336542" cy="130777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>
            <a:off x="3303765" y="4923215"/>
            <a:ext cx="177214" cy="23160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140784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487618" y="47620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3487618" y="5371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3140784" y="509850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  <a:endCxn id="42" idx="6"/>
          </p:cNvCxnSpPr>
          <p:nvPr/>
        </p:nvCxnSpPr>
        <p:spPr>
          <a:xfrm flipH="1">
            <a:off x="1791850" y="2958459"/>
            <a:ext cx="2346935" cy="609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</p:cNvCxnSpPr>
          <p:nvPr/>
        </p:nvCxnSpPr>
        <p:spPr>
          <a:xfrm flipV="1">
            <a:off x="3228830" y="3378263"/>
            <a:ext cx="0" cy="170607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  <a:stCxn id="45" idx="4"/>
          </p:cNvCxnSpPr>
          <p:nvPr/>
        </p:nvCxnSpPr>
        <p:spPr>
          <a:xfrm flipH="1" flipV="1">
            <a:off x="6143829" y="1597422"/>
            <a:ext cx="10169" cy="156526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V="1">
            <a:off x="5689733" y="3332630"/>
            <a:ext cx="0" cy="148899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V="1">
            <a:off x="6166505" y="3020655"/>
            <a:ext cx="0" cy="21144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  <a:stCxn id="39" idx="3"/>
          </p:cNvCxnSpPr>
          <p:nvPr/>
        </p:nvCxnSpPr>
        <p:spPr>
          <a:xfrm flipH="1" flipV="1">
            <a:off x="5754518" y="4913105"/>
            <a:ext cx="326486" cy="2575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599952" y="48216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596710" y="54026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6055216" y="514389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065952" y="31626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V="1">
            <a:off x="3228830" y="1959305"/>
            <a:ext cx="0" cy="91151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58459"/>
            <a:ext cx="3147265" cy="116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149755" y="286894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B2FA0B88-D958-479D-AF12-FD3560FC11CE}"/>
              </a:ext>
            </a:extLst>
          </p:cNvPr>
          <p:cNvSpPr/>
          <p:nvPr/>
        </p:nvSpPr>
        <p:spPr>
          <a:xfrm flipV="1">
            <a:off x="1615758" y="32879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73D834E-F124-4415-B4E5-EA36712D450B}"/>
              </a:ext>
            </a:extLst>
          </p:cNvPr>
          <p:cNvSpPr/>
          <p:nvPr/>
        </p:nvSpPr>
        <p:spPr>
          <a:xfrm flipV="1">
            <a:off x="1615758" y="292794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287EE2B-8B0D-4DC2-AA06-84D3AE8B552D}"/>
              </a:ext>
            </a:extLst>
          </p:cNvPr>
          <p:cNvSpPr/>
          <p:nvPr/>
        </p:nvSpPr>
        <p:spPr>
          <a:xfrm>
            <a:off x="2885090" y="2460244"/>
            <a:ext cx="1862443" cy="183603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828D473A-3D88-49BA-A228-F96C73672AD3}"/>
              </a:ext>
            </a:extLst>
          </p:cNvPr>
          <p:cNvCxnSpPr>
            <a:cxnSpLocks/>
            <a:stCxn id="14" idx="6"/>
          </p:cNvCxnSpPr>
          <p:nvPr/>
        </p:nvCxnSpPr>
        <p:spPr>
          <a:xfrm flipH="1">
            <a:off x="1758232" y="3359277"/>
            <a:ext cx="1558644" cy="136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3E5A13-32C6-45AB-A432-2FCC6AD5C0F1}"/>
              </a:ext>
            </a:extLst>
          </p:cNvPr>
          <p:cNvCxnSpPr>
            <a:cxnSpLocks/>
          </p:cNvCxnSpPr>
          <p:nvPr/>
        </p:nvCxnSpPr>
        <p:spPr>
          <a:xfrm flipH="1" flipV="1">
            <a:off x="5446406" y="3537229"/>
            <a:ext cx="25911" cy="19441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FDA17491-31A2-4F95-90B4-9EC6C455A71F}"/>
              </a:ext>
            </a:extLst>
          </p:cNvPr>
          <p:cNvSpPr/>
          <p:nvPr/>
        </p:nvSpPr>
        <p:spPr>
          <a:xfrm>
            <a:off x="7198003" y="2673933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4B363F7-1B71-4AD2-A84D-3FB85E4C2905}"/>
              </a:ext>
            </a:extLst>
          </p:cNvPr>
          <p:cNvSpPr txBox="1"/>
          <p:nvPr/>
        </p:nvSpPr>
        <p:spPr>
          <a:xfrm>
            <a:off x="7305701" y="2689207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335807C-DDAF-4140-B01C-13B44887194C}"/>
              </a:ext>
            </a:extLst>
          </p:cNvPr>
          <p:cNvCxnSpPr>
            <a:cxnSpLocks/>
          </p:cNvCxnSpPr>
          <p:nvPr/>
        </p:nvCxnSpPr>
        <p:spPr>
          <a:xfrm flipV="1">
            <a:off x="6182163" y="3227616"/>
            <a:ext cx="1015840" cy="1054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C00A47F-1408-4722-9799-9AD3DF01A06C}"/>
              </a:ext>
            </a:extLst>
          </p:cNvPr>
          <p:cNvCxnSpPr>
            <a:cxnSpLocks/>
          </p:cNvCxnSpPr>
          <p:nvPr/>
        </p:nvCxnSpPr>
        <p:spPr>
          <a:xfrm flipV="1">
            <a:off x="3592483" y="3309219"/>
            <a:ext cx="0" cy="144370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C0D6AFC8-2181-465B-B8AD-234E8C76BBCD}"/>
              </a:ext>
            </a:extLst>
          </p:cNvPr>
          <p:cNvCxnSpPr>
            <a:cxnSpLocks/>
          </p:cNvCxnSpPr>
          <p:nvPr/>
        </p:nvCxnSpPr>
        <p:spPr>
          <a:xfrm flipH="1" flipV="1">
            <a:off x="3961181" y="3529327"/>
            <a:ext cx="25911" cy="194414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EF6C11C-252A-468E-AD0B-6C744D3B2AAA}"/>
              </a:ext>
            </a:extLst>
          </p:cNvPr>
          <p:cNvCxnSpPr>
            <a:cxnSpLocks/>
          </p:cNvCxnSpPr>
          <p:nvPr/>
        </p:nvCxnSpPr>
        <p:spPr>
          <a:xfrm>
            <a:off x="3961181" y="3529327"/>
            <a:ext cx="14809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1920559-E2E9-4419-A23A-83469D68B755}"/>
              </a:ext>
            </a:extLst>
          </p:cNvPr>
          <p:cNvCxnSpPr>
            <a:cxnSpLocks/>
          </p:cNvCxnSpPr>
          <p:nvPr/>
        </p:nvCxnSpPr>
        <p:spPr>
          <a:xfrm>
            <a:off x="3663710" y="5463126"/>
            <a:ext cx="3339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5CD75FE-43E0-45C4-9CEA-5F59246A2718}"/>
              </a:ext>
            </a:extLst>
          </p:cNvPr>
          <p:cNvCxnSpPr>
            <a:cxnSpLocks/>
          </p:cNvCxnSpPr>
          <p:nvPr/>
        </p:nvCxnSpPr>
        <p:spPr>
          <a:xfrm>
            <a:off x="3528646" y="3319609"/>
            <a:ext cx="2095724" cy="2604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楕円 76">
            <a:extLst>
              <a:ext uri="{FF2B5EF4-FFF2-40B4-BE49-F238E27FC236}">
                <a16:creationId xmlns:a16="http://schemas.microsoft.com/office/drawing/2014/main" id="{4AEC3849-52C2-4188-9E0A-53A56A43DB45}"/>
              </a:ext>
            </a:extLst>
          </p:cNvPr>
          <p:cNvSpPr/>
          <p:nvPr/>
        </p:nvSpPr>
        <p:spPr>
          <a:xfrm flipV="1">
            <a:off x="5595850" y="326779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05DFBAB4-570C-4609-A8A4-9E1FA3BFF491}"/>
              </a:ext>
            </a:extLst>
          </p:cNvPr>
          <p:cNvSpPr/>
          <p:nvPr/>
        </p:nvSpPr>
        <p:spPr>
          <a:xfrm flipV="1">
            <a:off x="3512129" y="321773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楕円 78">
            <a:extLst>
              <a:ext uri="{FF2B5EF4-FFF2-40B4-BE49-F238E27FC236}">
                <a16:creationId xmlns:a16="http://schemas.microsoft.com/office/drawing/2014/main" id="{9BA3A46D-52A5-44E8-9705-661AF66F1AA3}"/>
              </a:ext>
            </a:extLst>
          </p:cNvPr>
          <p:cNvSpPr/>
          <p:nvPr/>
        </p:nvSpPr>
        <p:spPr>
          <a:xfrm flipV="1">
            <a:off x="3902743" y="34722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楕円 79">
            <a:extLst>
              <a:ext uri="{FF2B5EF4-FFF2-40B4-BE49-F238E27FC236}">
                <a16:creationId xmlns:a16="http://schemas.microsoft.com/office/drawing/2014/main" id="{2EAC19CB-6C50-463E-9EAC-5913CC4D10AE}"/>
              </a:ext>
            </a:extLst>
          </p:cNvPr>
          <p:cNvSpPr/>
          <p:nvPr/>
        </p:nvSpPr>
        <p:spPr>
          <a:xfrm flipV="1">
            <a:off x="5383982" y="344179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38CFABD2-84E2-4819-914F-94165F1F5CFA}"/>
              </a:ext>
            </a:extLst>
          </p:cNvPr>
          <p:cNvSpPr/>
          <p:nvPr/>
        </p:nvSpPr>
        <p:spPr>
          <a:xfrm>
            <a:off x="2032967" y="13065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E4A328FF-4B55-4251-B02C-43587FB937C9}"/>
              </a:ext>
            </a:extLst>
          </p:cNvPr>
          <p:cNvSpPr txBox="1"/>
          <p:nvPr/>
        </p:nvSpPr>
        <p:spPr>
          <a:xfrm>
            <a:off x="2140665" y="132178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02BF2ED-2976-4861-838F-A96B3F50F11E}"/>
              </a:ext>
            </a:extLst>
          </p:cNvPr>
          <p:cNvCxnSpPr>
            <a:cxnSpLocks/>
          </p:cNvCxnSpPr>
          <p:nvPr/>
        </p:nvCxnSpPr>
        <p:spPr>
          <a:xfrm flipH="1">
            <a:off x="2723245" y="1959305"/>
            <a:ext cx="523029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D2E3C36-CF74-4984-9E98-CBEA58C8449A}"/>
              </a:ext>
            </a:extLst>
          </p:cNvPr>
          <p:cNvSpPr/>
          <p:nvPr/>
        </p:nvSpPr>
        <p:spPr>
          <a:xfrm>
            <a:off x="3392372" y="1046005"/>
            <a:ext cx="1158363" cy="348867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D066DD94-714D-49CB-9065-899B00FFE774}"/>
              </a:ext>
            </a:extLst>
          </p:cNvPr>
          <p:cNvSpPr/>
          <p:nvPr/>
        </p:nvSpPr>
        <p:spPr>
          <a:xfrm flipV="1">
            <a:off x="3506290" y="11263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2106A04C-955D-4808-A042-485559CFCD6D}"/>
              </a:ext>
            </a:extLst>
          </p:cNvPr>
          <p:cNvSpPr/>
          <p:nvPr/>
        </p:nvSpPr>
        <p:spPr>
          <a:xfrm flipV="1">
            <a:off x="3866358" y="112307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F06E607E-017F-4769-9EF0-BCECAAC6458D}"/>
              </a:ext>
            </a:extLst>
          </p:cNvPr>
          <p:cNvSpPr/>
          <p:nvPr/>
        </p:nvSpPr>
        <p:spPr>
          <a:xfrm flipV="1">
            <a:off x="4202707" y="11145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E17BF2D-03AD-41EA-9A81-BE1E66CF65E6}"/>
              </a:ext>
            </a:extLst>
          </p:cNvPr>
          <p:cNvSpPr txBox="1"/>
          <p:nvPr/>
        </p:nvSpPr>
        <p:spPr>
          <a:xfrm>
            <a:off x="3246274" y="540055"/>
            <a:ext cx="145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S1 S2 L1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28A3CC45-D037-4216-86FD-867850DE03D8}"/>
              </a:ext>
            </a:extLst>
          </p:cNvPr>
          <p:cNvCxnSpPr>
            <a:cxnSpLocks/>
          </p:cNvCxnSpPr>
          <p:nvPr/>
        </p:nvCxnSpPr>
        <p:spPr>
          <a:xfrm flipV="1">
            <a:off x="3600175" y="1367857"/>
            <a:ext cx="0" cy="13213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1402D601-ACE5-4D7B-970E-5BC13FDD740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3228830" y="2657846"/>
            <a:ext cx="382279" cy="792914"/>
          </a:xfrm>
          <a:prstGeom prst="line">
            <a:avLst/>
          </a:prstGeom>
          <a:ln w="571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05A21BF-3422-4EF4-AB41-2FAC13AF98CB}"/>
              </a:ext>
            </a:extLst>
          </p:cNvPr>
          <p:cNvCxnSpPr>
            <a:cxnSpLocks/>
          </p:cNvCxnSpPr>
          <p:nvPr/>
        </p:nvCxnSpPr>
        <p:spPr>
          <a:xfrm flipH="1" flipV="1">
            <a:off x="3961181" y="1394873"/>
            <a:ext cx="22849" cy="1583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06ED6547-DCB6-48FC-9212-0C05B9089441}"/>
              </a:ext>
            </a:extLst>
          </p:cNvPr>
          <p:cNvSpPr/>
          <p:nvPr/>
        </p:nvSpPr>
        <p:spPr>
          <a:xfrm flipV="1">
            <a:off x="3909313" y="285274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2A25838-8DA4-4342-ABFD-D69931F8B99C}"/>
              </a:ext>
            </a:extLst>
          </p:cNvPr>
          <p:cNvCxnSpPr>
            <a:cxnSpLocks/>
            <a:endCxn id="14" idx="5"/>
          </p:cNvCxnSpPr>
          <p:nvPr/>
        </p:nvCxnSpPr>
        <p:spPr>
          <a:xfrm flipH="1">
            <a:off x="3291088" y="2658982"/>
            <a:ext cx="310148" cy="6356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8BE77AB-2DCE-459B-BCE4-E990F1A192A9}"/>
              </a:ext>
            </a:extLst>
          </p:cNvPr>
          <p:cNvCxnSpPr>
            <a:cxnSpLocks/>
          </p:cNvCxnSpPr>
          <p:nvPr/>
        </p:nvCxnSpPr>
        <p:spPr>
          <a:xfrm flipH="1">
            <a:off x="2819765" y="1721975"/>
            <a:ext cx="1429170" cy="301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6F5D7A3-0566-4BE7-BFEA-38071FB7E83F}"/>
              </a:ext>
            </a:extLst>
          </p:cNvPr>
          <p:cNvCxnSpPr>
            <a:cxnSpLocks/>
          </p:cNvCxnSpPr>
          <p:nvPr/>
        </p:nvCxnSpPr>
        <p:spPr>
          <a:xfrm flipV="1">
            <a:off x="4247529" y="1386440"/>
            <a:ext cx="11592" cy="3517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9AD5ED4F-1880-47B6-A9C5-13A38BA8E270}"/>
              </a:ext>
            </a:extLst>
          </p:cNvPr>
          <p:cNvSpPr/>
          <p:nvPr/>
        </p:nvSpPr>
        <p:spPr>
          <a:xfrm flipV="1">
            <a:off x="4178325" y="164696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04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FCF8FB25-69F6-4418-A67C-D5917338F183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77CCE4F-EE98-4EBC-9879-1BD8F7B883DB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3576109-4EA5-4271-A8BD-14F47369ECA3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62008776-42D5-4AFC-A933-3E7F9F6976F6}"/>
              </a:ext>
            </a:extLst>
          </p:cNvPr>
          <p:cNvSpPr/>
          <p:nvPr/>
        </p:nvSpPr>
        <p:spPr>
          <a:xfrm>
            <a:off x="5422664" y="4859079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B47BADB-8CBF-44F6-B3F2-D608AD4B0B50}"/>
              </a:ext>
            </a:extLst>
          </p:cNvPr>
          <p:cNvSpPr/>
          <p:nvPr/>
        </p:nvSpPr>
        <p:spPr>
          <a:xfrm>
            <a:off x="5947142" y="4851986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7502AAD-083B-4433-8CD9-9DEBC2B4DB4F}"/>
              </a:ext>
            </a:extLst>
          </p:cNvPr>
          <p:cNvSpPr/>
          <p:nvPr/>
        </p:nvSpPr>
        <p:spPr>
          <a:xfrm>
            <a:off x="3978989" y="2772799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AAA4226-4229-44A4-9059-9D66783818B0}"/>
              </a:ext>
            </a:extLst>
          </p:cNvPr>
          <p:cNvSpPr/>
          <p:nvPr/>
        </p:nvSpPr>
        <p:spPr>
          <a:xfrm>
            <a:off x="3978989" y="3286003"/>
            <a:ext cx="244484" cy="2551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5667148" y="4657060"/>
            <a:ext cx="402236" cy="1949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27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E76C2688-578A-4CB7-8107-C0A9ED8553E6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BAB5976-F95E-4E04-879D-5EF8011E2D52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9C762DF-36C2-4C5B-AA31-911D678BB87C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C78860B-7A0F-4BDC-BBB4-FE381D97F70B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B77AC81-AC04-484A-926E-E2562D5DA225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E13AFD-46EE-45E3-8239-7512B35F2FCB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86DC4CE-A3B8-4451-9C2D-4396EB037C34}"/>
              </a:ext>
            </a:extLst>
          </p:cNvPr>
          <p:cNvSpPr/>
          <p:nvPr/>
        </p:nvSpPr>
        <p:spPr>
          <a:xfrm>
            <a:off x="5422664" y="4859079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E874A1EC-9E22-4C92-89A8-70E9C965423E}"/>
              </a:ext>
            </a:extLst>
          </p:cNvPr>
          <p:cNvSpPr/>
          <p:nvPr/>
        </p:nvSpPr>
        <p:spPr>
          <a:xfrm>
            <a:off x="5947142" y="4851986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CE75C06-5C6F-4039-9F63-AD503ACE2AF3}"/>
              </a:ext>
            </a:extLst>
          </p:cNvPr>
          <p:cNvSpPr/>
          <p:nvPr/>
        </p:nvSpPr>
        <p:spPr>
          <a:xfrm>
            <a:off x="4032154" y="2772799"/>
            <a:ext cx="217638" cy="2110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FD7DEF1-12C0-452C-B583-1B81B5B23375}"/>
              </a:ext>
            </a:extLst>
          </p:cNvPr>
          <p:cNvSpPr/>
          <p:nvPr/>
        </p:nvSpPr>
        <p:spPr>
          <a:xfrm>
            <a:off x="4042786" y="3286003"/>
            <a:ext cx="217638" cy="2110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65DB99-4EDF-4EE2-9D1C-B84838FD450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667148" y="4657060"/>
            <a:ext cx="402236" cy="1949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1BB9977-7C45-488F-949F-CADC601AE818}"/>
              </a:ext>
            </a:extLst>
          </p:cNvPr>
          <p:cNvCxnSpPr>
            <a:cxnSpLocks/>
          </p:cNvCxnSpPr>
          <p:nvPr/>
        </p:nvCxnSpPr>
        <p:spPr>
          <a:xfrm flipH="1" flipV="1">
            <a:off x="4250475" y="2898733"/>
            <a:ext cx="3174896" cy="16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36D220D-0752-44EF-8016-D561F110E662}"/>
              </a:ext>
            </a:extLst>
          </p:cNvPr>
          <p:cNvCxnSpPr>
            <a:cxnSpLocks/>
          </p:cNvCxnSpPr>
          <p:nvPr/>
        </p:nvCxnSpPr>
        <p:spPr>
          <a:xfrm>
            <a:off x="5465643" y="1559633"/>
            <a:ext cx="0" cy="13831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23A0CAF6-CDA6-4791-B002-7452942E97D1}"/>
              </a:ext>
            </a:extLst>
          </p:cNvPr>
          <p:cNvSpPr/>
          <p:nvPr/>
        </p:nvSpPr>
        <p:spPr>
          <a:xfrm flipV="1">
            <a:off x="5385933" y="28024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AA0C93-6FF2-4B75-A1B8-295B2BCDB81A}"/>
              </a:ext>
            </a:extLst>
          </p:cNvPr>
          <p:cNvSpPr txBox="1"/>
          <p:nvPr/>
        </p:nvSpPr>
        <p:spPr>
          <a:xfrm>
            <a:off x="4362434" y="231424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接地点</a:t>
            </a:r>
          </a:p>
        </p:txBody>
      </p:sp>
    </p:spTree>
    <p:extLst>
      <p:ext uri="{BB962C8B-B14F-4D97-AF65-F5344CB8AC3E}">
        <p14:creationId xmlns:p14="http://schemas.microsoft.com/office/powerpoint/2010/main" val="178205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楕円 24">
            <a:extLst>
              <a:ext uri="{FF2B5EF4-FFF2-40B4-BE49-F238E27FC236}">
                <a16:creationId xmlns:a16="http://schemas.microsoft.com/office/drawing/2014/main" id="{E76C2688-578A-4CB7-8107-C0A9ED8553E6}"/>
              </a:ext>
            </a:extLst>
          </p:cNvPr>
          <p:cNvSpPr/>
          <p:nvPr/>
        </p:nvSpPr>
        <p:spPr>
          <a:xfrm>
            <a:off x="7402828" y="269828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3BAB5976-F95E-4E04-879D-5EF8011E2D52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9C762DF-36C2-4C5B-AA31-911D678BB87C}"/>
              </a:ext>
            </a:extLst>
          </p:cNvPr>
          <p:cNvCxnSpPr>
            <a:cxnSpLocks/>
          </p:cNvCxnSpPr>
          <p:nvPr/>
        </p:nvCxnSpPr>
        <p:spPr>
          <a:xfrm flipH="1" flipV="1">
            <a:off x="7402829" y="2964189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C78860B-7A0F-4BDC-BBB4-FE381D97F70B}"/>
              </a:ext>
            </a:extLst>
          </p:cNvPr>
          <p:cNvCxnSpPr>
            <a:cxnSpLocks/>
          </p:cNvCxnSpPr>
          <p:nvPr/>
        </p:nvCxnSpPr>
        <p:spPr>
          <a:xfrm flipH="1" flipV="1">
            <a:off x="7425371" y="3222027"/>
            <a:ext cx="741711" cy="22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6B77AC81-AC04-484A-926E-E2562D5DA225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E13AFD-46EE-45E3-8239-7512B35F2FCB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F86DC4CE-A3B8-4451-9C2D-4396EB037C34}"/>
              </a:ext>
            </a:extLst>
          </p:cNvPr>
          <p:cNvSpPr/>
          <p:nvPr/>
        </p:nvSpPr>
        <p:spPr>
          <a:xfrm>
            <a:off x="5348234" y="4795281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E874A1EC-9E22-4C92-89A8-70E9C965423E}"/>
              </a:ext>
            </a:extLst>
          </p:cNvPr>
          <p:cNvSpPr/>
          <p:nvPr/>
        </p:nvSpPr>
        <p:spPr>
          <a:xfrm>
            <a:off x="5957776" y="4788188"/>
            <a:ext cx="244484" cy="2551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CE75C06-5C6F-4039-9F63-AD503ACE2AF3}"/>
              </a:ext>
            </a:extLst>
          </p:cNvPr>
          <p:cNvSpPr/>
          <p:nvPr/>
        </p:nvSpPr>
        <p:spPr>
          <a:xfrm>
            <a:off x="4032154" y="2772799"/>
            <a:ext cx="217638" cy="21100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FD7DEF1-12C0-452C-B583-1B81B5B23375}"/>
              </a:ext>
            </a:extLst>
          </p:cNvPr>
          <p:cNvSpPr/>
          <p:nvPr/>
        </p:nvSpPr>
        <p:spPr>
          <a:xfrm>
            <a:off x="4042786" y="3286003"/>
            <a:ext cx="217638" cy="21100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365DB99-4EDF-4EE2-9D1C-B84838FD4504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5677782" y="4593262"/>
            <a:ext cx="402236" cy="1949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1BB9977-7C45-488F-949F-CADC601AE818}"/>
              </a:ext>
            </a:extLst>
          </p:cNvPr>
          <p:cNvCxnSpPr>
            <a:cxnSpLocks/>
          </p:cNvCxnSpPr>
          <p:nvPr/>
        </p:nvCxnSpPr>
        <p:spPr>
          <a:xfrm flipH="1" flipV="1">
            <a:off x="4250475" y="2898733"/>
            <a:ext cx="3174896" cy="165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36D220D-0752-44EF-8016-D561F110E662}"/>
              </a:ext>
            </a:extLst>
          </p:cNvPr>
          <p:cNvCxnSpPr>
            <a:cxnSpLocks/>
          </p:cNvCxnSpPr>
          <p:nvPr/>
        </p:nvCxnSpPr>
        <p:spPr>
          <a:xfrm>
            <a:off x="5465643" y="1559633"/>
            <a:ext cx="0" cy="138317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23A0CAF6-CDA6-4791-B002-7452942E97D1}"/>
              </a:ext>
            </a:extLst>
          </p:cNvPr>
          <p:cNvSpPr/>
          <p:nvPr/>
        </p:nvSpPr>
        <p:spPr>
          <a:xfrm flipV="1">
            <a:off x="5385933" y="28024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F7AF620-CD22-4D78-BD08-E3450BFB4EA3}"/>
              </a:ext>
            </a:extLst>
          </p:cNvPr>
          <p:cNvCxnSpPr>
            <a:cxnSpLocks/>
            <a:stCxn id="25" idx="3"/>
            <a:endCxn id="34" idx="6"/>
          </p:cNvCxnSpPr>
          <p:nvPr/>
        </p:nvCxnSpPr>
        <p:spPr>
          <a:xfrm flipH="1" flipV="1">
            <a:off x="4260424" y="3391505"/>
            <a:ext cx="3257628" cy="559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FB444E5-71B2-47D7-8A8C-800757FE21CC}"/>
              </a:ext>
            </a:extLst>
          </p:cNvPr>
          <p:cNvCxnSpPr>
            <a:cxnSpLocks/>
          </p:cNvCxnSpPr>
          <p:nvPr/>
        </p:nvCxnSpPr>
        <p:spPr>
          <a:xfrm flipV="1">
            <a:off x="5465643" y="3429000"/>
            <a:ext cx="0" cy="135983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69074EEF-32A8-4706-9C4C-5F6753744B73}"/>
              </a:ext>
            </a:extLst>
          </p:cNvPr>
          <p:cNvSpPr/>
          <p:nvPr/>
        </p:nvSpPr>
        <p:spPr>
          <a:xfrm flipV="1">
            <a:off x="5390521" y="331404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D3CAD2A-35BD-4DE4-BB1E-B566AF1166CC}"/>
              </a:ext>
            </a:extLst>
          </p:cNvPr>
          <p:cNvCxnSpPr>
            <a:cxnSpLocks/>
            <a:stCxn id="39" idx="0"/>
          </p:cNvCxnSpPr>
          <p:nvPr/>
        </p:nvCxnSpPr>
        <p:spPr>
          <a:xfrm>
            <a:off x="6096000" y="3237429"/>
            <a:ext cx="0" cy="153592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38">
            <a:extLst>
              <a:ext uri="{FF2B5EF4-FFF2-40B4-BE49-F238E27FC236}">
                <a16:creationId xmlns:a16="http://schemas.microsoft.com/office/drawing/2014/main" id="{6735F1A9-5A73-4A12-9516-FA8DE442FBF6}"/>
              </a:ext>
            </a:extLst>
          </p:cNvPr>
          <p:cNvSpPr/>
          <p:nvPr/>
        </p:nvSpPr>
        <p:spPr>
          <a:xfrm flipV="1">
            <a:off x="6007954" y="305446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A4EFCD6-77F0-41AA-8DD6-5930D949CCA2}"/>
              </a:ext>
            </a:extLst>
          </p:cNvPr>
          <p:cNvSpPr txBox="1"/>
          <p:nvPr/>
        </p:nvSpPr>
        <p:spPr>
          <a:xfrm>
            <a:off x="4387705" y="24145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B8676C2-411C-4BED-98CE-1196ED25BCAC}"/>
              </a:ext>
            </a:extLst>
          </p:cNvPr>
          <p:cNvSpPr txBox="1"/>
          <p:nvPr/>
        </p:nvSpPr>
        <p:spPr>
          <a:xfrm>
            <a:off x="4952808" y="20342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46E77D3-0EFB-44D6-854E-8E6FACA02F6D}"/>
              </a:ext>
            </a:extLst>
          </p:cNvPr>
          <p:cNvSpPr txBox="1"/>
          <p:nvPr/>
        </p:nvSpPr>
        <p:spPr>
          <a:xfrm>
            <a:off x="6956867" y="243872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285DBB5-E14E-4A24-B980-8AE0F192DE9D}"/>
              </a:ext>
            </a:extLst>
          </p:cNvPr>
          <p:cNvSpPr txBox="1"/>
          <p:nvPr/>
        </p:nvSpPr>
        <p:spPr>
          <a:xfrm>
            <a:off x="6220342" y="198381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6F82299-2361-4050-969E-6D8CA61CAD97}"/>
              </a:ext>
            </a:extLst>
          </p:cNvPr>
          <p:cNvSpPr txBox="1"/>
          <p:nvPr/>
        </p:nvSpPr>
        <p:spPr>
          <a:xfrm>
            <a:off x="6949875" y="34752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4D8C812-16E5-4469-B71A-0B9CECF74354}"/>
              </a:ext>
            </a:extLst>
          </p:cNvPr>
          <p:cNvSpPr txBox="1"/>
          <p:nvPr/>
        </p:nvSpPr>
        <p:spPr>
          <a:xfrm>
            <a:off x="4929177" y="43047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A63711F-20AE-4920-BFB5-1C2A79690829}"/>
              </a:ext>
            </a:extLst>
          </p:cNvPr>
          <p:cNvSpPr txBox="1"/>
          <p:nvPr/>
        </p:nvSpPr>
        <p:spPr>
          <a:xfrm>
            <a:off x="4378097" y="351699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黒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E013CE0-0D69-4A36-959D-91B3F706B00D}"/>
              </a:ext>
            </a:extLst>
          </p:cNvPr>
          <p:cNvSpPr txBox="1"/>
          <p:nvPr/>
        </p:nvSpPr>
        <p:spPr>
          <a:xfrm>
            <a:off x="6165909" y="4297680"/>
            <a:ext cx="492443" cy="4616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chemeClr val="bg1">
                    <a:lumMod val="75000"/>
                  </a:schemeClr>
                </a:solidFill>
              </a:rPr>
              <a:t>白</a:t>
            </a: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E65A969-DE89-4185-83B8-E721BC78782F}"/>
              </a:ext>
            </a:extLst>
          </p:cNvPr>
          <p:cNvCxnSpPr>
            <a:cxnSpLocks/>
          </p:cNvCxnSpPr>
          <p:nvPr/>
        </p:nvCxnSpPr>
        <p:spPr>
          <a:xfrm>
            <a:off x="6096000" y="1559633"/>
            <a:ext cx="0" cy="153592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8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8F34F60-F135-4710-924F-F632708813D3}"/>
              </a:ext>
            </a:extLst>
          </p:cNvPr>
          <p:cNvCxnSpPr>
            <a:cxnSpLocks/>
          </p:cNvCxnSpPr>
          <p:nvPr/>
        </p:nvCxnSpPr>
        <p:spPr>
          <a:xfrm>
            <a:off x="3896589" y="1860391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896589" y="3330703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D34B2506-642C-4766-9BA4-DAFBB5BC4738}"/>
              </a:ext>
            </a:extLst>
          </p:cNvPr>
          <p:cNvSpPr/>
          <p:nvPr/>
        </p:nvSpPr>
        <p:spPr>
          <a:xfrm>
            <a:off x="3716084" y="4727796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6454FC-2CC8-47E4-B330-B926EEFDF3DC}"/>
              </a:ext>
            </a:extLst>
          </p:cNvPr>
          <p:cNvSpPr txBox="1"/>
          <p:nvPr/>
        </p:nvSpPr>
        <p:spPr>
          <a:xfrm>
            <a:off x="4077095" y="455172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</p:cNvCxnSpPr>
          <p:nvPr/>
        </p:nvCxnSpPr>
        <p:spPr>
          <a:xfrm>
            <a:off x="5805193" y="3332178"/>
            <a:ext cx="0" cy="16742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0" cy="9487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D771B636-EB4F-43C1-9386-7D30EC37F0FF}"/>
              </a:ext>
            </a:extLst>
          </p:cNvPr>
          <p:cNvSpPr/>
          <p:nvPr/>
        </p:nvSpPr>
        <p:spPr>
          <a:xfrm>
            <a:off x="5411794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E7E4F00-1F7C-4E49-A1D3-262A2FAEAC47}"/>
              </a:ext>
            </a:extLst>
          </p:cNvPr>
          <p:cNvCxnSpPr>
            <a:cxnSpLocks/>
            <a:stCxn id="52" idx="7"/>
            <a:endCxn id="52" idx="3"/>
          </p:cNvCxnSpPr>
          <p:nvPr/>
        </p:nvCxnSpPr>
        <p:spPr>
          <a:xfrm flipH="1">
            <a:off x="5527018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BB6853-FE3F-431F-8D11-1A3EA245D342}"/>
              </a:ext>
            </a:extLst>
          </p:cNvPr>
          <p:cNvCxnSpPr>
            <a:cxnSpLocks/>
          </p:cNvCxnSpPr>
          <p:nvPr/>
        </p:nvCxnSpPr>
        <p:spPr>
          <a:xfrm flipH="1">
            <a:off x="5411794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E2C92B5-B19E-4EB5-8E2E-AE1FBE5563CA}"/>
              </a:ext>
            </a:extLst>
          </p:cNvPr>
          <p:cNvCxnSpPr>
            <a:cxnSpLocks/>
          </p:cNvCxnSpPr>
          <p:nvPr/>
        </p:nvCxnSpPr>
        <p:spPr>
          <a:xfrm flipH="1">
            <a:off x="5667221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5D7F1F9-656B-4932-BDF2-855CEEC0B272}"/>
              </a:ext>
            </a:extLst>
          </p:cNvPr>
          <p:cNvCxnSpPr>
            <a:cxnSpLocks/>
          </p:cNvCxnSpPr>
          <p:nvPr/>
        </p:nvCxnSpPr>
        <p:spPr>
          <a:xfrm flipH="1">
            <a:off x="3955341" y="3098560"/>
            <a:ext cx="14417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1DBD651-6475-42AA-8560-7A6BBC78FE52}"/>
              </a:ext>
            </a:extLst>
          </p:cNvPr>
          <p:cNvSpPr/>
          <p:nvPr/>
        </p:nvSpPr>
        <p:spPr>
          <a:xfrm>
            <a:off x="5624688" y="4729271"/>
            <a:ext cx="387995" cy="3849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985699" y="4553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BB2D169B-5266-4501-9ABA-8D422C3C00D3}"/>
              </a:ext>
            </a:extLst>
          </p:cNvPr>
          <p:cNvSpPr/>
          <p:nvPr/>
        </p:nvSpPr>
        <p:spPr>
          <a:xfrm>
            <a:off x="3516507" y="268920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B650068-DCD5-41F3-93D1-1641D100832A}"/>
              </a:ext>
            </a:extLst>
          </p:cNvPr>
          <p:cNvCxnSpPr>
            <a:cxnSpLocks/>
            <a:stCxn id="19" idx="7"/>
            <a:endCxn id="19" idx="3"/>
          </p:cNvCxnSpPr>
          <p:nvPr/>
        </p:nvCxnSpPr>
        <p:spPr>
          <a:xfrm flipH="1">
            <a:off x="3631731" y="2809104"/>
            <a:ext cx="556350" cy="5789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F928B36-860A-4465-8A91-B9E156CB9EF9}"/>
              </a:ext>
            </a:extLst>
          </p:cNvPr>
          <p:cNvCxnSpPr>
            <a:cxnSpLocks/>
          </p:cNvCxnSpPr>
          <p:nvPr/>
        </p:nvCxnSpPr>
        <p:spPr>
          <a:xfrm flipH="1">
            <a:off x="3516507" y="2698285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1FC7AAF-3A3F-4E3E-8040-55C82BB62685}"/>
              </a:ext>
            </a:extLst>
          </p:cNvPr>
          <p:cNvCxnSpPr>
            <a:cxnSpLocks/>
          </p:cNvCxnSpPr>
          <p:nvPr/>
        </p:nvCxnSpPr>
        <p:spPr>
          <a:xfrm flipH="1">
            <a:off x="3771934" y="2964189"/>
            <a:ext cx="511222" cy="5156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48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 flipV="1">
            <a:off x="3922839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392372" y="15047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049E34-5D2F-4C02-8D0E-00DCBC605652}"/>
              </a:ext>
            </a:extLst>
          </p:cNvPr>
          <p:cNvSpPr/>
          <p:nvPr/>
        </p:nvSpPr>
        <p:spPr>
          <a:xfrm flipV="1">
            <a:off x="3962693" y="15047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786601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4356922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4050739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A4EA065-C434-4694-9DE8-CDDA245285EA}"/>
              </a:ext>
            </a:extLst>
          </p:cNvPr>
          <p:cNvSpPr/>
          <p:nvPr/>
        </p:nvSpPr>
        <p:spPr>
          <a:xfrm>
            <a:off x="3185772" y="2544527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081A75-FC56-4A56-AAFF-B9C22F92D5CD}"/>
              </a:ext>
            </a:extLst>
          </p:cNvPr>
          <p:cNvCxnSpPr>
            <a:cxnSpLocks/>
          </p:cNvCxnSpPr>
          <p:nvPr/>
        </p:nvCxnSpPr>
        <p:spPr>
          <a:xfrm flipH="1" flipV="1">
            <a:off x="3465198" y="159031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1BEB6B-3AB2-476F-8D95-83F870471355}"/>
              </a:ext>
            </a:extLst>
          </p:cNvPr>
          <p:cNvCxnSpPr>
            <a:cxnSpLocks/>
          </p:cNvCxnSpPr>
          <p:nvPr/>
        </p:nvCxnSpPr>
        <p:spPr>
          <a:xfrm flipV="1">
            <a:off x="3296093" y="2892057"/>
            <a:ext cx="184325" cy="2155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</p:cNvCxnSpPr>
          <p:nvPr/>
        </p:nvCxnSpPr>
        <p:spPr>
          <a:xfrm flipV="1">
            <a:off x="3288483" y="3093660"/>
            <a:ext cx="0" cy="20205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288483" y="5107163"/>
            <a:ext cx="76225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</p:cNvCxnSpPr>
          <p:nvPr/>
        </p:nvCxnSpPr>
        <p:spPr>
          <a:xfrm flipH="1" flipV="1">
            <a:off x="5384031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247793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818114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5511931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4632939-472B-48DF-B878-F02721CE73F5}"/>
              </a:ext>
            </a:extLst>
          </p:cNvPr>
          <p:cNvSpPr/>
          <p:nvPr/>
        </p:nvSpPr>
        <p:spPr>
          <a:xfrm flipV="1">
            <a:off x="3310759" y="289916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4050739" y="1687732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39682"/>
            <a:ext cx="1427784" cy="3045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988191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EF1BBB-38BF-4B4B-87CC-066A0967E2B5}"/>
              </a:ext>
            </a:extLst>
          </p:cNvPr>
          <p:cNvSpPr txBox="1"/>
          <p:nvPr/>
        </p:nvSpPr>
        <p:spPr>
          <a:xfrm>
            <a:off x="3330259" y="44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2B664C-7F4F-4F8E-825B-7ED715BC3BEB}"/>
              </a:ext>
            </a:extLst>
          </p:cNvPr>
          <p:cNvSpPr txBox="1"/>
          <p:nvPr/>
        </p:nvSpPr>
        <p:spPr>
          <a:xfrm>
            <a:off x="4431611" y="442622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39FB29-DC5F-4019-9E3C-08FB099BB66B}"/>
              </a:ext>
            </a:extLst>
          </p:cNvPr>
          <p:cNvSpPr txBox="1"/>
          <p:nvPr/>
        </p:nvSpPr>
        <p:spPr>
          <a:xfrm>
            <a:off x="3888321" y="517026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384006-B53E-43D8-BA17-D9A4CE9FEAFE}"/>
              </a:ext>
            </a:extLst>
          </p:cNvPr>
          <p:cNvSpPr txBox="1"/>
          <p:nvPr/>
        </p:nvSpPr>
        <p:spPr>
          <a:xfrm>
            <a:off x="4822650" y="44499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8016840-E946-47BD-9F19-439F0510106B}"/>
              </a:ext>
            </a:extLst>
          </p:cNvPr>
          <p:cNvSpPr txBox="1"/>
          <p:nvPr/>
        </p:nvSpPr>
        <p:spPr>
          <a:xfrm>
            <a:off x="5353755" y="517648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D3A3B-FCE3-4EE3-A119-58CB07811D8D}"/>
              </a:ext>
            </a:extLst>
          </p:cNvPr>
          <p:cNvSpPr txBox="1"/>
          <p:nvPr/>
        </p:nvSpPr>
        <p:spPr>
          <a:xfrm>
            <a:off x="5892803" y="444749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063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endCxn id="39" idx="6"/>
          </p:cNvCxnSpPr>
          <p:nvPr/>
        </p:nvCxnSpPr>
        <p:spPr>
          <a:xfrm flipH="1" flipV="1">
            <a:off x="5688023" y="5107163"/>
            <a:ext cx="595820" cy="709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 flipV="1">
            <a:off x="3922839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392372" y="15047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049E34-5D2F-4C02-8D0E-00DCBC605652}"/>
              </a:ext>
            </a:extLst>
          </p:cNvPr>
          <p:cNvSpPr/>
          <p:nvPr/>
        </p:nvSpPr>
        <p:spPr>
          <a:xfrm flipV="1">
            <a:off x="3962693" y="15047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786601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4356922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4050739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A4EA065-C434-4694-9DE8-CDDA245285EA}"/>
              </a:ext>
            </a:extLst>
          </p:cNvPr>
          <p:cNvSpPr/>
          <p:nvPr/>
        </p:nvSpPr>
        <p:spPr>
          <a:xfrm>
            <a:off x="3185772" y="2544527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081A75-FC56-4A56-AAFF-B9C22F92D5CD}"/>
              </a:ext>
            </a:extLst>
          </p:cNvPr>
          <p:cNvCxnSpPr>
            <a:cxnSpLocks/>
          </p:cNvCxnSpPr>
          <p:nvPr/>
        </p:nvCxnSpPr>
        <p:spPr>
          <a:xfrm flipH="1" flipV="1">
            <a:off x="3465198" y="159031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1BEB6B-3AB2-476F-8D95-83F870471355}"/>
              </a:ext>
            </a:extLst>
          </p:cNvPr>
          <p:cNvCxnSpPr>
            <a:cxnSpLocks/>
          </p:cNvCxnSpPr>
          <p:nvPr/>
        </p:nvCxnSpPr>
        <p:spPr>
          <a:xfrm flipV="1">
            <a:off x="3296093" y="2892057"/>
            <a:ext cx="184325" cy="2155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</p:cNvCxnSpPr>
          <p:nvPr/>
        </p:nvCxnSpPr>
        <p:spPr>
          <a:xfrm flipV="1">
            <a:off x="3288483" y="3093660"/>
            <a:ext cx="0" cy="20205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3288483" y="5107163"/>
            <a:ext cx="762256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</p:cNvCxnSpPr>
          <p:nvPr/>
        </p:nvCxnSpPr>
        <p:spPr>
          <a:xfrm flipH="1" flipV="1">
            <a:off x="6140401" y="156676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H="1" flipV="1">
            <a:off x="6155621" y="2856048"/>
            <a:ext cx="128221" cy="14379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V="1">
            <a:off x="6283842" y="2999847"/>
            <a:ext cx="0" cy="211440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</p:cNvCxnSpPr>
          <p:nvPr/>
        </p:nvCxnSpPr>
        <p:spPr>
          <a:xfrm flipH="1" flipV="1">
            <a:off x="5384031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247793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818114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5511931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4632939-472B-48DF-B878-F02721CE73F5}"/>
              </a:ext>
            </a:extLst>
          </p:cNvPr>
          <p:cNvSpPr/>
          <p:nvPr/>
        </p:nvSpPr>
        <p:spPr>
          <a:xfrm flipV="1">
            <a:off x="3310759" y="289916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131685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4050739" y="1687732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50738" y="2939682"/>
            <a:ext cx="1427784" cy="3045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988191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EF1BBB-38BF-4B4B-87CC-066A0967E2B5}"/>
              </a:ext>
            </a:extLst>
          </p:cNvPr>
          <p:cNvSpPr txBox="1"/>
          <p:nvPr/>
        </p:nvSpPr>
        <p:spPr>
          <a:xfrm>
            <a:off x="3330259" y="44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2B664C-7F4F-4F8E-825B-7ED715BC3BEB}"/>
              </a:ext>
            </a:extLst>
          </p:cNvPr>
          <p:cNvSpPr txBox="1"/>
          <p:nvPr/>
        </p:nvSpPr>
        <p:spPr>
          <a:xfrm>
            <a:off x="4431611" y="442622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39FB29-DC5F-4019-9E3C-08FB099BB66B}"/>
              </a:ext>
            </a:extLst>
          </p:cNvPr>
          <p:cNvSpPr txBox="1"/>
          <p:nvPr/>
        </p:nvSpPr>
        <p:spPr>
          <a:xfrm>
            <a:off x="3888321" y="517026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384006-B53E-43D8-BA17-D9A4CE9FEAFE}"/>
              </a:ext>
            </a:extLst>
          </p:cNvPr>
          <p:cNvSpPr txBox="1"/>
          <p:nvPr/>
        </p:nvSpPr>
        <p:spPr>
          <a:xfrm>
            <a:off x="4822650" y="44499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8016840-E946-47BD-9F19-439F0510106B}"/>
              </a:ext>
            </a:extLst>
          </p:cNvPr>
          <p:cNvSpPr txBox="1"/>
          <p:nvPr/>
        </p:nvSpPr>
        <p:spPr>
          <a:xfrm>
            <a:off x="5353755" y="517648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D3A3B-FCE3-4EE3-A119-58CB07811D8D}"/>
              </a:ext>
            </a:extLst>
          </p:cNvPr>
          <p:cNvSpPr txBox="1"/>
          <p:nvPr/>
        </p:nvSpPr>
        <p:spPr>
          <a:xfrm>
            <a:off x="5892803" y="444749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4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D2ABCF3-C108-4FD7-9152-CA39BAB37901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5783720" y="5107163"/>
            <a:ext cx="524057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24A161C-36DE-4AB1-8103-EC1D471437C9}"/>
              </a:ext>
            </a:extLst>
          </p:cNvPr>
          <p:cNvSpPr/>
          <p:nvPr/>
        </p:nvSpPr>
        <p:spPr>
          <a:xfrm>
            <a:off x="5225823" y="2530549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DCF1FA-BACD-43B8-BC2F-E7A8E7C1831A}"/>
              </a:ext>
            </a:extLst>
          </p:cNvPr>
          <p:cNvSpPr/>
          <p:nvPr/>
        </p:nvSpPr>
        <p:spPr>
          <a:xfrm>
            <a:off x="5411794" y="9217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10C448-2A40-4F02-94C3-9E142A91C67C}"/>
              </a:ext>
            </a:extLst>
          </p:cNvPr>
          <p:cNvSpPr txBox="1"/>
          <p:nvPr/>
        </p:nvSpPr>
        <p:spPr>
          <a:xfrm>
            <a:off x="5519492" y="9370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F2A23F54-3E87-4BEC-B751-24E15744CAF0}"/>
              </a:ext>
            </a:extLst>
          </p:cNvPr>
          <p:cNvCxnSpPr>
            <a:cxnSpLocks/>
          </p:cNvCxnSpPr>
          <p:nvPr/>
        </p:nvCxnSpPr>
        <p:spPr>
          <a:xfrm flipH="1" flipV="1">
            <a:off x="3754467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13">
            <a:extLst>
              <a:ext uri="{FF2B5EF4-FFF2-40B4-BE49-F238E27FC236}">
                <a16:creationId xmlns:a16="http://schemas.microsoft.com/office/drawing/2014/main" id="{DECDE8A7-6054-453C-B925-3F91CED8B8BA}"/>
              </a:ext>
            </a:extLst>
          </p:cNvPr>
          <p:cNvSpPr/>
          <p:nvPr/>
        </p:nvSpPr>
        <p:spPr>
          <a:xfrm flipV="1">
            <a:off x="3392372" y="150476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22049E34-5D2F-4C02-8D0E-00DCBC605652}"/>
              </a:ext>
            </a:extLst>
          </p:cNvPr>
          <p:cNvSpPr/>
          <p:nvPr/>
        </p:nvSpPr>
        <p:spPr>
          <a:xfrm flipV="1">
            <a:off x="3962693" y="150476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50C4A3-3760-4BC1-9111-4AB5015FCF67}"/>
              </a:ext>
            </a:extLst>
          </p:cNvPr>
          <p:cNvSpPr/>
          <p:nvPr/>
        </p:nvSpPr>
        <p:spPr>
          <a:xfrm flipV="1">
            <a:off x="3585129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6A5612AD-D897-4BB9-88E7-5D2F7B42305E}"/>
              </a:ext>
            </a:extLst>
          </p:cNvPr>
          <p:cNvSpPr/>
          <p:nvPr/>
        </p:nvSpPr>
        <p:spPr>
          <a:xfrm flipV="1">
            <a:off x="4123360" y="45801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0EACE2E0-209C-4AE5-86F5-0EAB12B94193}"/>
              </a:ext>
            </a:extLst>
          </p:cNvPr>
          <p:cNvSpPr/>
          <p:nvPr/>
        </p:nvSpPr>
        <p:spPr>
          <a:xfrm flipV="1">
            <a:off x="3900145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A4EA065-C434-4694-9DE8-CDDA245285EA}"/>
              </a:ext>
            </a:extLst>
          </p:cNvPr>
          <p:cNvSpPr/>
          <p:nvPr/>
        </p:nvSpPr>
        <p:spPr>
          <a:xfrm>
            <a:off x="3185772" y="2544527"/>
            <a:ext cx="1201657" cy="112622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4081A75-FC56-4A56-AAFF-B9C22F92D5CD}"/>
              </a:ext>
            </a:extLst>
          </p:cNvPr>
          <p:cNvCxnSpPr>
            <a:cxnSpLocks/>
          </p:cNvCxnSpPr>
          <p:nvPr/>
        </p:nvCxnSpPr>
        <p:spPr>
          <a:xfrm flipH="1" flipV="1">
            <a:off x="3465198" y="159031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4C1BEB6B-3AB2-476F-8D95-83F870471355}"/>
              </a:ext>
            </a:extLst>
          </p:cNvPr>
          <p:cNvCxnSpPr>
            <a:cxnSpLocks/>
          </p:cNvCxnSpPr>
          <p:nvPr/>
        </p:nvCxnSpPr>
        <p:spPr>
          <a:xfrm flipV="1">
            <a:off x="3296093" y="2892057"/>
            <a:ext cx="184325" cy="21558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F07A986C-4DCF-473F-84E8-3CAD0C435FA8}"/>
              </a:ext>
            </a:extLst>
          </p:cNvPr>
          <p:cNvCxnSpPr>
            <a:cxnSpLocks/>
          </p:cNvCxnSpPr>
          <p:nvPr/>
        </p:nvCxnSpPr>
        <p:spPr>
          <a:xfrm flipV="1">
            <a:off x="3288483" y="3093660"/>
            <a:ext cx="0" cy="202059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AE76826-C788-49B9-8845-DAF5542A6A93}"/>
              </a:ext>
            </a:extLst>
          </p:cNvPr>
          <p:cNvCxnSpPr>
            <a:cxnSpLocks/>
          </p:cNvCxnSpPr>
          <p:nvPr/>
        </p:nvCxnSpPr>
        <p:spPr>
          <a:xfrm flipH="1">
            <a:off x="3288483" y="5107163"/>
            <a:ext cx="59983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09C20BB1-00D8-4581-9ACC-442A470C68C1}"/>
              </a:ext>
            </a:extLst>
          </p:cNvPr>
          <p:cNvCxnSpPr>
            <a:cxnSpLocks/>
          </p:cNvCxnSpPr>
          <p:nvPr/>
        </p:nvCxnSpPr>
        <p:spPr>
          <a:xfrm flipH="1" flipV="1">
            <a:off x="6140401" y="1566765"/>
            <a:ext cx="15220" cy="13017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2E711663-2DAE-48CB-9A5B-5653D65F1B75}"/>
              </a:ext>
            </a:extLst>
          </p:cNvPr>
          <p:cNvCxnSpPr>
            <a:cxnSpLocks/>
          </p:cNvCxnSpPr>
          <p:nvPr/>
        </p:nvCxnSpPr>
        <p:spPr>
          <a:xfrm flipH="1" flipV="1">
            <a:off x="6155621" y="2856048"/>
            <a:ext cx="128221" cy="14379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3A48EF5-1562-40E7-8547-97B81FF08E92}"/>
              </a:ext>
            </a:extLst>
          </p:cNvPr>
          <p:cNvCxnSpPr>
            <a:cxnSpLocks/>
          </p:cNvCxnSpPr>
          <p:nvPr/>
        </p:nvCxnSpPr>
        <p:spPr>
          <a:xfrm flipH="1" flipV="1">
            <a:off x="6283842" y="2999848"/>
            <a:ext cx="23935" cy="211440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A89BE7B-D5C0-4746-8E59-1D398B179454}"/>
              </a:ext>
            </a:extLst>
          </p:cNvPr>
          <p:cNvCxnSpPr>
            <a:cxnSpLocks/>
          </p:cNvCxnSpPr>
          <p:nvPr/>
        </p:nvCxnSpPr>
        <p:spPr>
          <a:xfrm flipH="1" flipV="1">
            <a:off x="5479728" y="4720851"/>
            <a:ext cx="174954" cy="30035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B2FA0DBE-B78A-439B-832C-10C7EA5FBE88}"/>
              </a:ext>
            </a:extLst>
          </p:cNvPr>
          <p:cNvSpPr/>
          <p:nvPr/>
        </p:nvSpPr>
        <p:spPr>
          <a:xfrm flipV="1">
            <a:off x="5343490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8868A09E-B2CC-4DA8-A909-7A51F84F4FB5}"/>
              </a:ext>
            </a:extLst>
          </p:cNvPr>
          <p:cNvSpPr/>
          <p:nvPr/>
        </p:nvSpPr>
        <p:spPr>
          <a:xfrm flipV="1">
            <a:off x="5913811" y="45655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7E6A5D9-1F7C-4E20-B572-80F2DAAC4961}"/>
              </a:ext>
            </a:extLst>
          </p:cNvPr>
          <p:cNvSpPr/>
          <p:nvPr/>
        </p:nvSpPr>
        <p:spPr>
          <a:xfrm flipV="1">
            <a:off x="5607628" y="50156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14632939-472B-48DF-B878-F02721CE73F5}"/>
              </a:ext>
            </a:extLst>
          </p:cNvPr>
          <p:cNvSpPr/>
          <p:nvPr/>
        </p:nvSpPr>
        <p:spPr>
          <a:xfrm flipV="1">
            <a:off x="3310759" y="289916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CEA5A4ED-A997-4242-95C7-950D5C180C34}"/>
              </a:ext>
            </a:extLst>
          </p:cNvPr>
          <p:cNvSpPr/>
          <p:nvPr/>
        </p:nvSpPr>
        <p:spPr>
          <a:xfrm flipV="1">
            <a:off x="6131685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356BF3A1-9412-4DEB-812F-AFB63D5C18A5}"/>
              </a:ext>
            </a:extLst>
          </p:cNvPr>
          <p:cNvCxnSpPr>
            <a:cxnSpLocks/>
          </p:cNvCxnSpPr>
          <p:nvPr/>
        </p:nvCxnSpPr>
        <p:spPr>
          <a:xfrm flipH="1" flipV="1">
            <a:off x="4050739" y="1687732"/>
            <a:ext cx="15220" cy="130174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91598BA-A99C-411B-88C8-279944486E3F}"/>
              </a:ext>
            </a:extLst>
          </p:cNvPr>
          <p:cNvCxnSpPr>
            <a:cxnSpLocks/>
          </p:cNvCxnSpPr>
          <p:nvPr/>
        </p:nvCxnSpPr>
        <p:spPr>
          <a:xfrm flipH="1" flipV="1">
            <a:off x="5472424" y="1597422"/>
            <a:ext cx="12196" cy="133052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4ECB4469-BB01-4D7B-AA67-038E19C132B2}"/>
              </a:ext>
            </a:extLst>
          </p:cNvPr>
          <p:cNvCxnSpPr>
            <a:cxnSpLocks/>
          </p:cNvCxnSpPr>
          <p:nvPr/>
        </p:nvCxnSpPr>
        <p:spPr>
          <a:xfrm flipV="1">
            <a:off x="4082746" y="2950510"/>
            <a:ext cx="1427784" cy="3045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31AAF109-FD69-4CB5-B8DB-557A3152FAB8}"/>
              </a:ext>
            </a:extLst>
          </p:cNvPr>
          <p:cNvSpPr/>
          <p:nvPr/>
        </p:nvSpPr>
        <p:spPr>
          <a:xfrm flipV="1">
            <a:off x="3988191" y="286850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FC5EB20B-69AC-440A-940B-F2A6AC5E1C1F}"/>
              </a:ext>
            </a:extLst>
          </p:cNvPr>
          <p:cNvSpPr/>
          <p:nvPr/>
        </p:nvSpPr>
        <p:spPr>
          <a:xfrm flipV="1">
            <a:off x="5384271" y="285604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EEF1BBB-38BF-4B4B-87CC-066A0967E2B5}"/>
              </a:ext>
            </a:extLst>
          </p:cNvPr>
          <p:cNvSpPr txBox="1"/>
          <p:nvPr/>
        </p:nvSpPr>
        <p:spPr>
          <a:xfrm>
            <a:off x="3192243" y="441821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2B664C-7F4F-4F8E-825B-7ED715BC3BEB}"/>
              </a:ext>
            </a:extLst>
          </p:cNvPr>
          <p:cNvSpPr txBox="1"/>
          <p:nvPr/>
        </p:nvSpPr>
        <p:spPr>
          <a:xfrm>
            <a:off x="4231965" y="44696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39FB29-DC5F-4019-9E3C-08FB099BB66B}"/>
              </a:ext>
            </a:extLst>
          </p:cNvPr>
          <p:cNvSpPr txBox="1"/>
          <p:nvPr/>
        </p:nvSpPr>
        <p:spPr>
          <a:xfrm>
            <a:off x="3782920" y="517026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384006-B53E-43D8-BA17-D9A4CE9FEAFE}"/>
              </a:ext>
            </a:extLst>
          </p:cNvPr>
          <p:cNvSpPr txBox="1"/>
          <p:nvPr/>
        </p:nvSpPr>
        <p:spPr>
          <a:xfrm>
            <a:off x="4918347" y="4449923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8016840-E946-47BD-9F19-439F0510106B}"/>
              </a:ext>
            </a:extLst>
          </p:cNvPr>
          <p:cNvSpPr txBox="1"/>
          <p:nvPr/>
        </p:nvSpPr>
        <p:spPr>
          <a:xfrm>
            <a:off x="5449452" y="5212300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０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89D3A3B-FCE3-4EE3-A119-58CB07811D8D}"/>
              </a:ext>
            </a:extLst>
          </p:cNvPr>
          <p:cNvSpPr txBox="1"/>
          <p:nvPr/>
        </p:nvSpPr>
        <p:spPr>
          <a:xfrm>
            <a:off x="5945709" y="4434547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chemeClr val="bg1">
                    <a:lumMod val="85000"/>
                  </a:schemeClr>
                </a:solidFill>
                <a:latin typeface="Georgia" panose="02040502050405020303" pitchFamily="18" charset="0"/>
              </a:rPr>
              <a:t>１</a:t>
            </a:r>
            <a:endParaRPr kumimoji="1" lang="ja-JP" altLang="en-US" sz="2400" b="1" dirty="0">
              <a:solidFill>
                <a:schemeClr val="bg1">
                  <a:lumMod val="85000"/>
                </a:schemeClr>
              </a:solidFill>
              <a:latin typeface="Georgia" panose="02040502050405020303" pitchFamily="18" charset="0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1B526A6-AC59-40ED-938B-46545D1F157E}"/>
              </a:ext>
            </a:extLst>
          </p:cNvPr>
          <p:cNvCxnSpPr>
            <a:cxnSpLocks/>
          </p:cNvCxnSpPr>
          <p:nvPr/>
        </p:nvCxnSpPr>
        <p:spPr>
          <a:xfrm flipV="1">
            <a:off x="3692869" y="3429000"/>
            <a:ext cx="0" cy="11365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1">
            <a:extLst>
              <a:ext uri="{FF2B5EF4-FFF2-40B4-BE49-F238E27FC236}">
                <a16:creationId xmlns:a16="http://schemas.microsoft.com/office/drawing/2014/main" id="{2037FCB5-0794-4206-BD25-ED0297E4D1A5}"/>
              </a:ext>
            </a:extLst>
          </p:cNvPr>
          <p:cNvSpPr/>
          <p:nvPr/>
        </p:nvSpPr>
        <p:spPr>
          <a:xfrm flipV="1">
            <a:off x="3599971" y="333036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86062B-2B3D-4886-A67A-C10CF2FCF692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712346" y="3386951"/>
            <a:ext cx="1658855" cy="12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37C5095-7346-43B5-803D-E75CBE0FDF96}"/>
              </a:ext>
            </a:extLst>
          </p:cNvPr>
          <p:cNvCxnSpPr>
            <a:cxnSpLocks/>
          </p:cNvCxnSpPr>
          <p:nvPr/>
        </p:nvCxnSpPr>
        <p:spPr>
          <a:xfrm flipV="1">
            <a:off x="5427819" y="3399034"/>
            <a:ext cx="0" cy="11365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39F1550-182F-4E2D-B3A0-00F1C5658053}"/>
              </a:ext>
            </a:extLst>
          </p:cNvPr>
          <p:cNvSpPr/>
          <p:nvPr/>
        </p:nvSpPr>
        <p:spPr>
          <a:xfrm flipV="1">
            <a:off x="5371201" y="329546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C0E6A9A-1E5D-4F15-A9E3-A76EC471939F}"/>
              </a:ext>
            </a:extLst>
          </p:cNvPr>
          <p:cNvCxnSpPr>
            <a:cxnSpLocks/>
          </p:cNvCxnSpPr>
          <p:nvPr/>
        </p:nvCxnSpPr>
        <p:spPr>
          <a:xfrm flipH="1" flipV="1">
            <a:off x="4208465" y="3255577"/>
            <a:ext cx="2941" cy="131000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B37543E-0F8E-4543-9C42-A1DBB112B2E8}"/>
              </a:ext>
            </a:extLst>
          </p:cNvPr>
          <p:cNvCxnSpPr>
            <a:cxnSpLocks/>
          </p:cNvCxnSpPr>
          <p:nvPr/>
        </p:nvCxnSpPr>
        <p:spPr>
          <a:xfrm flipV="1">
            <a:off x="4244328" y="3194958"/>
            <a:ext cx="1768236" cy="3046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4FE339E-0995-4D65-85EC-E8322BBFFCEB}"/>
              </a:ext>
            </a:extLst>
          </p:cNvPr>
          <p:cNvCxnSpPr>
            <a:cxnSpLocks/>
          </p:cNvCxnSpPr>
          <p:nvPr/>
        </p:nvCxnSpPr>
        <p:spPr>
          <a:xfrm>
            <a:off x="6001857" y="3271485"/>
            <a:ext cx="0" cy="129409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楕円 64">
            <a:extLst>
              <a:ext uri="{FF2B5EF4-FFF2-40B4-BE49-F238E27FC236}">
                <a16:creationId xmlns:a16="http://schemas.microsoft.com/office/drawing/2014/main" id="{D11790F6-C878-4BE5-8CD2-879F58B52DEF}"/>
              </a:ext>
            </a:extLst>
          </p:cNvPr>
          <p:cNvSpPr/>
          <p:nvPr/>
        </p:nvSpPr>
        <p:spPr>
          <a:xfrm flipV="1">
            <a:off x="5919037" y="310453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82C631D0-96BD-4783-AFC1-A3F6780BF020}"/>
              </a:ext>
            </a:extLst>
          </p:cNvPr>
          <p:cNvSpPr/>
          <p:nvPr/>
        </p:nvSpPr>
        <p:spPr>
          <a:xfrm flipV="1">
            <a:off x="4120419" y="310353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41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E443485-E64C-401B-A460-7E06B843F55F}"/>
              </a:ext>
            </a:extLst>
          </p:cNvPr>
          <p:cNvCxnSpPr>
            <a:cxnSpLocks/>
          </p:cNvCxnSpPr>
          <p:nvPr/>
        </p:nvCxnSpPr>
        <p:spPr>
          <a:xfrm>
            <a:off x="3384525" y="3126799"/>
            <a:ext cx="0" cy="1878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6454FC-2CC8-47E4-B330-B926EEFDF3DC}"/>
              </a:ext>
            </a:extLst>
          </p:cNvPr>
          <p:cNvSpPr txBox="1"/>
          <p:nvPr/>
        </p:nvSpPr>
        <p:spPr>
          <a:xfrm>
            <a:off x="3476986" y="464320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F24B1267-0954-45AE-AC4D-0CECEFA193D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195681" y="4003647"/>
            <a:ext cx="8623" cy="10013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6198638-6A70-46FE-871A-D80CB1D99C7D}"/>
              </a:ext>
            </a:extLst>
          </p:cNvPr>
          <p:cNvCxnSpPr>
            <a:cxnSpLocks/>
          </p:cNvCxnSpPr>
          <p:nvPr/>
        </p:nvCxnSpPr>
        <p:spPr>
          <a:xfrm>
            <a:off x="5805193" y="1740494"/>
            <a:ext cx="13492" cy="6395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6198592" y="12210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525972" y="1100949"/>
            <a:ext cx="600769" cy="63954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5519220" y="113039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DL</a:t>
            </a:r>
            <a:endParaRPr kumimoji="1" lang="ja-JP" altLang="en-US" sz="2800" dirty="0">
              <a:latin typeface="Cambria Math" panose="02040503050406030204" pitchFamily="18" charset="0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0EC3FD-2CD8-4FFD-9FAB-834950BAD7EB}"/>
              </a:ext>
            </a:extLst>
          </p:cNvPr>
          <p:cNvSpPr txBox="1"/>
          <p:nvPr/>
        </p:nvSpPr>
        <p:spPr>
          <a:xfrm>
            <a:off x="5333914" y="4643209"/>
            <a:ext cx="492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４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1769196-2E7A-4140-9C7F-BE3A2FDA64FC}"/>
              </a:ext>
            </a:extLst>
          </p:cNvPr>
          <p:cNvSpPr/>
          <p:nvPr/>
        </p:nvSpPr>
        <p:spPr>
          <a:xfrm>
            <a:off x="4336145" y="2380038"/>
            <a:ext cx="1719071" cy="16236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99101C1-11E5-467F-9D4F-2D8F8F5B460C}"/>
              </a:ext>
            </a:extLst>
          </p:cNvPr>
          <p:cNvCxnSpPr>
            <a:cxnSpLocks/>
          </p:cNvCxnSpPr>
          <p:nvPr/>
        </p:nvCxnSpPr>
        <p:spPr>
          <a:xfrm>
            <a:off x="3384525" y="3126799"/>
            <a:ext cx="95154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E8F622A-C35A-4EA5-8E54-1BC523BC383C}"/>
              </a:ext>
            </a:extLst>
          </p:cNvPr>
          <p:cNvCxnSpPr>
            <a:cxnSpLocks/>
          </p:cNvCxnSpPr>
          <p:nvPr/>
        </p:nvCxnSpPr>
        <p:spPr>
          <a:xfrm>
            <a:off x="6055216" y="3050150"/>
            <a:ext cx="95154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楕円 34">
            <a:extLst>
              <a:ext uri="{FF2B5EF4-FFF2-40B4-BE49-F238E27FC236}">
                <a16:creationId xmlns:a16="http://schemas.microsoft.com/office/drawing/2014/main" id="{52058DC9-273D-4359-BC9A-5B731BA802CC}"/>
              </a:ext>
            </a:extLst>
          </p:cNvPr>
          <p:cNvSpPr/>
          <p:nvPr/>
        </p:nvSpPr>
        <p:spPr>
          <a:xfrm flipV="1">
            <a:off x="3288974" y="49672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046D6E5E-4D9A-4AA7-AC90-289D40956CA5}"/>
              </a:ext>
            </a:extLst>
          </p:cNvPr>
          <p:cNvSpPr/>
          <p:nvPr/>
        </p:nvSpPr>
        <p:spPr>
          <a:xfrm flipV="1">
            <a:off x="5116258" y="496722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1B09CDA-AC68-4935-9C64-81FF4B24464C}"/>
              </a:ext>
            </a:extLst>
          </p:cNvPr>
          <p:cNvSpPr txBox="1"/>
          <p:nvPr/>
        </p:nvSpPr>
        <p:spPr>
          <a:xfrm>
            <a:off x="7106730" y="2634651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r>
              <a:rPr lang="ja-JP" altLang="en-US" sz="2400" b="1" dirty="0">
                <a:latin typeface="Georgia" panose="02040502050405020303" pitchFamily="18" charset="0"/>
              </a:rPr>
              <a:t>３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001655B9-6CCE-48FB-A01F-D1F88B0D3A86}"/>
              </a:ext>
            </a:extLst>
          </p:cNvPr>
          <p:cNvSpPr/>
          <p:nvPr/>
        </p:nvSpPr>
        <p:spPr>
          <a:xfrm flipV="1">
            <a:off x="6918718" y="295866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3F899615-F64B-454A-83FA-1940B53E9282}"/>
              </a:ext>
            </a:extLst>
          </p:cNvPr>
          <p:cNvCxnSpPr>
            <a:cxnSpLocks/>
          </p:cNvCxnSpPr>
          <p:nvPr/>
        </p:nvCxnSpPr>
        <p:spPr>
          <a:xfrm flipV="1">
            <a:off x="4728533" y="1221013"/>
            <a:ext cx="0" cy="115902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74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98</Words>
  <Application>Microsoft Office PowerPoint</Application>
  <PresentationFormat>ワイド画面</PresentationFormat>
  <Paragraphs>96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32</cp:revision>
  <dcterms:created xsi:type="dcterms:W3CDTF">2019-03-03T08:42:58Z</dcterms:created>
  <dcterms:modified xsi:type="dcterms:W3CDTF">2020-10-04T13:47:10Z</dcterms:modified>
</cp:coreProperties>
</file>