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B3782FA-BCFE-4D1B-BB82-474CBEAE6BDB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D07CC4-7CE9-411B-B8D8-9A1766ED050D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605768-8C04-4D4B-A440-9D45B52503DE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13F05A5-5296-4433-A505-C2E4A875DB46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F43BE13-0D80-4210-8359-FC145A300A75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94C7DB-65B9-4AE3-B6EC-2A693060F077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CC7977-C18A-4AFA-9B1C-C2DA5AFD149A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04C29-E978-4196-B5C2-594B12D4C0AE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4AEDFF-C4A9-4F12-BEA4-333E8FD10651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337269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0BAC3EB-7103-4C62-8E9D-5AB2C642BA82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8E8AAC-F0CA-4AF4-A7B3-2CC8CD6984BB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22787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2133009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2133000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D8CE6F-5B01-4BD8-946A-8915ED3AB1D8}"/>
              </a:ext>
            </a:extLst>
          </p:cNvPr>
          <p:cNvCxnSpPr>
            <a:cxnSpLocks/>
          </p:cNvCxnSpPr>
          <p:nvPr/>
        </p:nvCxnSpPr>
        <p:spPr>
          <a:xfrm>
            <a:off x="4371498" y="805350"/>
            <a:ext cx="0" cy="30988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弧 19">
            <a:extLst>
              <a:ext uri="{FF2B5EF4-FFF2-40B4-BE49-F238E27FC236}">
                <a16:creationId xmlns:a16="http://schemas.microsoft.com/office/drawing/2014/main" id="{0B1800DC-8B4B-4AB5-A500-764DA8660F08}"/>
              </a:ext>
            </a:extLst>
          </p:cNvPr>
          <p:cNvSpPr/>
          <p:nvPr/>
        </p:nvSpPr>
        <p:spPr>
          <a:xfrm rot="2083216">
            <a:off x="2849390" y="3650532"/>
            <a:ext cx="1908660" cy="1548573"/>
          </a:xfrm>
          <a:prstGeom prst="arc">
            <a:avLst>
              <a:gd name="adj1" fmla="val 16797120"/>
              <a:gd name="adj2" fmla="val 120847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18795BA-79D3-4201-8913-2C549863265C}"/>
              </a:ext>
            </a:extLst>
          </p:cNvPr>
          <p:cNvSpPr/>
          <p:nvPr/>
        </p:nvSpPr>
        <p:spPr>
          <a:xfrm flipV="1">
            <a:off x="4272936" y="197111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26D8E4F-62DD-41A1-A49A-B7ED4F83B1D2}"/>
              </a:ext>
            </a:extLst>
          </p:cNvPr>
          <p:cNvCxnSpPr>
            <a:cxnSpLocks/>
          </p:cNvCxnSpPr>
          <p:nvPr/>
        </p:nvCxnSpPr>
        <p:spPr>
          <a:xfrm flipH="1">
            <a:off x="4536733" y="4565692"/>
            <a:ext cx="293850" cy="10881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1E7D09E-8DD3-42E6-99B8-DC4A8058BA4B}"/>
              </a:ext>
            </a:extLst>
          </p:cNvPr>
          <p:cNvCxnSpPr>
            <a:cxnSpLocks/>
          </p:cNvCxnSpPr>
          <p:nvPr/>
        </p:nvCxnSpPr>
        <p:spPr>
          <a:xfrm>
            <a:off x="4803352" y="2598300"/>
            <a:ext cx="40302" cy="19866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7462E6B-808C-4DC9-B15A-F4AA26EA287B}"/>
              </a:ext>
            </a:extLst>
          </p:cNvPr>
          <p:cNvCxnSpPr>
            <a:cxnSpLocks/>
          </p:cNvCxnSpPr>
          <p:nvPr/>
        </p:nvCxnSpPr>
        <p:spPr>
          <a:xfrm flipV="1">
            <a:off x="4823134" y="2617548"/>
            <a:ext cx="2178702" cy="204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AAF367-B91E-4D79-8B97-57D12E6EF533}"/>
              </a:ext>
            </a:extLst>
          </p:cNvPr>
          <p:cNvCxnSpPr>
            <a:cxnSpLocks/>
          </p:cNvCxnSpPr>
          <p:nvPr/>
        </p:nvCxnSpPr>
        <p:spPr>
          <a:xfrm flipV="1">
            <a:off x="7001836" y="993230"/>
            <a:ext cx="0" cy="16345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2CFE41F-BA99-465F-99DF-8C16406C915A}"/>
              </a:ext>
            </a:extLst>
          </p:cNvPr>
          <p:cNvCxnSpPr>
            <a:cxnSpLocks/>
          </p:cNvCxnSpPr>
          <p:nvPr/>
        </p:nvCxnSpPr>
        <p:spPr>
          <a:xfrm flipH="1">
            <a:off x="4514401" y="4584992"/>
            <a:ext cx="466069" cy="18456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B850EC2-021F-4390-B1BE-0D406CD44A97}"/>
              </a:ext>
            </a:extLst>
          </p:cNvPr>
          <p:cNvCxnSpPr>
            <a:cxnSpLocks/>
          </p:cNvCxnSpPr>
          <p:nvPr/>
        </p:nvCxnSpPr>
        <p:spPr>
          <a:xfrm>
            <a:off x="4980470" y="2817213"/>
            <a:ext cx="16049" cy="17972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B8D2D6B-5984-4C6F-A17C-BAB33337E691}"/>
              </a:ext>
            </a:extLst>
          </p:cNvPr>
          <p:cNvCxnSpPr>
            <a:cxnSpLocks/>
          </p:cNvCxnSpPr>
          <p:nvPr/>
        </p:nvCxnSpPr>
        <p:spPr>
          <a:xfrm flipH="1" flipV="1">
            <a:off x="4947524" y="2836754"/>
            <a:ext cx="2238164" cy="1263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3922DE3-A6AE-42E5-B3F9-AB967CBF6E3E}"/>
              </a:ext>
            </a:extLst>
          </p:cNvPr>
          <p:cNvCxnSpPr>
            <a:cxnSpLocks/>
          </p:cNvCxnSpPr>
          <p:nvPr/>
        </p:nvCxnSpPr>
        <p:spPr>
          <a:xfrm flipV="1">
            <a:off x="7165440" y="2833646"/>
            <a:ext cx="20248" cy="24168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BC62CB04-1D07-45F8-8B8E-4D794D8ACE10}"/>
              </a:ext>
            </a:extLst>
          </p:cNvPr>
          <p:cNvSpPr/>
          <p:nvPr/>
        </p:nvSpPr>
        <p:spPr>
          <a:xfrm flipV="1">
            <a:off x="4742537" y="25567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14F22201-D141-4203-B4DF-12F9C997FD3B}"/>
              </a:ext>
            </a:extLst>
          </p:cNvPr>
          <p:cNvSpPr/>
          <p:nvPr/>
        </p:nvSpPr>
        <p:spPr>
          <a:xfrm flipV="1">
            <a:off x="4887162" y="275229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8E91DDA-B132-4C2D-83AA-01AA49641FF6}"/>
              </a:ext>
            </a:extLst>
          </p:cNvPr>
          <p:cNvSpPr/>
          <p:nvPr/>
        </p:nvSpPr>
        <p:spPr>
          <a:xfrm flipV="1">
            <a:off x="6920210" y="2506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EF941B04-9067-4BFA-B579-8F64B126CFBF}"/>
              </a:ext>
            </a:extLst>
          </p:cNvPr>
          <p:cNvSpPr/>
          <p:nvPr/>
        </p:nvSpPr>
        <p:spPr>
          <a:xfrm flipV="1">
            <a:off x="7077394" y="27729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A1E723F-882D-4823-B4D1-792EF43B2EE0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D239E85-8BB1-4941-BBE8-CFF0EDEA7CC0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17037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2133009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2133000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D8CE6F-5B01-4BD8-946A-8915ED3AB1D8}"/>
              </a:ext>
            </a:extLst>
          </p:cNvPr>
          <p:cNvCxnSpPr>
            <a:cxnSpLocks/>
          </p:cNvCxnSpPr>
          <p:nvPr/>
        </p:nvCxnSpPr>
        <p:spPr>
          <a:xfrm>
            <a:off x="4371498" y="805350"/>
            <a:ext cx="0" cy="30988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弧 19">
            <a:extLst>
              <a:ext uri="{FF2B5EF4-FFF2-40B4-BE49-F238E27FC236}">
                <a16:creationId xmlns:a16="http://schemas.microsoft.com/office/drawing/2014/main" id="{0B1800DC-8B4B-4AB5-A500-764DA8660F08}"/>
              </a:ext>
            </a:extLst>
          </p:cNvPr>
          <p:cNvSpPr/>
          <p:nvPr/>
        </p:nvSpPr>
        <p:spPr>
          <a:xfrm rot="2083216">
            <a:off x="2849390" y="3650532"/>
            <a:ext cx="1908660" cy="1548573"/>
          </a:xfrm>
          <a:prstGeom prst="arc">
            <a:avLst>
              <a:gd name="adj1" fmla="val 16797120"/>
              <a:gd name="adj2" fmla="val 120847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18795BA-79D3-4201-8913-2C549863265C}"/>
              </a:ext>
            </a:extLst>
          </p:cNvPr>
          <p:cNvSpPr/>
          <p:nvPr/>
        </p:nvSpPr>
        <p:spPr>
          <a:xfrm flipV="1">
            <a:off x="4272936" y="197111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26D8E4F-62DD-41A1-A49A-B7ED4F83B1D2}"/>
              </a:ext>
            </a:extLst>
          </p:cNvPr>
          <p:cNvCxnSpPr>
            <a:cxnSpLocks/>
          </p:cNvCxnSpPr>
          <p:nvPr/>
        </p:nvCxnSpPr>
        <p:spPr>
          <a:xfrm flipH="1">
            <a:off x="4536733" y="4565692"/>
            <a:ext cx="293850" cy="10881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1E7D09E-8DD3-42E6-99B8-DC4A8058BA4B}"/>
              </a:ext>
            </a:extLst>
          </p:cNvPr>
          <p:cNvCxnSpPr>
            <a:cxnSpLocks/>
          </p:cNvCxnSpPr>
          <p:nvPr/>
        </p:nvCxnSpPr>
        <p:spPr>
          <a:xfrm>
            <a:off x="4803352" y="2598300"/>
            <a:ext cx="40302" cy="19866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7462E6B-808C-4DC9-B15A-F4AA26EA287B}"/>
              </a:ext>
            </a:extLst>
          </p:cNvPr>
          <p:cNvCxnSpPr>
            <a:cxnSpLocks/>
          </p:cNvCxnSpPr>
          <p:nvPr/>
        </p:nvCxnSpPr>
        <p:spPr>
          <a:xfrm flipV="1">
            <a:off x="4823134" y="2617548"/>
            <a:ext cx="2178702" cy="204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AAF367-B91E-4D79-8B97-57D12E6EF533}"/>
              </a:ext>
            </a:extLst>
          </p:cNvPr>
          <p:cNvCxnSpPr>
            <a:cxnSpLocks/>
          </p:cNvCxnSpPr>
          <p:nvPr/>
        </p:nvCxnSpPr>
        <p:spPr>
          <a:xfrm flipV="1">
            <a:off x="7001836" y="993230"/>
            <a:ext cx="0" cy="16345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2CFE41F-BA99-465F-99DF-8C16406C915A}"/>
              </a:ext>
            </a:extLst>
          </p:cNvPr>
          <p:cNvCxnSpPr>
            <a:cxnSpLocks/>
          </p:cNvCxnSpPr>
          <p:nvPr/>
        </p:nvCxnSpPr>
        <p:spPr>
          <a:xfrm flipH="1">
            <a:off x="4514401" y="4584992"/>
            <a:ext cx="466069" cy="18456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B850EC2-021F-4390-B1BE-0D406CD44A97}"/>
              </a:ext>
            </a:extLst>
          </p:cNvPr>
          <p:cNvCxnSpPr>
            <a:cxnSpLocks/>
          </p:cNvCxnSpPr>
          <p:nvPr/>
        </p:nvCxnSpPr>
        <p:spPr>
          <a:xfrm>
            <a:off x="4980470" y="2817213"/>
            <a:ext cx="16049" cy="17972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B8D2D6B-5984-4C6F-A17C-BAB33337E691}"/>
              </a:ext>
            </a:extLst>
          </p:cNvPr>
          <p:cNvCxnSpPr>
            <a:cxnSpLocks/>
          </p:cNvCxnSpPr>
          <p:nvPr/>
        </p:nvCxnSpPr>
        <p:spPr>
          <a:xfrm flipH="1" flipV="1">
            <a:off x="4947524" y="2836754"/>
            <a:ext cx="2238164" cy="1263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3922DE3-A6AE-42E5-B3F9-AB967CBF6E3E}"/>
              </a:ext>
            </a:extLst>
          </p:cNvPr>
          <p:cNvCxnSpPr>
            <a:cxnSpLocks/>
          </p:cNvCxnSpPr>
          <p:nvPr/>
        </p:nvCxnSpPr>
        <p:spPr>
          <a:xfrm flipV="1">
            <a:off x="7165440" y="2833646"/>
            <a:ext cx="20248" cy="24168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BC62CB04-1D07-45F8-8B8E-4D794D8ACE10}"/>
              </a:ext>
            </a:extLst>
          </p:cNvPr>
          <p:cNvSpPr/>
          <p:nvPr/>
        </p:nvSpPr>
        <p:spPr>
          <a:xfrm flipV="1">
            <a:off x="4742537" y="25567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14F22201-D141-4203-B4DF-12F9C997FD3B}"/>
              </a:ext>
            </a:extLst>
          </p:cNvPr>
          <p:cNvSpPr/>
          <p:nvPr/>
        </p:nvSpPr>
        <p:spPr>
          <a:xfrm flipV="1">
            <a:off x="4887162" y="275229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8E91DDA-B132-4C2D-83AA-01AA49641FF6}"/>
              </a:ext>
            </a:extLst>
          </p:cNvPr>
          <p:cNvSpPr/>
          <p:nvPr/>
        </p:nvSpPr>
        <p:spPr>
          <a:xfrm flipV="1">
            <a:off x="6920210" y="2506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EF941B04-9067-4BFA-B579-8F64B126CFBF}"/>
              </a:ext>
            </a:extLst>
          </p:cNvPr>
          <p:cNvSpPr/>
          <p:nvPr/>
        </p:nvSpPr>
        <p:spPr>
          <a:xfrm flipV="1">
            <a:off x="7077394" y="27729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A1E723F-882D-4823-B4D1-792EF43B2EE0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D239E85-8BB1-4941-BBE8-CFF0EDEA7CC0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17AEFE4-61E0-442D-9145-74813679BD99}"/>
              </a:ext>
            </a:extLst>
          </p:cNvPr>
          <p:cNvCxnSpPr>
            <a:cxnSpLocks/>
          </p:cNvCxnSpPr>
          <p:nvPr/>
        </p:nvCxnSpPr>
        <p:spPr>
          <a:xfrm>
            <a:off x="3184756" y="1639958"/>
            <a:ext cx="486279" cy="634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0FEB284-8F9C-487D-8322-A5B0898FFE9F}"/>
              </a:ext>
            </a:extLst>
          </p:cNvPr>
          <p:cNvSpPr txBox="1"/>
          <p:nvPr/>
        </p:nvSpPr>
        <p:spPr>
          <a:xfrm>
            <a:off x="1857771" y="1187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432C7B6-2C28-4F24-B01E-5C9B0F596227}"/>
              </a:ext>
            </a:extLst>
          </p:cNvPr>
          <p:cNvCxnSpPr>
            <a:cxnSpLocks/>
          </p:cNvCxnSpPr>
          <p:nvPr/>
        </p:nvCxnSpPr>
        <p:spPr>
          <a:xfrm>
            <a:off x="2731905" y="1697992"/>
            <a:ext cx="729009" cy="1082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DD6D09-2DBC-4C84-BD9E-01510666B6CA}"/>
              </a:ext>
            </a:extLst>
          </p:cNvPr>
          <p:cNvSpPr txBox="1"/>
          <p:nvPr/>
        </p:nvSpPr>
        <p:spPr>
          <a:xfrm>
            <a:off x="4574197" y="10477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64D1A37-7492-4574-BF7E-70CD75B8636F}"/>
              </a:ext>
            </a:extLst>
          </p:cNvPr>
          <p:cNvCxnSpPr>
            <a:cxnSpLocks/>
          </p:cNvCxnSpPr>
          <p:nvPr/>
        </p:nvCxnSpPr>
        <p:spPr>
          <a:xfrm flipH="1">
            <a:off x="4425062" y="1538557"/>
            <a:ext cx="428302" cy="41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A17D25E-DFE6-4FD4-9D67-D8448F20A8F1}"/>
              </a:ext>
            </a:extLst>
          </p:cNvPr>
          <p:cNvCxnSpPr>
            <a:cxnSpLocks/>
          </p:cNvCxnSpPr>
          <p:nvPr/>
        </p:nvCxnSpPr>
        <p:spPr>
          <a:xfrm flipH="1">
            <a:off x="4860925" y="1542718"/>
            <a:ext cx="166496" cy="985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831CC56-16BD-49C2-8BCB-EACAE325FD64}"/>
              </a:ext>
            </a:extLst>
          </p:cNvPr>
          <p:cNvCxnSpPr>
            <a:cxnSpLocks/>
          </p:cNvCxnSpPr>
          <p:nvPr/>
        </p:nvCxnSpPr>
        <p:spPr>
          <a:xfrm flipH="1">
            <a:off x="5021317" y="1621828"/>
            <a:ext cx="166375" cy="1152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D6B7AA7-769D-428F-9A38-E308341D0BA0}"/>
              </a:ext>
            </a:extLst>
          </p:cNvPr>
          <p:cNvSpPr txBox="1"/>
          <p:nvPr/>
        </p:nvSpPr>
        <p:spPr>
          <a:xfrm>
            <a:off x="7209857" y="8627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8CBFEF6-1012-4529-B36D-880A68D33EF8}"/>
              </a:ext>
            </a:extLst>
          </p:cNvPr>
          <p:cNvCxnSpPr>
            <a:cxnSpLocks/>
          </p:cNvCxnSpPr>
          <p:nvPr/>
        </p:nvCxnSpPr>
        <p:spPr>
          <a:xfrm flipH="1">
            <a:off x="6813403" y="1278607"/>
            <a:ext cx="1052376" cy="1118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840A23-F41E-41B6-B08A-7B73FCC3A36E}"/>
              </a:ext>
            </a:extLst>
          </p:cNvPr>
          <p:cNvSpPr txBox="1"/>
          <p:nvPr/>
        </p:nvSpPr>
        <p:spPr>
          <a:xfrm>
            <a:off x="7657758" y="15333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66FCA7F2-1EBE-43D1-A23C-E0F2386B2908}"/>
              </a:ext>
            </a:extLst>
          </p:cNvPr>
          <p:cNvCxnSpPr>
            <a:cxnSpLocks/>
          </p:cNvCxnSpPr>
          <p:nvPr/>
        </p:nvCxnSpPr>
        <p:spPr>
          <a:xfrm flipH="1">
            <a:off x="7141364" y="2025757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923A0A3-EF77-416B-9377-34FE4C37413C}"/>
              </a:ext>
            </a:extLst>
          </p:cNvPr>
          <p:cNvCxnSpPr>
            <a:cxnSpLocks/>
          </p:cNvCxnSpPr>
          <p:nvPr/>
        </p:nvCxnSpPr>
        <p:spPr>
          <a:xfrm flipH="1">
            <a:off x="7284899" y="2059269"/>
            <a:ext cx="1254574" cy="757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72</Words>
  <Application>Microsoft Office PowerPoint</Application>
  <PresentationFormat>ワイド画面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39</cp:revision>
  <dcterms:created xsi:type="dcterms:W3CDTF">2019-03-03T08:42:58Z</dcterms:created>
  <dcterms:modified xsi:type="dcterms:W3CDTF">2020-10-04T14:58:34Z</dcterms:modified>
</cp:coreProperties>
</file>