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2" r:id="rId3"/>
    <p:sldId id="313" r:id="rId4"/>
    <p:sldId id="314" r:id="rId5"/>
    <p:sldId id="315" r:id="rId6"/>
    <p:sldId id="31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711377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1933844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706330" y="3261559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920693" y="2918308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0045735" y="2916753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254817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544486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145538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7746590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453956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711377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1933844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706330" y="3261559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920693" y="2918308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0045735" y="2916753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</p:cNvCxnSpPr>
          <p:nvPr/>
        </p:nvCxnSpPr>
        <p:spPr>
          <a:xfrm flipH="1">
            <a:off x="7642699" y="3187722"/>
            <a:ext cx="11462" cy="26476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0E96B17-391F-450A-BBED-64605F246940}"/>
              </a:ext>
            </a:extLst>
          </p:cNvPr>
          <p:cNvSpPr txBox="1"/>
          <p:nvPr/>
        </p:nvSpPr>
        <p:spPr>
          <a:xfrm>
            <a:off x="7797745" y="4891512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63995C4-8E4A-463E-A236-23E2D9EE0431}"/>
              </a:ext>
            </a:extLst>
          </p:cNvPr>
          <p:cNvCxnSpPr>
            <a:cxnSpLocks/>
          </p:cNvCxnSpPr>
          <p:nvPr/>
        </p:nvCxnSpPr>
        <p:spPr>
          <a:xfrm flipH="1">
            <a:off x="7791436" y="5319995"/>
            <a:ext cx="620313" cy="411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4505287-AEAC-4D54-90B5-3979174B8B92}"/>
              </a:ext>
            </a:extLst>
          </p:cNvPr>
          <p:cNvSpPr txBox="1"/>
          <p:nvPr/>
        </p:nvSpPr>
        <p:spPr>
          <a:xfrm>
            <a:off x="8111118" y="229189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受金ねじ部の端子に白線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5BB1037-CF23-40B9-88C7-E06C2B618BD6}"/>
              </a:ext>
            </a:extLst>
          </p:cNvPr>
          <p:cNvCxnSpPr>
            <a:cxnSpLocks/>
          </p:cNvCxnSpPr>
          <p:nvPr/>
        </p:nvCxnSpPr>
        <p:spPr>
          <a:xfrm>
            <a:off x="9162735" y="2687853"/>
            <a:ext cx="632916" cy="408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8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824501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2046968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706330" y="3355829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920693" y="3012578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0045735" y="3011023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457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</p:cNvCxnSpPr>
          <p:nvPr/>
        </p:nvCxnSpPr>
        <p:spPr>
          <a:xfrm flipH="1">
            <a:off x="7642699" y="3187722"/>
            <a:ext cx="11462" cy="26476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4C39AB-6903-4CC8-A7B1-689DF8EF16F9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932550" y="944798"/>
            <a:ext cx="0" cy="47579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F2D8DC-51A2-4444-9C81-892B7F45868F}"/>
              </a:ext>
            </a:extLst>
          </p:cNvPr>
          <p:cNvCxnSpPr>
            <a:cxnSpLocks/>
          </p:cNvCxnSpPr>
          <p:nvPr/>
        </p:nvCxnSpPr>
        <p:spPr>
          <a:xfrm flipV="1">
            <a:off x="2925915" y="3459920"/>
            <a:ext cx="415361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C627593-4B7F-4ECD-AD74-8302F38FD175}"/>
              </a:ext>
            </a:extLst>
          </p:cNvPr>
          <p:cNvSpPr/>
          <p:nvPr/>
        </p:nvSpPr>
        <p:spPr>
          <a:xfrm flipV="1">
            <a:off x="2866361" y="33495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EA1C3C-EA72-44DE-B3FC-CF4CCA54A1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981587" y="3429000"/>
            <a:ext cx="7744" cy="221841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E1681378-95F3-4AC5-B5FA-73A8610BF18D}"/>
              </a:ext>
            </a:extLst>
          </p:cNvPr>
          <p:cNvSpPr/>
          <p:nvPr/>
        </p:nvSpPr>
        <p:spPr>
          <a:xfrm flipV="1">
            <a:off x="6911254" y="3382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16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824501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2046968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638064" y="3279205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873558" y="3069140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998600" y="3067585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457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</p:cNvCxnSpPr>
          <p:nvPr/>
        </p:nvCxnSpPr>
        <p:spPr>
          <a:xfrm flipH="1">
            <a:off x="7642699" y="3187722"/>
            <a:ext cx="11462" cy="26476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4C39AB-6903-4CC8-A7B1-689DF8EF16F9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932550" y="944798"/>
            <a:ext cx="0" cy="47579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F2D8DC-51A2-4444-9C81-892B7F45868F}"/>
              </a:ext>
            </a:extLst>
          </p:cNvPr>
          <p:cNvCxnSpPr>
            <a:cxnSpLocks/>
          </p:cNvCxnSpPr>
          <p:nvPr/>
        </p:nvCxnSpPr>
        <p:spPr>
          <a:xfrm flipV="1">
            <a:off x="2925915" y="3459920"/>
            <a:ext cx="415361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C627593-4B7F-4ECD-AD74-8302F38FD175}"/>
              </a:ext>
            </a:extLst>
          </p:cNvPr>
          <p:cNvSpPr/>
          <p:nvPr/>
        </p:nvSpPr>
        <p:spPr>
          <a:xfrm flipV="1">
            <a:off x="2866361" y="33495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EA1C3C-EA72-44DE-B3FC-CF4CCA54A1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981587" y="3429000"/>
            <a:ext cx="7744" cy="221841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E1681378-95F3-4AC5-B5FA-73A8610BF18D}"/>
              </a:ext>
            </a:extLst>
          </p:cNvPr>
          <p:cNvSpPr/>
          <p:nvPr/>
        </p:nvSpPr>
        <p:spPr>
          <a:xfrm flipV="1">
            <a:off x="6911254" y="3382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BB7265B-761E-4B61-8F0A-A5D371816ECD}"/>
              </a:ext>
            </a:extLst>
          </p:cNvPr>
          <p:cNvCxnSpPr>
            <a:cxnSpLocks/>
          </p:cNvCxnSpPr>
          <p:nvPr/>
        </p:nvCxnSpPr>
        <p:spPr>
          <a:xfrm flipH="1" flipV="1">
            <a:off x="3451652" y="3685348"/>
            <a:ext cx="6502014" cy="16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DE5DFAB-CB8E-4E8B-9A68-B47CAFF10C62}"/>
              </a:ext>
            </a:extLst>
          </p:cNvPr>
          <p:cNvCxnSpPr>
            <a:cxnSpLocks/>
          </p:cNvCxnSpPr>
          <p:nvPr/>
        </p:nvCxnSpPr>
        <p:spPr>
          <a:xfrm flipH="1" flipV="1">
            <a:off x="3487904" y="3685348"/>
            <a:ext cx="10864" cy="20069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56B0A1CC-5AED-49F3-9E63-FFD1F58F391F}"/>
              </a:ext>
            </a:extLst>
          </p:cNvPr>
          <p:cNvSpPr/>
          <p:nvPr/>
        </p:nvSpPr>
        <p:spPr>
          <a:xfrm flipV="1">
            <a:off x="3397782" y="359386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D44CA79-2748-4EA9-B509-3216E625D4C8}"/>
              </a:ext>
            </a:extLst>
          </p:cNvPr>
          <p:cNvSpPr/>
          <p:nvPr/>
        </p:nvSpPr>
        <p:spPr>
          <a:xfrm flipV="1">
            <a:off x="7232326" y="360204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83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824501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2046968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638064" y="3279205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873558" y="3069140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998600" y="3067585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457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7642700" y="920048"/>
            <a:ext cx="25868" cy="491530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4C39AB-6903-4CC8-A7B1-689DF8EF16F9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932550" y="944798"/>
            <a:ext cx="0" cy="47579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F2D8DC-51A2-4444-9C81-892B7F45868F}"/>
              </a:ext>
            </a:extLst>
          </p:cNvPr>
          <p:cNvCxnSpPr>
            <a:cxnSpLocks/>
          </p:cNvCxnSpPr>
          <p:nvPr/>
        </p:nvCxnSpPr>
        <p:spPr>
          <a:xfrm flipV="1">
            <a:off x="2925915" y="3459920"/>
            <a:ext cx="415361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C627593-4B7F-4ECD-AD74-8302F38FD175}"/>
              </a:ext>
            </a:extLst>
          </p:cNvPr>
          <p:cNvSpPr/>
          <p:nvPr/>
        </p:nvSpPr>
        <p:spPr>
          <a:xfrm flipV="1">
            <a:off x="2866361" y="33495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EA1C3C-EA72-44DE-B3FC-CF4CCA54A162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 flipH="1">
            <a:off x="6989331" y="892449"/>
            <a:ext cx="78185" cy="4754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E1681378-95F3-4AC5-B5FA-73A8610BF18D}"/>
              </a:ext>
            </a:extLst>
          </p:cNvPr>
          <p:cNvSpPr/>
          <p:nvPr/>
        </p:nvSpPr>
        <p:spPr>
          <a:xfrm flipV="1">
            <a:off x="6911254" y="3382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BB7265B-761E-4B61-8F0A-A5D371816ECD}"/>
              </a:ext>
            </a:extLst>
          </p:cNvPr>
          <p:cNvCxnSpPr>
            <a:cxnSpLocks/>
          </p:cNvCxnSpPr>
          <p:nvPr/>
        </p:nvCxnSpPr>
        <p:spPr>
          <a:xfrm flipH="1" flipV="1">
            <a:off x="3451652" y="3685348"/>
            <a:ext cx="6502014" cy="16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DE5DFAB-CB8E-4E8B-9A68-B47CAFF10C62}"/>
              </a:ext>
            </a:extLst>
          </p:cNvPr>
          <p:cNvCxnSpPr>
            <a:cxnSpLocks/>
          </p:cNvCxnSpPr>
          <p:nvPr/>
        </p:nvCxnSpPr>
        <p:spPr>
          <a:xfrm flipH="1" flipV="1">
            <a:off x="3487904" y="3685348"/>
            <a:ext cx="10864" cy="20069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56B0A1CC-5AED-49F3-9E63-FFD1F58F391F}"/>
              </a:ext>
            </a:extLst>
          </p:cNvPr>
          <p:cNvSpPr/>
          <p:nvPr/>
        </p:nvSpPr>
        <p:spPr>
          <a:xfrm flipV="1">
            <a:off x="3397782" y="359386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FD9F1FB-EF34-47DB-A124-FACDE2D652AF}"/>
              </a:ext>
            </a:extLst>
          </p:cNvPr>
          <p:cNvCxnSpPr>
            <a:cxnSpLocks/>
            <a:stCxn id="14" idx="7"/>
          </p:cNvCxnSpPr>
          <p:nvPr/>
        </p:nvCxnSpPr>
        <p:spPr>
          <a:xfrm>
            <a:off x="7785106" y="872297"/>
            <a:ext cx="2240250" cy="874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43378A7-A027-4DD1-AF4C-249885B192B0}"/>
              </a:ext>
            </a:extLst>
          </p:cNvPr>
          <p:cNvCxnSpPr>
            <a:cxnSpLocks/>
          </p:cNvCxnSpPr>
          <p:nvPr/>
        </p:nvCxnSpPr>
        <p:spPr>
          <a:xfrm flipH="1" flipV="1">
            <a:off x="8434431" y="765668"/>
            <a:ext cx="1572028" cy="4006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D82B691D-6EAC-4BF2-AE6D-5C432E6F9535}"/>
              </a:ext>
            </a:extLst>
          </p:cNvPr>
          <p:cNvSpPr/>
          <p:nvPr/>
        </p:nvSpPr>
        <p:spPr>
          <a:xfrm flipV="1">
            <a:off x="7232326" y="360204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74F74F2-E3ED-4A97-A667-0FF94602C1CF}"/>
              </a:ext>
            </a:extLst>
          </p:cNvPr>
          <p:cNvSpPr txBox="1"/>
          <p:nvPr/>
        </p:nvSpPr>
        <p:spPr>
          <a:xfrm>
            <a:off x="8473734" y="248602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CA8D86A-B45B-466D-BBFA-983AB1702E5C}"/>
              </a:ext>
            </a:extLst>
          </p:cNvPr>
          <p:cNvCxnSpPr>
            <a:cxnSpLocks/>
          </p:cNvCxnSpPr>
          <p:nvPr/>
        </p:nvCxnSpPr>
        <p:spPr>
          <a:xfrm flipV="1">
            <a:off x="9281372" y="1878522"/>
            <a:ext cx="615945" cy="573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0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824501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2046968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638064" y="3279205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873558" y="3069140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998600" y="3067585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457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7642700" y="920048"/>
            <a:ext cx="25868" cy="491530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4C39AB-6903-4CC8-A7B1-689DF8EF16F9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932550" y="944798"/>
            <a:ext cx="0" cy="47579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F2D8DC-51A2-4444-9C81-892B7F45868F}"/>
              </a:ext>
            </a:extLst>
          </p:cNvPr>
          <p:cNvCxnSpPr>
            <a:cxnSpLocks/>
          </p:cNvCxnSpPr>
          <p:nvPr/>
        </p:nvCxnSpPr>
        <p:spPr>
          <a:xfrm flipV="1">
            <a:off x="2925915" y="3459920"/>
            <a:ext cx="415361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C627593-4B7F-4ECD-AD74-8302F38FD175}"/>
              </a:ext>
            </a:extLst>
          </p:cNvPr>
          <p:cNvSpPr/>
          <p:nvPr/>
        </p:nvSpPr>
        <p:spPr>
          <a:xfrm flipV="1">
            <a:off x="2866361" y="33495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EA1C3C-EA72-44DE-B3FC-CF4CCA54A162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 flipH="1">
            <a:off x="6989331" y="892449"/>
            <a:ext cx="78185" cy="4754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E1681378-95F3-4AC5-B5FA-73A8610BF18D}"/>
              </a:ext>
            </a:extLst>
          </p:cNvPr>
          <p:cNvSpPr/>
          <p:nvPr/>
        </p:nvSpPr>
        <p:spPr>
          <a:xfrm flipV="1">
            <a:off x="6911254" y="3382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BB7265B-761E-4B61-8F0A-A5D371816ECD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451652" y="3685349"/>
            <a:ext cx="3780674" cy="81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DE5DFAB-CB8E-4E8B-9A68-B47CAFF10C62}"/>
              </a:ext>
            </a:extLst>
          </p:cNvPr>
          <p:cNvCxnSpPr>
            <a:cxnSpLocks/>
          </p:cNvCxnSpPr>
          <p:nvPr/>
        </p:nvCxnSpPr>
        <p:spPr>
          <a:xfrm flipH="1" flipV="1">
            <a:off x="3487904" y="3685348"/>
            <a:ext cx="10864" cy="20069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56B0A1CC-5AED-49F3-9E63-FFD1F58F391F}"/>
              </a:ext>
            </a:extLst>
          </p:cNvPr>
          <p:cNvSpPr/>
          <p:nvPr/>
        </p:nvSpPr>
        <p:spPr>
          <a:xfrm flipV="1">
            <a:off x="3397782" y="359386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FD9F1FB-EF34-47DB-A124-FACDE2D652AF}"/>
              </a:ext>
            </a:extLst>
          </p:cNvPr>
          <p:cNvCxnSpPr>
            <a:cxnSpLocks/>
            <a:stCxn id="14" idx="7"/>
          </p:cNvCxnSpPr>
          <p:nvPr/>
        </p:nvCxnSpPr>
        <p:spPr>
          <a:xfrm>
            <a:off x="7785106" y="872297"/>
            <a:ext cx="2240250" cy="874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43378A7-A027-4DD1-AF4C-249885B192B0}"/>
              </a:ext>
            </a:extLst>
          </p:cNvPr>
          <p:cNvCxnSpPr>
            <a:cxnSpLocks/>
          </p:cNvCxnSpPr>
          <p:nvPr/>
        </p:nvCxnSpPr>
        <p:spPr>
          <a:xfrm flipH="1" flipV="1">
            <a:off x="8434431" y="765668"/>
            <a:ext cx="1572028" cy="4006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8A4DADD1-48C3-46D3-B0B2-0227B8E8BB0A}"/>
              </a:ext>
            </a:extLst>
          </p:cNvPr>
          <p:cNvSpPr/>
          <p:nvPr/>
        </p:nvSpPr>
        <p:spPr>
          <a:xfrm flipV="1">
            <a:off x="7232326" y="360204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94949B4-F812-438D-8C07-B7FD4F4FC1AE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7294242" y="3717558"/>
            <a:ext cx="2694086" cy="83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D385EF5-5811-4DC8-BE06-135E1FEF5B3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942131" y="2576692"/>
            <a:ext cx="844207" cy="801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9640B1-065B-4D65-AA28-200A1BB5B949}"/>
              </a:ext>
            </a:extLst>
          </p:cNvPr>
          <p:cNvSpPr txBox="1"/>
          <p:nvPr/>
        </p:nvSpPr>
        <p:spPr>
          <a:xfrm>
            <a:off x="1234245" y="21150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9C0F4EE-84E3-4600-977F-9951C5EC32E3}"/>
              </a:ext>
            </a:extLst>
          </p:cNvPr>
          <p:cNvCxnSpPr>
            <a:cxnSpLocks/>
          </p:cNvCxnSpPr>
          <p:nvPr/>
        </p:nvCxnSpPr>
        <p:spPr>
          <a:xfrm>
            <a:off x="2239220" y="2576236"/>
            <a:ext cx="1055170" cy="48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9ECDC26-D846-425B-81EC-EF2C10CB76A0}"/>
              </a:ext>
            </a:extLst>
          </p:cNvPr>
          <p:cNvSpPr txBox="1"/>
          <p:nvPr/>
        </p:nvSpPr>
        <p:spPr>
          <a:xfrm>
            <a:off x="3581312" y="47191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6AF48E3-3707-4363-B04E-CCB6684137AC}"/>
              </a:ext>
            </a:extLst>
          </p:cNvPr>
          <p:cNvCxnSpPr>
            <a:cxnSpLocks/>
          </p:cNvCxnSpPr>
          <p:nvPr/>
        </p:nvCxnSpPr>
        <p:spPr>
          <a:xfrm flipH="1" flipV="1">
            <a:off x="3613992" y="3837026"/>
            <a:ext cx="405518" cy="920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54E9C3-3C93-484D-A134-CDE1D4D93B0C}"/>
              </a:ext>
            </a:extLst>
          </p:cNvPr>
          <p:cNvSpPr txBox="1"/>
          <p:nvPr/>
        </p:nvSpPr>
        <p:spPr>
          <a:xfrm>
            <a:off x="4707763" y="20216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F0BE25E-8D9A-4B48-B6DC-BC7FEC8F4FCD}"/>
              </a:ext>
            </a:extLst>
          </p:cNvPr>
          <p:cNvCxnSpPr>
            <a:cxnSpLocks/>
          </p:cNvCxnSpPr>
          <p:nvPr/>
        </p:nvCxnSpPr>
        <p:spPr>
          <a:xfrm>
            <a:off x="5967968" y="2542409"/>
            <a:ext cx="844207" cy="801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888EF22-F5B0-40FA-BECE-9039D48888F3}"/>
              </a:ext>
            </a:extLst>
          </p:cNvPr>
          <p:cNvSpPr txBox="1"/>
          <p:nvPr/>
        </p:nvSpPr>
        <p:spPr>
          <a:xfrm>
            <a:off x="7679162" y="48568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03009A6-2219-420B-A453-64C33178BA49}"/>
              </a:ext>
            </a:extLst>
          </p:cNvPr>
          <p:cNvCxnSpPr>
            <a:cxnSpLocks/>
          </p:cNvCxnSpPr>
          <p:nvPr/>
        </p:nvCxnSpPr>
        <p:spPr>
          <a:xfrm flipH="1" flipV="1">
            <a:off x="7369239" y="3837026"/>
            <a:ext cx="644099" cy="964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201D2BB-BE8B-4816-9CD9-AE3D815746BD}"/>
              </a:ext>
            </a:extLst>
          </p:cNvPr>
          <p:cNvSpPr txBox="1"/>
          <p:nvPr/>
        </p:nvSpPr>
        <p:spPr>
          <a:xfrm>
            <a:off x="7769905" y="19247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83613F6-C19A-4B91-87AC-6888BF6178CC}"/>
              </a:ext>
            </a:extLst>
          </p:cNvPr>
          <p:cNvCxnSpPr>
            <a:cxnSpLocks/>
          </p:cNvCxnSpPr>
          <p:nvPr/>
        </p:nvCxnSpPr>
        <p:spPr>
          <a:xfrm flipH="1">
            <a:off x="7800397" y="2386402"/>
            <a:ext cx="840888" cy="689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2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117</Words>
  <Application>Microsoft Office PowerPoint</Application>
  <PresentationFormat>ワイド画面</PresentationFormat>
  <Paragraphs>68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49</cp:revision>
  <dcterms:created xsi:type="dcterms:W3CDTF">2019-03-03T08:42:58Z</dcterms:created>
  <dcterms:modified xsi:type="dcterms:W3CDTF">2020-10-07T12:27:59Z</dcterms:modified>
</cp:coreProperties>
</file>