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818382" y="3978910"/>
            <a:ext cx="8610600" cy="1869440"/>
          </a:xfrm>
          <a:prstGeom prst="rect"/>
          <a:noFill/>
        </p:spPr>
        <p:txBody>
          <a:bodyPr anchor="t" bIns="45720" lIns="91440" rIns="91440" rtlCol="0" tIns="45720" wrap="square">
            <a:spAutoFit/>
          </a:bodyPr>
          <a:p>
            <a:r>
              <a:rPr dirty="0" sz="2400" lang="en-US"/>
              <a:t>STUDENT NAME: </a:t>
            </a:r>
            <a:r>
              <a:rPr altLang="en-IN" dirty="0" sz="2400" lang="en-US"/>
              <a:t>N</a:t>
            </a:r>
            <a:r>
              <a:rPr altLang="en-IN" dirty="0" sz="2400" lang="en-US"/>
              <a:t>i</a:t>
            </a:r>
            <a:r>
              <a:rPr altLang="en-IN" dirty="0" sz="2400" lang="en-US"/>
              <a:t>s</a:t>
            </a:r>
            <a:r>
              <a:rPr altLang="en-IN" dirty="0" sz="2400" lang="en-US"/>
              <a:t>h</a:t>
            </a:r>
            <a:r>
              <a:rPr altLang="en-IN" dirty="0" sz="2400" lang="en-US"/>
              <a:t>m</a:t>
            </a:r>
            <a:r>
              <a:rPr altLang="en-IN" dirty="0" sz="2400" lang="en-US"/>
              <a:t>i</a:t>
            </a:r>
            <a:r>
              <a:rPr altLang="en-IN" dirty="0" sz="2400" lang="en-US"/>
              <a:t>y</a:t>
            </a:r>
            <a:r>
              <a:rPr altLang="en-IN" dirty="0" sz="2400" lang="en-US"/>
              <a:t>a</a:t>
            </a:r>
            <a:r>
              <a:rPr altLang="en-IN" dirty="0" sz="2400" lang="en-US"/>
              <a:t>.</a:t>
            </a:r>
            <a:r>
              <a:rPr altLang="en-IN" dirty="0" sz="2400" lang="en-US"/>
              <a:t> </a:t>
            </a:r>
            <a:r>
              <a:rPr altLang="en-IN" dirty="0" sz="2400" lang="en-US"/>
              <a:t>R</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9</a:t>
            </a:r>
            <a:r>
              <a:rPr altLang="en-IN" dirty="0" sz="2400" lang="en-US"/>
              <a:t>2</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college</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ience</a:t>
            </a:r>
            <a:r>
              <a:rPr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2526029" y="3779642"/>
            <a:ext cx="9382616" cy="291467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rot="9690223">
            <a:off x="6537929" y="10581761"/>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708" name=""/>
          <p:cNvSpPr txBox="1"/>
          <p:nvPr/>
        </p:nvSpPr>
        <p:spPr>
          <a:xfrm rot="7316">
            <a:off x="2288297" y="899732"/>
            <a:ext cx="5110676" cy="5539741"/>
          </a:xfrm>
          <a:prstGeom prst="rect"/>
        </p:spPr>
        <p:txBody>
          <a:bodyPr rtlCol="0" wrap="square">
            <a:spAutoFit/>
          </a:bodyPr>
          <a:p>
            <a:r>
              <a:rPr sz="2800" lang="en-GB">
                <a:solidFill>
                  <a:srgbClr val="000000"/>
                </a:solidFill>
              </a:rPr>
              <a:t>Here’s a short version:
Digital Portfolio Layout
Intro – Name &amp; tagline
About – Short bio &amp; skills
Work – Projects with visuals
Resume – CV/skills summary
Contact – Email &amp; link</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2025-09-09T09:04:24Z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9a715c92c6f44b9dac0617b480876bdf</vt:lpwstr>
  </property>
</Properties>
</file>