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1B4B-6F41-4CA3-B6F4-2A43AC8A82B8}" type="datetimeFigureOut">
              <a:rPr lang="en-IN" smtClean="0"/>
              <a:t>01-01-2014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C04-DB52-41A3-A8DD-6C3E659F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5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1B4B-6F41-4CA3-B6F4-2A43AC8A82B8}" type="datetimeFigureOut">
              <a:rPr lang="en-IN" smtClean="0"/>
              <a:t>01-01-2014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C04-DB52-41A3-A8DD-6C3E659F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50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1B4B-6F41-4CA3-B6F4-2A43AC8A82B8}" type="datetimeFigureOut">
              <a:rPr lang="en-IN" smtClean="0"/>
              <a:t>01-01-2014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C04-DB52-41A3-A8DD-6C3E659F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0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1B4B-6F41-4CA3-B6F4-2A43AC8A82B8}" type="datetimeFigureOut">
              <a:rPr lang="en-IN" smtClean="0"/>
              <a:t>01-01-2014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C04-DB52-41A3-A8DD-6C3E659F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1B4B-6F41-4CA3-B6F4-2A43AC8A82B8}" type="datetimeFigureOut">
              <a:rPr lang="en-IN" smtClean="0"/>
              <a:t>01-01-2014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C04-DB52-41A3-A8DD-6C3E659F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1B4B-6F41-4CA3-B6F4-2A43AC8A82B8}" type="datetimeFigureOut">
              <a:rPr lang="en-IN" smtClean="0"/>
              <a:t>01-01-2014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C04-DB52-41A3-A8DD-6C3E659F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1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1B4B-6F41-4CA3-B6F4-2A43AC8A82B8}" type="datetimeFigureOut">
              <a:rPr lang="en-IN" smtClean="0"/>
              <a:t>01-01-2014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C04-DB52-41A3-A8DD-6C3E659F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9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1B4B-6F41-4CA3-B6F4-2A43AC8A82B8}" type="datetimeFigureOut">
              <a:rPr lang="en-IN" smtClean="0"/>
              <a:t>01-01-2014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C04-DB52-41A3-A8DD-6C3E659F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0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1B4B-6F41-4CA3-B6F4-2A43AC8A82B8}" type="datetimeFigureOut">
              <a:rPr lang="en-IN" smtClean="0"/>
              <a:t>01-01-2014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C04-DB52-41A3-A8DD-6C3E659F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49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1B4B-6F41-4CA3-B6F4-2A43AC8A82B8}" type="datetimeFigureOut">
              <a:rPr lang="en-IN" smtClean="0"/>
              <a:t>01-01-2014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C04-DB52-41A3-A8DD-6C3E659F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3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1B4B-6F41-4CA3-B6F4-2A43AC8A82B8}" type="datetimeFigureOut">
              <a:rPr lang="en-IN" smtClean="0"/>
              <a:t>01-01-2014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C04-DB52-41A3-A8DD-6C3E659F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22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1B4B-6F41-4CA3-B6F4-2A43AC8A82B8}" type="datetimeFigureOut">
              <a:rPr lang="en-IN" smtClean="0"/>
              <a:t>01-01-2014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2C04-DB52-41A3-A8DD-6C3E659FF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78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419254" y="332656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47664" y="578028"/>
            <a:ext cx="0" cy="4032448"/>
          </a:xfrm>
          <a:prstGeom prst="line">
            <a:avLst/>
          </a:prstGeom>
          <a:ln w="889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59832" y="578028"/>
            <a:ext cx="0" cy="4032448"/>
          </a:xfrm>
          <a:prstGeom prst="line">
            <a:avLst/>
          </a:prstGeom>
          <a:ln w="889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39552" y="3501008"/>
            <a:ext cx="3513991" cy="0"/>
          </a:xfrm>
          <a:prstGeom prst="line">
            <a:avLst/>
          </a:prstGeom>
          <a:ln w="889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39553" y="1844824"/>
            <a:ext cx="3513990" cy="0"/>
          </a:xfrm>
          <a:prstGeom prst="line">
            <a:avLst/>
          </a:prstGeom>
          <a:ln w="889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2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0"/>
            <a:ext cx="1825530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39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anose="030F0702030302020204" pitchFamily="66" charset="0"/>
              </a:rPr>
              <a:t>X</a:t>
            </a:r>
            <a:endParaRPr lang="en-US" sz="239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3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41562"/>
            <a:ext cx="1825530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39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anose="030F0702030302020204" pitchFamily="66" charset="0"/>
              </a:rPr>
              <a:t>O</a:t>
            </a:r>
            <a:endParaRPr lang="en-US" sz="239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2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03130"/>
              </p:ext>
            </p:extLst>
          </p:nvPr>
        </p:nvGraphicFramePr>
        <p:xfrm>
          <a:off x="0" y="-27384"/>
          <a:ext cx="9144004" cy="6885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200"/>
                <a:gridCol w="914200"/>
                <a:gridCol w="914200"/>
                <a:gridCol w="914200"/>
                <a:gridCol w="914200"/>
                <a:gridCol w="914200"/>
                <a:gridCol w="914200"/>
                <a:gridCol w="914200"/>
                <a:gridCol w="915202"/>
                <a:gridCol w="915202"/>
              </a:tblGrid>
              <a:tr h="1414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40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42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44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45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46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47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48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HOME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wordArtVert">
                    <a:solidFill>
                      <a:schemeClr val="tx1"/>
                    </a:solidFill>
                  </a:tcPr>
                </a:tc>
              </a:tr>
              <a:tr h="13093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39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38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37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36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35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34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33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32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31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30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1387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20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24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26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29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13093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19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18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17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15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14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13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12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10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14649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START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wordArt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  <a:ea typeface="Calibri"/>
                          <a:cs typeface="Times New Roman"/>
                        </a:rPr>
                        <a:t>01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02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03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04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05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06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07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08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 smtClean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 </a:t>
                      </a:r>
                      <a:r>
                        <a:rPr lang="en-IN" sz="1100" dirty="0" smtClean="0">
                          <a:solidFill>
                            <a:schemeClr val="bg1"/>
                          </a:solidFill>
                          <a:effectLst/>
                          <a:latin typeface="Segoe Print" panose="02000600000000000000" pitchFamily="2" charset="0"/>
                        </a:rPr>
                        <a:t>09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Segoe Print" panose="020006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lum bright="20000" contrast="8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57" y="620688"/>
            <a:ext cx="2205485" cy="164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Smita\AppData\Local\Microsoft\Windows\Temporary Internet Files\Content.IE5\K7MTA17F\MC90032447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4922">
            <a:off x="4556695" y="1813643"/>
            <a:ext cx="4427899" cy="356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mita\AppData\Local\Microsoft\Windows\Temporary Internet Files\Content.IE5\Z292QH6U\MC90034026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008" y="2936984"/>
            <a:ext cx="2475992" cy="354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Users\Smita\AppData\Local\Microsoft\Windows\Temporary Internet Files\Content.IE5\Z292QH6U\MC90034026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2088">
            <a:off x="2701470" y="800178"/>
            <a:ext cx="1911347" cy="273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Smita\AppData\Local\Microsoft\Windows\Temporary Internet Files\Content.IE5\Z292QH6U\MC90034026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57" y="2936984"/>
            <a:ext cx="1412489" cy="202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mita\AppData\Local\Microsoft\Windows\Temporary Internet Files\Content.IE5\A1ROYP06\MC90011148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6134">
            <a:off x="2112220" y="2891111"/>
            <a:ext cx="1695508" cy="212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1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5576" y="620688"/>
            <a:ext cx="3960440" cy="3456384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>
              <a:rot lat="0" lon="0" rev="30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CLICK TO ROLL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05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mita\AppData\Local\Microsoft\Windows\Temporary Internet Files\Content.IE5\K7MTA17F\MC9004231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85"/>
            <a:ext cx="1827886" cy="182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jpeg;base64,/9j/4AAQSkZJRgABAQAAAQABAAD/2wCEAAkGBhQQEBUUEBQUFRUVFhQUFxAVEBAVFxQVFRQVFBQVFRQXHSYeFxojGhQUHy8gJicpLCwsFR4xNTAqNSYrLCkBCQoKDgwOGg8PFywfHB4sKiwpLCosKi0pKSwpKSksLCwsKSk1LC8sLCwpKSkpLC8qNCwsKSopKSksLC0pKSwsKf/AABEIAOEA4AMBIgACEQEDEQH/xAAcAAABBQEBAQAAAAAAAAAAAAAAAwQFBgcCAQj/xABIEAABAwICBwUDCQUGBQUAAAABAAIDBBEFIQYHEjFBUWETcYGRoSIyQhRSYnKCkrHB0SMzNKLhFSRDU8LwRGNz0vEIFhdUsv/EABoBAAIDAQEAAAAAAAAAAAAAAAADAQIEBQb/xAAuEQACAgEDAwMCBgIDAAAAAAAAAQIDEQQSIQUxQRMyUSJhcYGRobHRFEIjM8H/2gAMAwEAAhEDEQA/ANxQhCABCEIAEIQgAQuJZQxpc4hrQCS4kAADeSTuCzjHtcbC8w4TEauUZGbNtOw8y/e/wsDwJUSkorLeEBpD3hoJJAAzJJsAOZPBUvGtb+H07thkjqmXd2VMztTf6wsz1VR/9nVmJEPxeqe9u8UkRMcQ6bItfvOat2DaN09I3Zp4mM6houe928rFLWR/0WQIg6c4tVfweHx07Dulq5STbn2bbEd2a5Oj+L1H8TihjB+Cmp2Mt3Pycrg1qWa1U9eyXnAFIGq1j/4itxCY/Tq3AeVl4dTGHn3mzO6uqZCr4GrrZRmT8sCgf/DGHj3WzN6tqJFy7VaI/wCHrq6E/Rqn/qtALVw5qhuS8v8AUCgf2NjNN+4xEygfBPFHJfvcfaXUesbE6U2rKGOYcX08jo3d/ZyX2vBXhzUhNEHCzgCORFwqetbHtLP4r+sARuC63cPqHBj5HU0v+VVM7I3+ufY9Vc2SBwBBBBzBBuCOYPFZ7jOiEFQ0hzG/Vc0Ob4A5t8FUWYFV4W7aw+ofCL3+TvJlp39Nk+73jNMjr4ri1bfv3QG5IWa4DriYHNixWI0khyE4JdTvPMP3s7jcDiQtHimD2hzSHNIBDgQQQdxBG8LfGSksxeUB2hCFYAQhCABCEIAEIQgAQhCABVzTLTumwuLancS937unZnJId2Q4C/xHLxyURrD1lNw+1PTNE1bIPYhGYjB3PltuHEN478hmqFo/ow+Sc1FY8z1T83TOzEf0YxuFtwtbpYLJqdVChc8t9l8gd1Ta7HHg1xMNPcFtBG4gW4GZ28nvz5BquuC4DFTMDYmNFuTQAO4fnvS9JThjbNH9epTxgXHlZO17rH+XhAKsCWYEmwJdgTIsk7aEq0LhqVanxYHbQuw1chdgrRFoDlwSTglik3KJMBBwSLwnDki8LPJgN3hNpowRYi4PAp28JB4SZEFVxvRtr2mzQ9h3xuF/K+9VjCqyrwh21QOMsF7vw+RxLephdvY7/Z2ty0l4UJi2FbV3MHtcRz/qs0Zz073VPjyvBBa9D9OqbE4y6BxbI395TvykiO72m8Rf4hl45KxBfP2IYS4StqKV5gqWZtmbltfRkHxNO7O/iMlpGr7WQ2vvT1LRDWRj2ovhlA3yRHiOJHDqM13NLq4aiPHD8oEy8oQhbCQQhCABCEIAFRNZmsX+zmNgpgJKyYWjjtfswcu1ePOwO+x4AqZ070yjwqjdPJ7TvdiivnJIdze4byeQ52WMYFQSPkfV1h26mc7TifgadzQPhysLcAAOCy6rUx08Nz7+EQ3ge6N6PmNxfK4y1MpLpZnEkknMgE8OvG3cFfKOnDGgDxPMqOwmm2RtHefQKWjXm1KU5Oyby2CHEacMCQYnDE5MsLMS7EixLNTUyRVqUak2pQJykB2F1dchepqmAFcFdFclQ5gJuSTkq5JuSpSAQekHpw9IPSXIgbvTaQJy9N3pbZBAYxQ/G37Q/NVPGMJ7XZfG4xzxnainaSHMcMxmOC0GZqrNfTbDiOG8dyzNyqmrIPBRlu1a6w/7Qa6CpAjrIR+0jyAkaMu1jHI5XA3X5EK8r52xakkZIyppDsVMB2mOHxAb43cwRcWPMjito0F0xjxSkbMz2Xj2JYr5xyD3m93EHked16fS6lXw3Lv5LJ5LEheL1aiQXEsoa0ucQAASXE2AAzJJ4BdrL9eWlToqeOhpz+2qzZ1jm2AGzr8to5dweobxywKNi+NnGsSdUOv8lpyY6dh3OINzIRzOTj9gcFYKKLacB59yiMKoWwRNjZuaLX5niT3m5Vhwlm8+C8nqrnqLc+F2F5yTMSdxpnEU6jKrkYh0xOGJtGU4YVdMsOGJZqQYUs0q6kSLtXYSbSlArqRJ2F6vAvVbeAFcldFcFRvA4cknJVyScquQCT0g9LPSL0tyIEJE2kTh6bSFUcio3kUVikO02/EZ/qpSRNJgqPlYKsrEjVG4PjhwfEG1Iv8AJpyI6pg3C59mUDmDn94fEpepjsSOSjcQpGyscx49lwIP6943q+jvdNifjyLzhm/RShwDmkEEAhwNwQcwQeS7WY6kdJ3PgkoJ3XmpDZhO98B9wjnsnLuLFpy9ammsoaePcACTkBmSeA5r5sfipxPE6itdmwO7KAHhG3JpHL2cz1kK13XHpD8jwmYtNnzWp2c7yX27dzA/0WSaP0XYwMZxtd31nZn9PBYdfbsqwu74KTeETUSnaAWaP971AxlT1ObALzUe5VElEU6jKZROTqNytkah5GU4YU0YU4Y5Tksh0wpZhTZhSzHKdxYctKUaUg0pVpU7iRYFdhJApQFV3k4Arhy7JSbijeGDhyScUo4pFxRuIE3lIPKVeUg8qu4gSkKbvKWeU3kKjcVG8hTSUoxHE4oReaRkY+m9rfxOarFfrIoWbpS88mRvPqbD1TIVWT9sWyrH2IN9rvCjZQoOu1nU7j7Mcx7wwf6lHSaxYzuhf4vaPyTVodRnOz+BbRLsxU4diNNXN9wO7GcDjE/Ik87C572tX0ax9xcZg5gjiOa+XziBr4ns7CRgc02kdbZ2hm3PK+dty2zU7pB8swmEuN3w3p3333jts3+wWeq72iclDZPvEtH4KPr4r+2rqKjG5odO8fWOy2/c2N/3lDdqGi7iAOZIA8ykdMav5RpDVu3iFrYm9NlrWn+bbUfi2jzKoguc5pAsLG4+6Vj1zjK1Rk8JIXN84H79J6ZnvTM+zd3/AOQUs7WXSM3GR31Y/wDuIVVOr0n3Zh4xn8imFDoi52IMpHHeQXPbf93s7ZIvxtcd6ijS6Wx4jJtl4pF9i1s0l82zjr2bD/qUrRazaF++UsP043j1AI9VIU+hNEGhvyWEgZZxhx8XHMpCq1WUEv8AgmM845Ht9Dcei0vptL7ZLk/h2KxTi8Mscg+g9rvOxyUlG5ZBjGqnsJWiiqXmXIiMts5g+c6VhAaO8Z8FIQT45hw/aRfLIhvIPaOA+s39oPEFYLen4eITT+zIU4t4yasxyWY5UDAdbFJOdmYuppNxbL7t+XaDIfaDVeIJw4BzSCDmHAggjoRvXOsrnU8TWBiHrXJVrk1a5Ktek7iw5DkoHJsHroPVclhcuXBcuNtcl6jcB64pFzl65yj8WxqGlZt1ErIm83uAv9Ub3HoLqVmTwllkDp5TWpqGsaXPcGtGZc4gADqTkFmWkmvFjbtoYts/50oLW97YxmfEjuVRiwvE8bcHyl5j3iSS7IR9RgFnfZB6ldOrp1kluse1fuLlJIvukOt6lgu2C9Q8fN9mMH/qEZ+APeqPPptimJOLKZrmj5tOwi31pTmPMBS9Nq5ipHNfIPlWz70Trsa76uyeHI3utOwaWGSBppg1sYy7NrQ3YI3tLRuK6mm0+ni8RWX9xEL4Tk4p8mRUOqSplO3VzNYTmRcyv8Te3qUjpfq3ZR0xmike/YLdsPDdziG3bbdYkc962mWJVLWL7OG1B+i0ecjAukNM+0O0Pimg7aoBdtOIYzaIGy3Ik2zNzceCs8ODQRfu4mN6hgv5nNPcNpOxpoY/mxtB7yLu9SUSLyWo1M7LJfU8Z4FyGkqmNSFf2OIV1IfdeG1LB3Gz7eEjfuqHlSOilX2GP0T9wmD4Hddprg0feLPJbumzxZj5RWD5IOin7WurpT8dRIfOSR35hTMZVZ0TftNldzkJ9L/mrHGVXW82spJ/UPInJLAIQcauf/qEjv22s/BexuXmHT9nitM47pY5Yb9bbbR52UdPeL/xTLwfJpMLEjjmJ/JYC8AF5IYxp4vduv0GZPcnkIVT1h1Oy+nbwG2/x9lo/PzXcvnsrckV1Nnp1uSHWC2YLuN3OO0+Q73OO8k/hyVnpsRDd/D1Byus6p8bDB77R0dZJ1WlmyMiLDgHXHLLl3LlVpzZztPY28ItukeEUtYP7xCx7rEbdrPuTYAPbZ3qqJJopUULi7C6t7AN8LzdhPLdsu8W+K7g0vLnWPHiFIS4htNzDyODQzZb6m5TLXKpYfb79huounRzkZUmuGopnbGIUt/+ZEdm/XZN2u8CFasN1t4dNa8xiPzZY3tt9pt2+qoeJOD8i3L5pAt5J1pPqfDm9rQOsSA75M92WYvaOQ7u53ml16WjUp/Tta+DRpNY708rlGpU2ldJJ7lVTu7qiL8Lp0cepwLmeG3Pt4v+5fJ80LmOLXgtc0lrmkWIINiCOd1wh9Hh4m/0N+8+pKvTuhiHt1cHcJWvPky5VYxXXfQxXEIlnPDZZsN+8/P+VYErdoJoC7EiXvd2cLHbJcBdznWBLWA5DIi5O64yKZDpNK9zbI3MmMX1z11SdilY2AHdsAySfecLeTQo6i0Fra5/aVUhbfe+VxkkI6NvfwJCtekGAwYfLE2mj2W9mSXXJc87RF3OO/h0XMWM23B/e0gfmpc40ScKopfc5V+tlGbgl2JfR3QKgpLPc3t3ixD5bEdQI/dBG/O5VmnxYEWuBla/ADO58BZZriGkzm3zN+uzfx2UzotKHF1rk+qbslOO5sat04bmy+YjOCLnIcAd562/JRuj2K/J60D/AA5iGPH0jkx1udzbxKYNxTaHsmO/G7nl/jexUdPIdoHiCCLcwVz1Y4zWPBxfXcbU14NhmYqPrJO1BDBxnqImW+i07bj6BX2ZZrpHVdvi8cYzbSROkd/1ZbADv2S0rt3WenXKfwj048qHZplIU4kKbSFeMiLY2kUNiE3ZVdDL/l1UR/nYf9Kl5Cq7pc/ZiY75srD5bS6ei4uiUj3GWiY2WSDlIR6W/JWJjlC0cXZVlbEfgqJBbuke38lLMctGrX/Kys/cx5G5MNI2O7JssX7yB7Zmn6pz/XwTtjku033rHCbrmprwTF4NB0cxllZTxzR7ni5HzXbnNPUG4UHrNoyYopQMmFzHdA+xb6tPmqHheMS4LOXNBko5XXdGN7DzbycPJwFjuuNcpKunxKlOw4SRSNsSN7TvsRva4GxseS9FLbfV9PkvdD1a3H5MaNYRusOp/RR9TVF5F3ZHLady4mw3AKW0q0clopC2QXYfckA9l4/I8wm+i1bEyVxnbe7bNcWFwbnnlY7xxWOmvDOXRU4y+CLjj2JCGu2wCQHi+YFiS0EcjxU9R1GQzIvucxx2Xd7TkCk5MNE1Q98TdlheHNFrcADlwvnl1VnwnRw8Bv4Kb65T7k6mqVnDI6lwt88jWD43Bt7czmfJazNAGtz3AJHRzRcQDtJBZ1sgfhHEnqqdrE0ofUS/2dQZyyZSyDdFGfe2jwJG/kDzKdpqlTBykatFp/Ri892ZRi0D8SxKb5IwydpI8tDR8INtsnc0G17nmrTRakJnNvLURMd81rHyW73Zel1oWjGjkVBCI4RmbF8pA2pHcz05DgpntFxtT1eblinhfPydFIwjSTVhV0TS+wmjGZkiuS0c3MIuB1FwrHqUxgAzUzjvtMwd1mv9Ng+BWq9os60s0UNHO3EaBtjGduWnGQc343NA3AtJ2h1uFp0XVfUlst4fhg0TusTDy+FkzRfsyQ76rrWPgR/Ms2mqOZPcMrrZcJxOKsp2yMIfHI3MHrk5jhwI3ELO9LNA5YHF9ODJEc8s3M6OHLqt19P1b0crVaf6/URV6endM+zWOfb2nMj4N5XtvPMpFsQEjg1pb7TgGO3ixya42GduPRTejU0lM512bQfa4vskFt7Z26qUpsEdNK6RzbF7tqw4FWUHt4LKD2cEfRMc4DLab9IXc3p1Vk0e0aM9RGCPZBDnctlpufPd4qcwfRJzjk1TOOY3S4LTl0rh2jtzRbbeRuawcupyHHgEivSZllmevQ5nufY90x0lioIHSyndcNZfOSTgwfmeAuVm2iUDyySpn/e1TzKejc9kdBmT3WTRtHPi04qq8bMTf3VNnbZ3jLkcrk5u6Cys7ysnU9ZGS9GDz8/0ddsSkKbSFLSOTWRy5EEKYjIVXdLxeFo5ysHo5WB5UNicXa1NHEN8lTE23e9rf9S6WjWbYkR9w60ypPk+P1jNwkIlHXtGtkPq5y5Y5WLX1h/Y4jSVVvZkYYnHrG7j9mUfdVZY5btbD68/JFqxIdscnDHJkxyXY5cySKJjuwcCHAEHIgi4I6hR1Nhc1HKZsNl7Mn3oH3MbxyI/XdwIT1j04Y9RXdZS8wYyMsE3h2samnb2GKRfJ3neJW7ULjzbJ8Pju5qYZq5opgHwPs05jZc17fA3/VVFzGvGy8Bw+a4AjyKaw4BHGdqB0tOTxgmey/e3Mei6EOpVv/sjh/Yu1GXLRpdDq9hj3v8AQfqpqKKmpW3BFwL3uDa3G+4d6yqP5WMhXz2+lHTOPmWLmfAu3/iqipnb/lvl2WeLIwAU59S00VnLf5f2WUYj3TDWhJVPNLhI7R5ydO33IxzDjkT9I5Dhcr3RHRltDGbnbmkzlmN7uO+wJztfzOZTigpY4G7MLGsb81rQPE8z1KdiVcXW9RlqFsisR/kuPhKuu0TISroSrklsjztV4ZE17VedqoDJT8Qw6owqZ1Rh7e0p3nalo8/ZPFzAMwO7dyI3WXRzWnQ1Fg9/YP4sls0X6P8AdPmO5OjKoXFdGKWpJM0LS473tuxx73NtfxXe0vWHCO25Zx5XcgvjKSjm9r9k6+e0LZ9bjeuKvFMMoheWWFluBfc+DRmVl41dUY3CUdBMbfgntHolSQm7IGE/Ofd5/nJWyXV9OlmMW/yKbV8EzimtiSoBjwanJG75ZM3Yjb1a3e7/AHkVW6PRj9r8orJDU1Bz23+63oxvTh6AKeLrJJ7lzdR1K276Y/Svt3/UMnkj02e5dPckJHLFGJRs4kcm0jkpI5N3uWiKFtnDyuNF6X5Rj1DHwjLpj02A54PmxvmvHuU9qRoO2xOsqfhhjbA0/Se7O3hGfvLrdPhmzPwTXyy4678A+VYTI5ou+nc2cc9lt2yfyOcfsrFcNqu0ja7mM+8ZH1X1NUQNkY5jwC1wLXNO4tcLEHvBXyvU4U7D66oo33/ZvJYT8TDmx3iwtPmulqoboZ+C9scrJIMcl2uTNjksx640kZUx4x6XY9MmuSzXpEol0x8yRLskTBj0syRIlEumP2SJdkiYMkSrZFnlAumSDJUq2ZR7ZEq2RKcS6Y+Eq6EqZCRdiVL2k5Hfao7RQGJaW01PlJKC4fAz23eQ3eNlDxaXVdYdnDqOSTh2jmuIHfazW+Llrq6ffb7Y8fL4JLttqOr9IYIP3szGn5u0C77ouVFwatMVrM6ypbA0/wCGw7R7tmOzfNxVgwrUfRxZy9pO76b9lt/qssfMldWronmyX6f2ySpVmsynabRMklPCwDQfPP0ScWM4pVfw1CWg/G9j7feeWtWw4ZopBTi0EMcfVkbQfF28+akhh66VfTNND/XP48hgxiLQrGJz+1qYob57IcLgd0bfzTyPU9K/9/iEzujWO/Fz/wAlqtTS7D4ydziWHxtb1CkG4atsaq4e2KX5BwZAdSUVsqqpvzsz8P6qq6W6H1uEASxzulgJsXZ+yTuD4ySLHmPTK/0c3DlBaa4Y19OYngESB7SOmza/mfwVnGLWGg4MTwHHflUZJAD25OA3dCOhz8k+e5U3QokTSD6GfeHD+qtr3Lz2ppVdrUexmnwxviNX2cb3n4QT48B52WtakcBNNhLHvHt1LnVDr77Os2P+RoP2ljxwx1fWU9FHf9q8OkI+GNubj4NDj4BfTlPA2NrWMADWgNa0bgGiwA7gF1NFXtr3fIytcZFFj+vzRQlkWIwj24LRy24xE+w4/VcSD0f0WwJCto2TRvjkaHMe1zHMO5zXCxB8Ctz5Gny7Tzh7Q5u4i6csekcd0ffhNfJSSXMbjtwSH42OPs+ORB+k080ArjXVbJYMM47XgdtclmvTNr0s16yyiQmO2vSzXpm16Ua9JcS6Y9a9KtkTJr0o16U4lsj5siJqxsbdp7g0D4nEAeqqmP6WGncY423fYHacPZF91h8SpldiMkztqV5cepyHcNwWyjpsrFuk8L9xsYtl8r9P2A7FMx0rjkDYhpPQe870UthGrjFsUs6qcaSE/C4FriOkI9r75Csn/p6NK+nfswxipiNnzWvI5riS0gm+yLENs2w9lbGuvTo6avbHn5YxIzzR7UtQUliYu3eP8SezhfpH7g8j3q21FGIo7tADWWOyAANkEbQAHS6lklUs2mOB4tcPMELWSJMpARcbuaUFKFDaPYwCwRyGxb7pJtccr8x+Ck5sWiZvkb3A3PkEAOBCF0IwoebSmMe6HO62AHqoTEdZEcXvPhZ0dIHH7osfRQ2WUXLsiV0rks2MDmT5C35qTwzEWyxtNxtWs4XF7jfl6rJsZ1r0zjcufKQLAMisOe91lWa7W6f8GnH1pJL+jQPxUb0N/wAez4PoeaqYwXc5o7yFRtL8eHZyy/BFG8jrYE38TYeSw+v1m1r/AHXsjH/LiaPV1z6qt12M1FQbSzSyXNtl0jiCeHs3spTyLlBx7k5oZBZskh4kNHhmfxCnqicMaXONgAST3JDDqXsYms5DPqTmfVdYXgj8Vro6KIkMB26iQfBG0i/jmAOrhyK423/IueO3/hj98jQNROjJLZcRmbZ85McIPwwtPtOHe5oH2Oq11IUVGyGNkcbQ1jGtY1g3Na0WAHgEuuylhYRpBCEKQKdrN0DbitIWts2eK74JDlZ3Fjj811gOhAPBfP1FUOu6KYFk0RLHscLEFpsbjnfevrJZdrb1ZGr/AL5QttVRj22D/iGAesgGQ5jLklW1qyOCk4bkZUClGvTGhrhKOThk5h3g7jknV1yJQaeGYmmnhjlr0q16ZtelGvSnEEx4167a9NGvSgelOJbJFaW4b2sfaNHtR7+rOPlv81Slpu0qPpBhPYSXaPYdm3oeLf8AfBdTQ3cem/yNFcvBO6p9JzQ4jGb2bL+ycDuu4+xf7Vh9or6XZpRFs3IeDy2b+u5fGzXEG4yI4p9XY7UT/vppX9HSPI8r2XSHH1FietClg96SNp5PmZf7jblU7GNe1PYhr3u4WiiIv9qQj0WAJSCEvcGjeTZHYmMXJ4XdmsRa1HTX7Gn2Wj45JL3PLZaPzTOs05qnbntZ9RgHq65UHDTiNga3cPXquHrlT1EpS4fB73TdIp09S3xTn5bOq3FZpf3ksjuhe4jy3KNenD03kUxeSLYxisJYG703kTh6bvWiJxrxvIpXRjDtp/auHss93q7+n6KOp6YzSBjOO88hxKtU9Qymja1oufdYwb3H/wAn1UXzaWyPdnndTZl7YiuIVbgWxwtL5pSGRxgXJc42GXeVu2rPQRuFUmy+zqiWz55N93cGA8WtuR1JJ4qA1UatXUv99rm3qpB7EZ/4dhG63B5GR5DLeStPTqKVVHHnyKhHagQhCeXBCEIAEIQgDLNZ+qb5U41mHgMqhm+LINqOZ5CT0dxsc1kNLW7TiyRpjlYS18TgQQRkcjn4cF9Yqk6wNVsGKDtAexqWj2alo9625soHvDrvHdkk21KxfcXOCkYegOXOMYdU4bL2OIRlhPuTtzjkA4tcMj+I4gIa4EXGYPELmTrlB4ZklFx7ioelA9IIulNFcjoPSdXTtlYWP3HzB4EdUmHrsPVcNPKLJlIxHDnQP2XbuDuDhz/omivtXTtlbsvFx6g8wVVMSwR8WY9pnzgN31hwXWo1CnxLuaoWKXcjVN6M013uefhFh3n+n4qFVs0eitAD84k/l+SnVS21v7noeg0K7WRz2jl/p2/cevTd6cPTd65UT3t43em8iVnma33iB4qOlxIE2YC4rZXCT7I87q9TVX7pIUkKaAOldsxgkn/fgE9gwaST2pjsN324+XDxU7o7gs1Y/sMMi2jlt1Byjj6vef8AzyBT4vHEeX+yPKanXeq9taGVLEKYCNgMk8hADGglznHJrQBna/mtm1ZaqTTOFZiID6k5xxZFtPy6GT0bwuc1N6A6roMLHaOPbVTh7dS4e7fe2IH3R13nuyV1CdCva8vlswRjjnyeoQhNLghCEACEIQAIQhAAhCEANMUwmKqidFURsljdvY9oI6HoeozCx/SfUVJCXSYTLcb/AJHM70ZKd/c631ltaFDSawyGsnyhVzSU0nZVsMlPJye0gHqDxHUXHVLseHC4II5g3X05ieEQ1TDHURRysPwSMa4d4vuPULOcb1BUryXUUstK8/CCZY/uuIcPveCyT0sX7eBMqU+xlS9VixLVLi1PfsxDVN5skDH26tfs5911W62lqqf+JoqmK3xGF5b961lmlprF4yJdUkdXXu0o5uOxHe4joWuSgxeL/Mb6/oluqfwyu2XwcVeCRSZ22Tzbl6bkzbg00f7qXLkbj0zCfnF4v8xvr+iTdjkXBxPQNcnRlbjGMr7odXbdW8wbQzdTVfzh95v6Lg4TUO96QD7R/ABT1FS1VR/DUdTLfc4QvDfvWsrJhuqXFai3aNhpW83yB77dGs2hfvsmxja+0UjS9VqprEpv82ygx6OsbnK8nnuaPMp9hcHaydlQQOnkPCNhNurn8B1OS2LBdQdKwh1bLLVOHwkmKP7rTtfzeC0XDMIhpmCOnijiYPgjY1o7zbeepTlU373n+BWxv3PJkOjOoyWYiTFpbN3/ACOF3pJKPwbf6wWvYXhEVLE2KnjZFG3cxjQB1PUniTmU8QnpJLCGJJdgQhCkkEIQgAQhCABCEIAF4vUIA8XqEIAEIQgAQhCAPEBCEAZprJ3nxWBY37zu8oQgAwT3m94W+atveHghCgk0woQhSQeoQhAAhCEACEIQAFCEIAEIQg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data:image/jpeg;base64,/9j/4AAQSkZJRgABAQAAAQABAAD/2wCEAAkGBhQQEBUUEBQUFRUVFhQUFxAVEBAVFxQVFRQVFBQVFRQXHSYeFxojGhQUHy8gJicpLCwsFR4xNTAqNSYrLCkBCQoKDgwOGg8PFywfHB4sKiwpLCosKi0pKSwpKSksLCwsKSk1LC8sLCwpKSkpLC8qNCwsKSopKSksLC0pKSwsKf/AABEIAOEA4AMBIgACEQEDEQH/xAAcAAABBQEBAQAAAAAAAAAAAAAAAwQFBgcCAQj/xABIEAABAwICBwUDCQUGBQUAAAABAAIDBBEFIQYHEjFBUWETcYGRoSIyQhRSYnKCkrHB0SMzNKLhFSRDU8LwRGNz0vEIFhdUsv/EABoBAAIDAQEAAAAAAAAAAAAAAAADAQIEBQb/xAAuEQACAgEDAwMCBgIDAAAAAAAAAQIDEQQSIQUxQRMyUSJhcYGRobHRFEIjM8H/2gAMAwEAAhEDEQA/ANxQhCABCEIAEIQgAQuJZQxpc4hrQCS4kAADeSTuCzjHtcbC8w4TEauUZGbNtOw8y/e/wsDwJUSkorLeEBpD3hoJJAAzJJsAOZPBUvGtb+H07thkjqmXd2VMztTf6wsz1VR/9nVmJEPxeqe9u8UkRMcQ6bItfvOat2DaN09I3Zp4mM6houe928rFLWR/0WQIg6c4tVfweHx07Dulq5STbn2bbEd2a5Oj+L1H8TihjB+Cmp2Mt3Pycrg1qWa1U9eyXnAFIGq1j/4itxCY/Tq3AeVl4dTGHn3mzO6uqZCr4GrrZRmT8sCgf/DGHj3WzN6tqJFy7VaI/wCHrq6E/Rqn/qtALVw5qhuS8v8AUCgf2NjNN+4xEygfBPFHJfvcfaXUesbE6U2rKGOYcX08jo3d/ZyX2vBXhzUhNEHCzgCORFwqetbHtLP4r+sARuC63cPqHBj5HU0v+VVM7I3+ufY9Vc2SBwBBBBzBBuCOYPFZ7jOiEFQ0hzG/Vc0Ob4A5t8FUWYFV4W7aw+ofCL3+TvJlp39Nk+73jNMjr4ri1bfv3QG5IWa4DriYHNixWI0khyE4JdTvPMP3s7jcDiQtHimD2hzSHNIBDgQQQdxBG8LfGSksxeUB2hCFYAQhCABCEIAEIQgAQhCABVzTLTumwuLancS937unZnJId2Q4C/xHLxyURrD1lNw+1PTNE1bIPYhGYjB3PltuHEN478hmqFo/ow+Sc1FY8z1T83TOzEf0YxuFtwtbpYLJqdVChc8t9l8gd1Ta7HHg1xMNPcFtBG4gW4GZ28nvz5BquuC4DFTMDYmNFuTQAO4fnvS9JThjbNH9epTxgXHlZO17rH+XhAKsCWYEmwJdgTIsk7aEq0LhqVanxYHbQuw1chdgrRFoDlwSTglik3KJMBBwSLwnDki8LPJgN3hNpowRYi4PAp28JB4SZEFVxvRtr2mzQ9h3xuF/K+9VjCqyrwh21QOMsF7vw+RxLephdvY7/Z2ty0l4UJi2FbV3MHtcRz/qs0Zz073VPjyvBBa9D9OqbE4y6BxbI395TvykiO72m8Rf4hl45KxBfP2IYS4StqKV5gqWZtmbltfRkHxNO7O/iMlpGr7WQ2vvT1LRDWRj2ovhlA3yRHiOJHDqM13NLq4aiPHD8oEy8oQhbCQQhCABCEIAFRNZmsX+zmNgpgJKyYWjjtfswcu1ePOwO+x4AqZ070yjwqjdPJ7TvdiivnJIdze4byeQ52WMYFQSPkfV1h26mc7TifgadzQPhysLcAAOCy6rUx08Nz7+EQ3ge6N6PmNxfK4y1MpLpZnEkknMgE8OvG3cFfKOnDGgDxPMqOwmm2RtHefQKWjXm1KU5Oyby2CHEacMCQYnDE5MsLMS7EixLNTUyRVqUak2pQJykB2F1dchepqmAFcFdFclQ5gJuSTkq5JuSpSAQekHpw9IPSXIgbvTaQJy9N3pbZBAYxQ/G37Q/NVPGMJ7XZfG4xzxnainaSHMcMxmOC0GZqrNfTbDiOG8dyzNyqmrIPBRlu1a6w/7Qa6CpAjrIR+0jyAkaMu1jHI5XA3X5EK8r52xakkZIyppDsVMB2mOHxAb43cwRcWPMjito0F0xjxSkbMz2Xj2JYr5xyD3m93EHked16fS6lXw3Lv5LJ5LEheL1aiQXEsoa0ucQAASXE2AAzJJ4BdrL9eWlToqeOhpz+2qzZ1jm2AGzr8to5dweobxywKNi+NnGsSdUOv8lpyY6dh3OINzIRzOTj9gcFYKKLacB59yiMKoWwRNjZuaLX5niT3m5Vhwlm8+C8nqrnqLc+F2F5yTMSdxpnEU6jKrkYh0xOGJtGU4YVdMsOGJZqQYUs0q6kSLtXYSbSlArqRJ2F6vAvVbeAFcldFcFRvA4cknJVyScquQCT0g9LPSL0tyIEJE2kTh6bSFUcio3kUVikO02/EZ/qpSRNJgqPlYKsrEjVG4PjhwfEG1Iv8AJpyI6pg3C59mUDmDn94fEpepjsSOSjcQpGyscx49lwIP6943q+jvdNifjyLzhm/RShwDmkEEAhwNwQcwQeS7WY6kdJ3PgkoJ3XmpDZhO98B9wjnsnLuLFpy9ammsoaePcACTkBmSeA5r5sfipxPE6itdmwO7KAHhG3JpHL2cz1kK13XHpD8jwmYtNnzWp2c7yX27dzA/0WSaP0XYwMZxtd31nZn9PBYdfbsqwu74KTeETUSnaAWaP971AxlT1ObALzUe5VElEU6jKZROTqNytkah5GU4YU0YU4Y5Tksh0wpZhTZhSzHKdxYctKUaUg0pVpU7iRYFdhJApQFV3k4Arhy7JSbijeGDhyScUo4pFxRuIE3lIPKVeUg8qu4gSkKbvKWeU3kKjcVG8hTSUoxHE4oReaRkY+m9rfxOarFfrIoWbpS88mRvPqbD1TIVWT9sWyrH2IN9rvCjZQoOu1nU7j7Mcx7wwf6lHSaxYzuhf4vaPyTVodRnOz+BbRLsxU4diNNXN9wO7GcDjE/Ik87C572tX0ax9xcZg5gjiOa+XziBr4ns7CRgc02kdbZ2hm3PK+dty2zU7pB8swmEuN3w3p3333jts3+wWeq72iclDZPvEtH4KPr4r+2rqKjG5odO8fWOy2/c2N/3lDdqGi7iAOZIA8ykdMav5RpDVu3iFrYm9NlrWn+bbUfi2jzKoguc5pAsLG4+6Vj1zjK1Rk8JIXN84H79J6ZnvTM+zd3/AOQUs7WXSM3GR31Y/wDuIVVOr0n3Zh4xn8imFDoi52IMpHHeQXPbf93s7ZIvxtcd6ijS6Wx4jJtl4pF9i1s0l82zjr2bD/qUrRazaF++UsP043j1AI9VIU+hNEGhvyWEgZZxhx8XHMpCq1WUEv8AgmM845Ht9Dcei0vptL7ZLk/h2KxTi8Mscg+g9rvOxyUlG5ZBjGqnsJWiiqXmXIiMts5g+c6VhAaO8Z8FIQT45hw/aRfLIhvIPaOA+s39oPEFYLen4eITT+zIU4t4yasxyWY5UDAdbFJOdmYuppNxbL7t+XaDIfaDVeIJw4BzSCDmHAggjoRvXOsrnU8TWBiHrXJVrk1a5Ktek7iw5DkoHJsHroPVclhcuXBcuNtcl6jcB64pFzl65yj8WxqGlZt1ErIm83uAv9Ub3HoLqVmTwllkDp5TWpqGsaXPcGtGZc4gADqTkFmWkmvFjbtoYts/50oLW97YxmfEjuVRiwvE8bcHyl5j3iSS7IR9RgFnfZB6ldOrp1kluse1fuLlJIvukOt6lgu2C9Q8fN9mMH/qEZ+APeqPPptimJOLKZrmj5tOwi31pTmPMBS9Nq5ipHNfIPlWz70Trsa76uyeHI3utOwaWGSBppg1sYy7NrQ3YI3tLRuK6mm0+ni8RWX9xEL4Tk4p8mRUOqSplO3VzNYTmRcyv8Te3qUjpfq3ZR0xmike/YLdsPDdziG3bbdYkc962mWJVLWL7OG1B+i0ecjAukNM+0O0Pimg7aoBdtOIYzaIGy3Ik2zNzceCs8ODQRfu4mN6hgv5nNPcNpOxpoY/mxtB7yLu9SUSLyWo1M7LJfU8Z4FyGkqmNSFf2OIV1IfdeG1LB3Gz7eEjfuqHlSOilX2GP0T9wmD4Hddprg0feLPJbumzxZj5RWD5IOin7WurpT8dRIfOSR35hTMZVZ0TftNldzkJ9L/mrHGVXW82spJ/UPInJLAIQcauf/qEjv22s/BexuXmHT9nitM47pY5Yb9bbbR52UdPeL/xTLwfJpMLEjjmJ/JYC8AF5IYxp4vduv0GZPcnkIVT1h1Oy+nbwG2/x9lo/PzXcvnsrckV1Nnp1uSHWC2YLuN3OO0+Q73OO8k/hyVnpsRDd/D1Byus6p8bDB77R0dZJ1WlmyMiLDgHXHLLl3LlVpzZztPY28ItukeEUtYP7xCx7rEbdrPuTYAPbZ3qqJJopUULi7C6t7AN8LzdhPLdsu8W+K7g0vLnWPHiFIS4htNzDyODQzZb6m5TLXKpYfb79huounRzkZUmuGopnbGIUt/+ZEdm/XZN2u8CFasN1t4dNa8xiPzZY3tt9pt2+qoeJOD8i3L5pAt5J1pPqfDm9rQOsSA75M92WYvaOQ7u53ml16WjUp/Tta+DRpNY708rlGpU2ldJJ7lVTu7qiL8Lp0cepwLmeG3Pt4v+5fJ80LmOLXgtc0lrmkWIINiCOd1wh9Hh4m/0N+8+pKvTuhiHt1cHcJWvPky5VYxXXfQxXEIlnPDZZsN+8/P+VYErdoJoC7EiXvd2cLHbJcBdznWBLWA5DIi5O64yKZDpNK9zbI3MmMX1z11SdilY2AHdsAySfecLeTQo6i0Fra5/aVUhbfe+VxkkI6NvfwJCtekGAwYfLE2mj2W9mSXXJc87RF3OO/h0XMWM23B/e0gfmpc40ScKopfc5V+tlGbgl2JfR3QKgpLPc3t3ixD5bEdQI/dBG/O5VmnxYEWuBla/ADO58BZZriGkzm3zN+uzfx2UzotKHF1rk+qbslOO5sat04bmy+YjOCLnIcAd562/JRuj2K/J60D/AA5iGPH0jkx1udzbxKYNxTaHsmO/G7nl/jexUdPIdoHiCCLcwVz1Y4zWPBxfXcbU14NhmYqPrJO1BDBxnqImW+i07bj6BX2ZZrpHVdvi8cYzbSROkd/1ZbADv2S0rt3WenXKfwj048qHZplIU4kKbSFeMiLY2kUNiE3ZVdDL/l1UR/nYf9Kl5Cq7pc/ZiY75srD5bS6ei4uiUj3GWiY2WSDlIR6W/JWJjlC0cXZVlbEfgqJBbuke38lLMctGrX/Kys/cx5G5MNI2O7JssX7yB7Zmn6pz/XwTtjku033rHCbrmprwTF4NB0cxllZTxzR7ni5HzXbnNPUG4UHrNoyYopQMmFzHdA+xb6tPmqHheMS4LOXNBko5XXdGN7DzbycPJwFjuuNcpKunxKlOw4SRSNsSN7TvsRva4GxseS9FLbfV9PkvdD1a3H5MaNYRusOp/RR9TVF5F3ZHLady4mw3AKW0q0clopC2QXYfckA9l4/I8wm+i1bEyVxnbe7bNcWFwbnnlY7xxWOmvDOXRU4y+CLjj2JCGu2wCQHi+YFiS0EcjxU9R1GQzIvucxx2Xd7TkCk5MNE1Q98TdlheHNFrcADlwvnl1VnwnRw8Bv4Kb65T7k6mqVnDI6lwt88jWD43Bt7czmfJazNAGtz3AJHRzRcQDtJBZ1sgfhHEnqqdrE0ofUS/2dQZyyZSyDdFGfe2jwJG/kDzKdpqlTBykatFp/Ri892ZRi0D8SxKb5IwydpI8tDR8INtsnc0G17nmrTRakJnNvLURMd81rHyW73Zel1oWjGjkVBCI4RmbF8pA2pHcz05DgpntFxtT1eblinhfPydFIwjSTVhV0TS+wmjGZkiuS0c3MIuB1FwrHqUxgAzUzjvtMwd1mv9Ng+BWq9os60s0UNHO3EaBtjGduWnGQc343NA3AtJ2h1uFp0XVfUlst4fhg0TusTDy+FkzRfsyQ76rrWPgR/Ms2mqOZPcMrrZcJxOKsp2yMIfHI3MHrk5jhwI3ELO9LNA5YHF9ODJEc8s3M6OHLqt19P1b0crVaf6/URV6endM+zWOfb2nMj4N5XtvPMpFsQEjg1pb7TgGO3ixya42GduPRTejU0lM512bQfa4vskFt7Z26qUpsEdNK6RzbF7tqw4FWUHt4LKD2cEfRMc4DLab9IXc3p1Vk0e0aM9RGCPZBDnctlpufPd4qcwfRJzjk1TOOY3S4LTl0rh2jtzRbbeRuawcupyHHgEivSZllmevQ5nufY90x0lioIHSyndcNZfOSTgwfmeAuVm2iUDyySpn/e1TzKejc9kdBmT3WTRtHPi04qq8bMTf3VNnbZ3jLkcrk5u6Cys7ysnU9ZGS9GDz8/0ddsSkKbSFLSOTWRy5EEKYjIVXdLxeFo5ysHo5WB5UNicXa1NHEN8lTE23e9rf9S6WjWbYkR9w60ypPk+P1jNwkIlHXtGtkPq5y5Y5WLX1h/Y4jSVVvZkYYnHrG7j9mUfdVZY5btbD68/JFqxIdscnDHJkxyXY5cySKJjuwcCHAEHIgi4I6hR1Nhc1HKZsNl7Mn3oH3MbxyI/XdwIT1j04Y9RXdZS8wYyMsE3h2samnb2GKRfJ3neJW7ULjzbJ8Pju5qYZq5opgHwPs05jZc17fA3/VVFzGvGy8Bw+a4AjyKaw4BHGdqB0tOTxgmey/e3Mei6EOpVv/sjh/Yu1GXLRpdDq9hj3v8AQfqpqKKmpW3BFwL3uDa3G+4d6yqP5WMhXz2+lHTOPmWLmfAu3/iqipnb/lvl2WeLIwAU59S00VnLf5f2WUYj3TDWhJVPNLhI7R5ydO33IxzDjkT9I5Dhcr3RHRltDGbnbmkzlmN7uO+wJztfzOZTigpY4G7MLGsb81rQPE8z1KdiVcXW9RlqFsisR/kuPhKuu0TISroSrklsjztV4ZE17VedqoDJT8Qw6owqZ1Rh7e0p3nalo8/ZPFzAMwO7dyI3WXRzWnQ1Fg9/YP4sls0X6P8AdPmO5OjKoXFdGKWpJM0LS473tuxx73NtfxXe0vWHCO25Zx5XcgvjKSjm9r9k6+e0LZ9bjeuKvFMMoheWWFluBfc+DRmVl41dUY3CUdBMbfgntHolSQm7IGE/Ofd5/nJWyXV9OlmMW/yKbV8EzimtiSoBjwanJG75ZM3Yjb1a3e7/AHkVW6PRj9r8orJDU1Bz23+63oxvTh6AKeLrJJ7lzdR1K276Y/Svt3/UMnkj02e5dPckJHLFGJRs4kcm0jkpI5N3uWiKFtnDyuNF6X5Rj1DHwjLpj02A54PmxvmvHuU9qRoO2xOsqfhhjbA0/Se7O3hGfvLrdPhmzPwTXyy4678A+VYTI5ou+nc2cc9lt2yfyOcfsrFcNqu0ja7mM+8ZH1X1NUQNkY5jwC1wLXNO4tcLEHvBXyvU4U7D66oo33/ZvJYT8TDmx3iwtPmulqoboZ+C9scrJIMcl2uTNjksx640kZUx4x6XY9MmuSzXpEol0x8yRLskTBj0syRIlEumP2SJdkiYMkSrZFnlAumSDJUq2ZR7ZEq2RKcS6Y+Eq6EqZCRdiVL2k5Hfao7RQGJaW01PlJKC4fAz23eQ3eNlDxaXVdYdnDqOSTh2jmuIHfazW+Llrq6ffb7Y8fL4JLttqOr9IYIP3szGn5u0C77ouVFwatMVrM6ypbA0/wCGw7R7tmOzfNxVgwrUfRxZy9pO76b9lt/qssfMldWronmyX6f2ySpVmsynabRMklPCwDQfPP0ScWM4pVfw1CWg/G9j7feeWtWw4ZopBTi0EMcfVkbQfF28+akhh66VfTNND/XP48hgxiLQrGJz+1qYob57IcLgd0bfzTyPU9K/9/iEzujWO/Fz/wAlqtTS7D4ydziWHxtb1CkG4atsaq4e2KX5BwZAdSUVsqqpvzsz8P6qq6W6H1uEASxzulgJsXZ+yTuD4ySLHmPTK/0c3DlBaa4Y19OYngESB7SOmza/mfwVnGLWGg4MTwHHflUZJAD25OA3dCOhz8k+e5U3QokTSD6GfeHD+qtr3Lz2ppVdrUexmnwxviNX2cb3n4QT48B52WtakcBNNhLHvHt1LnVDr77Os2P+RoP2ljxwx1fWU9FHf9q8OkI+GNubj4NDj4BfTlPA2NrWMADWgNa0bgGiwA7gF1NFXtr3fIytcZFFj+vzRQlkWIwj24LRy24xE+w4/VcSD0f0WwJCto2TRvjkaHMe1zHMO5zXCxB8Ctz5Gny7Tzh7Q5u4i6csekcd0ffhNfJSSXMbjtwSH42OPs+ORB+k080ArjXVbJYMM47XgdtclmvTNr0s16yyiQmO2vSzXpm16Ua9JcS6Y9a9KtkTJr0o16U4lsj5siJqxsbdp7g0D4nEAeqqmP6WGncY423fYHacPZF91h8SpldiMkztqV5cepyHcNwWyjpsrFuk8L9xsYtl8r9P2A7FMx0rjkDYhpPQe870UthGrjFsUs6qcaSE/C4FriOkI9r75Csn/p6NK+nfswxipiNnzWvI5riS0gm+yLENs2w9lbGuvTo6avbHn5YxIzzR7UtQUliYu3eP8SezhfpH7g8j3q21FGIo7tADWWOyAANkEbQAHS6lklUs2mOB4tcPMELWSJMpARcbuaUFKFDaPYwCwRyGxb7pJtccr8x+Ck5sWiZvkb3A3PkEAOBCF0IwoebSmMe6HO62AHqoTEdZEcXvPhZ0dIHH7osfRQ2WUXLsiV0rks2MDmT5C35qTwzEWyxtNxtWs4XF7jfl6rJsZ1r0zjcufKQLAMisOe91lWa7W6f8GnH1pJL+jQPxUb0N/wAez4PoeaqYwXc5o7yFRtL8eHZyy/BFG8jrYE38TYeSw+v1m1r/AHXsjH/LiaPV1z6qt12M1FQbSzSyXNtl0jiCeHs3spTyLlBx7k5oZBZskh4kNHhmfxCnqicMaXONgAST3JDDqXsYms5DPqTmfVdYXgj8Vro6KIkMB26iQfBG0i/jmAOrhyK423/IueO3/hj98jQNROjJLZcRmbZ85McIPwwtPtOHe5oH2Oq11IUVGyGNkcbQ1jGtY1g3Na0WAHgEuuylhYRpBCEKQKdrN0DbitIWts2eK74JDlZ3Fjj811gOhAPBfP1FUOu6KYFk0RLHscLEFpsbjnfevrJZdrb1ZGr/AL5QttVRj22D/iGAesgGQ5jLklW1qyOCk4bkZUClGvTGhrhKOThk5h3g7jknV1yJQaeGYmmnhjlr0q16ZtelGvSnEEx4167a9NGvSgelOJbJFaW4b2sfaNHtR7+rOPlv81Slpu0qPpBhPYSXaPYdm3oeLf8AfBdTQ3cem/yNFcvBO6p9JzQ4jGb2bL+ycDuu4+xf7Vh9or6XZpRFs3IeDy2b+u5fGzXEG4yI4p9XY7UT/vppX9HSPI8r2XSHH1FietClg96SNp5PmZf7jblU7GNe1PYhr3u4WiiIv9qQj0WAJSCEvcGjeTZHYmMXJ4XdmsRa1HTX7Gn2Wj45JL3PLZaPzTOs05qnbntZ9RgHq65UHDTiNga3cPXquHrlT1EpS4fB73TdIp09S3xTn5bOq3FZpf3ksjuhe4jy3KNenD03kUxeSLYxisJYG703kTh6bvWiJxrxvIpXRjDtp/auHss93q7+n6KOp6YzSBjOO88hxKtU9Qymja1oufdYwb3H/wAn1UXzaWyPdnndTZl7YiuIVbgWxwtL5pSGRxgXJc42GXeVu2rPQRuFUmy+zqiWz55N93cGA8WtuR1JJ4qA1UatXUv99rm3qpB7EZ/4dhG63B5GR5DLeStPTqKVVHHnyKhHagQhCeXBCEIAEIQgDLNZ+qb5U41mHgMqhm+LINqOZ5CT0dxsc1kNLW7TiyRpjlYS18TgQQRkcjn4cF9Yqk6wNVsGKDtAexqWj2alo9625soHvDrvHdkk21KxfcXOCkYegOXOMYdU4bL2OIRlhPuTtzjkA4tcMj+I4gIa4EXGYPELmTrlB4ZklFx7ioelA9IIulNFcjoPSdXTtlYWP3HzB4EdUmHrsPVcNPKLJlIxHDnQP2XbuDuDhz/omivtXTtlbsvFx6g8wVVMSwR8WY9pnzgN31hwXWo1CnxLuaoWKXcjVN6M013uefhFh3n+n4qFVs0eitAD84k/l+SnVS21v7noeg0K7WRz2jl/p2/cevTd6cPTd65UT3t43em8iVnma33iB4qOlxIE2YC4rZXCT7I87q9TVX7pIUkKaAOldsxgkn/fgE9gwaST2pjsN324+XDxU7o7gs1Y/sMMi2jlt1Byjj6vef8AzyBT4vHEeX+yPKanXeq9taGVLEKYCNgMk8hADGglznHJrQBna/mtm1ZaqTTOFZiID6k5xxZFtPy6GT0bwuc1N6A6roMLHaOPbVTh7dS4e7fe2IH3R13nuyV1CdCva8vlswRjjnyeoQhNLghCEACEIQAIQhAAhCEANMUwmKqidFURsljdvY9oI6HoeozCx/SfUVJCXSYTLcb/AJHM70ZKd/c631ltaFDSawyGsnyhVzSU0nZVsMlPJye0gHqDxHUXHVLseHC4II5g3X05ieEQ1TDHURRysPwSMa4d4vuPULOcb1BUryXUUstK8/CCZY/uuIcPveCyT0sX7eBMqU+xlS9VixLVLi1PfsxDVN5skDH26tfs5911W62lqqf+JoqmK3xGF5b961lmlprF4yJdUkdXXu0o5uOxHe4joWuSgxeL/Mb6/oluqfwyu2XwcVeCRSZ22Tzbl6bkzbg00f7qXLkbj0zCfnF4v8xvr+iTdjkXBxPQNcnRlbjGMr7odXbdW8wbQzdTVfzh95v6Lg4TUO96QD7R/ABT1FS1VR/DUdTLfc4QvDfvWsrJhuqXFai3aNhpW83yB77dGs2hfvsmxja+0UjS9VqprEpv82ygx6OsbnK8nnuaPMp9hcHaydlQQOnkPCNhNurn8B1OS2LBdQdKwh1bLLVOHwkmKP7rTtfzeC0XDMIhpmCOnijiYPgjY1o7zbeepTlU373n+BWxv3PJkOjOoyWYiTFpbN3/ACOF3pJKPwbf6wWvYXhEVLE2KnjZFG3cxjQB1PUniTmU8QnpJLCGJJdgQhCkkEIQgAQhCABCEIAF4vUIA8XqEIAEIQgAQhCAPEBCEAZprJ3nxWBY37zu8oQgAwT3m94W+atveHghCgk0woQhSQeoQhAAhCEACEIQAFCEIAEIQgD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:\Users\Smita\Desktop\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14875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1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mita\Desktop\dice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429000"/>
            <a:ext cx="2324236" cy="23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mita\Desktop\dic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84" y="3419516"/>
            <a:ext cx="2324236" cy="23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mita\Desktop\dic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45" y="3429000"/>
            <a:ext cx="2324236" cy="23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mita\Desktop\dice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48" y="1104764"/>
            <a:ext cx="2324236" cy="23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mita\Desktop\dice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84" y="1104764"/>
            <a:ext cx="2324236" cy="23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C:\Users\Smita\Desktop\dice5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04764"/>
            <a:ext cx="2324236" cy="23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80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25</Words>
  <Application>Microsoft Office PowerPoint</Application>
  <PresentationFormat>On-screen Show (4:3)</PresentationFormat>
  <Paragraphs>315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Smita</dc:creator>
  <cp:lastModifiedBy>Smita</cp:lastModifiedBy>
  <cp:revision>15</cp:revision>
  <dcterms:created xsi:type="dcterms:W3CDTF">2013-12-26T05:23:56Z</dcterms:created>
  <dcterms:modified xsi:type="dcterms:W3CDTF">2014-01-01T07:05:57Z</dcterms:modified>
</cp:coreProperties>
</file>