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892E-EE22-412B-A582-8882E1798DDE}" type="datetimeFigureOut">
              <a:rPr lang="en-IN" smtClean="0"/>
              <a:t>15-05-2014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44C72-C349-4B8C-ACDA-77615132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5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5E34-B152-4AF1-9DD2-B6C2224176B4}" type="datetimeFigureOut">
              <a:rPr lang="en-IN" smtClean="0"/>
              <a:t>15-05-2014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BDFB-7ACA-4149-B5DE-46206DB6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6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5E34-B152-4AF1-9DD2-B6C2224176B4}" type="datetimeFigureOut">
              <a:rPr lang="en-IN" smtClean="0"/>
              <a:t>15-05-2014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BDFB-7ACA-4149-B5DE-46206DB6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8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5E34-B152-4AF1-9DD2-B6C2224176B4}" type="datetimeFigureOut">
              <a:rPr lang="en-IN" smtClean="0"/>
              <a:t>15-05-2014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BDFB-7ACA-4149-B5DE-46206DB6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8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5E34-B152-4AF1-9DD2-B6C2224176B4}" type="datetimeFigureOut">
              <a:rPr lang="en-IN" smtClean="0"/>
              <a:t>15-05-2014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BDFB-7ACA-4149-B5DE-46206DB6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28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5E34-B152-4AF1-9DD2-B6C2224176B4}" type="datetimeFigureOut">
              <a:rPr lang="en-IN" smtClean="0"/>
              <a:t>15-05-2014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BDFB-7ACA-4149-B5DE-46206DB6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7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5E34-B152-4AF1-9DD2-B6C2224176B4}" type="datetimeFigureOut">
              <a:rPr lang="en-IN" smtClean="0"/>
              <a:t>15-05-2014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BDFB-7ACA-4149-B5DE-46206DB6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1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5E34-B152-4AF1-9DD2-B6C2224176B4}" type="datetimeFigureOut">
              <a:rPr lang="en-IN" smtClean="0"/>
              <a:t>15-05-2014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BDFB-7ACA-4149-B5DE-46206DB6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9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5E34-B152-4AF1-9DD2-B6C2224176B4}" type="datetimeFigureOut">
              <a:rPr lang="en-IN" smtClean="0"/>
              <a:t>15-05-2014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BDFB-7ACA-4149-B5DE-46206DB6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4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5E34-B152-4AF1-9DD2-B6C2224176B4}" type="datetimeFigureOut">
              <a:rPr lang="en-IN" smtClean="0"/>
              <a:t>15-05-2014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BDFB-7ACA-4149-B5DE-46206DB6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1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5E34-B152-4AF1-9DD2-B6C2224176B4}" type="datetimeFigureOut">
              <a:rPr lang="en-IN" smtClean="0"/>
              <a:t>15-05-2014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BDFB-7ACA-4149-B5DE-46206DB6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82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5E34-B152-4AF1-9DD2-B6C2224176B4}" type="datetimeFigureOut">
              <a:rPr lang="en-IN" smtClean="0"/>
              <a:t>15-05-2014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BDFB-7ACA-4149-B5DE-46206DB6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9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F5E34-B152-4AF1-9DD2-B6C2224176B4}" type="datetimeFigureOut">
              <a:rPr lang="en-IN" smtClean="0"/>
              <a:t>15-05-2014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BDFB-7ACA-4149-B5DE-46206DB6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0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404664"/>
            <a:ext cx="1944216" cy="42484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3779912" y="404664"/>
            <a:ext cx="1872208" cy="42484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588224" y="404664"/>
            <a:ext cx="1872208" cy="42484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588223" y="5209745"/>
            <a:ext cx="1872208" cy="12241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EXIT</a:t>
            </a:r>
            <a:endParaRPr lang="en-I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599" y="5209745"/>
            <a:ext cx="4680520" cy="12241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71601" y="5406314"/>
            <a:ext cx="46805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INSTRUCTIONS</a:t>
            </a:r>
            <a:endParaRPr lang="en-US" sz="115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1882" y="260648"/>
            <a:ext cx="9236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M</a:t>
            </a:r>
            <a:endParaRPr lang="en-US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90497" y="908720"/>
            <a:ext cx="75693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O</a:t>
            </a:r>
            <a:endParaRPr lang="en-US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1306" y="1640438"/>
            <a:ext cx="68480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V</a:t>
            </a:r>
            <a:endParaRPr lang="en-US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8362" y="2276872"/>
            <a:ext cx="41069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  <a:endParaRPr lang="en-US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69846" y="2996952"/>
            <a:ext cx="59824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E</a:t>
            </a:r>
            <a:endParaRPr lang="en-US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51000" y="3729806"/>
            <a:ext cx="58541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</a:t>
            </a:r>
            <a:endParaRPr lang="en-US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29533" y="445314"/>
            <a:ext cx="77296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G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02534" y="1178773"/>
            <a:ext cx="7441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A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12765" y="2045456"/>
            <a:ext cx="9236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M</a:t>
            </a:r>
            <a:endParaRPr lang="en-US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57036" y="2806476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E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64248" y="3567738"/>
            <a:ext cx="6206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4412" y="285060"/>
            <a:ext cx="5918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</a:t>
            </a:r>
            <a:endParaRPr lang="en-US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44833" y="924811"/>
            <a:ext cx="61747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R</a:t>
            </a:r>
            <a:endParaRPr lang="en-US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74487" y="1491288"/>
            <a:ext cx="55976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E</a:t>
            </a:r>
            <a:endParaRPr lang="en-US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44631" y="2160720"/>
            <a:ext cx="67037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  <a:endParaRPr lang="en-US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58645" y="2730667"/>
            <a:ext cx="3898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  <a:endParaRPr lang="en-US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57657" y="3314307"/>
            <a:ext cx="56618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</a:t>
            </a:r>
            <a:endParaRPr lang="en-US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6054" y="3868305"/>
            <a:ext cx="54854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</a:t>
            </a:r>
            <a:endParaRPr lang="en-US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69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438200"/>
            <a:ext cx="2255885" cy="42484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3707904" y="447684"/>
            <a:ext cx="2255885" cy="42484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787446" y="5210181"/>
            <a:ext cx="5176343" cy="12241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588223" y="5209745"/>
            <a:ext cx="1872208" cy="12241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EXIT</a:t>
            </a:r>
            <a:endParaRPr lang="en-I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8223" y="438200"/>
            <a:ext cx="1872208" cy="42484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601" y="5406314"/>
            <a:ext cx="46805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INSTRUCTIONS</a:t>
            </a:r>
            <a:endParaRPr lang="en-US" sz="115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63765" y="764704"/>
            <a:ext cx="9236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M</a:t>
            </a:r>
            <a:endParaRPr lang="en-US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4031" y="1335243"/>
            <a:ext cx="68480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E</a:t>
            </a:r>
            <a:endParaRPr lang="en-US" sz="8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31892" y="2887762"/>
            <a:ext cx="78739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U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10331" y="2204864"/>
            <a:ext cx="7922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N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http://www.motivationalmemo.com/wp-content/uploads/2010/06/snakes-ladd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82" y="764705"/>
            <a:ext cx="1844272" cy="26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hWqw5x2zJb-nIPACqwm7MFAH7NNWgRPniByZodGpVCGug7CG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0"/>
          <a:stretch/>
        </p:blipFill>
        <p:spPr bwMode="auto">
          <a:xfrm>
            <a:off x="3856226" y="769797"/>
            <a:ext cx="1939909" cy="263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32892" y="3405193"/>
            <a:ext cx="227856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SNAKES &amp; LADDERS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7904" y="3543692"/>
            <a:ext cx="22558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TIC TAC  TOE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1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INSTRUCTIONS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196752"/>
            <a:ext cx="9144000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USE LEFT CLICK TO CHOOSE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DONOT DOUBLE CLICK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CLICK ON THE CENTRE OF THE BUTTONS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YOU CAN RETURN BACK TO THE MENU FROM ANY OF THE OTHER MENUS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TO EXIT THE INSTRUCTIONS </a:t>
            </a:r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AND CREDITS PRESS </a:t>
            </a:r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“</a:t>
            </a:r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ENTER”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734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INSTRUCTIONS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36712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rgbClr val="92D05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0" endPos="0" dist="500" dir="5400000" sy="-100000" algn="bl" rotWithShape="0"/>
                </a:effectLst>
              </a:rPr>
              <a:t>TIC TAC TOE</a:t>
            </a:r>
            <a:endParaRPr lang="en-US" sz="5400" b="1" cap="all" spc="0" dirty="0">
              <a:ln/>
              <a:solidFill>
                <a:srgbClr val="92D05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0" endPos="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912442"/>
            <a:ext cx="9144000" cy="46166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0" endPos="0" dist="500" dir="5400000" sy="-100000" algn="bl" rotWithShape="0"/>
                </a:effectLst>
              </a:rPr>
              <a:t>LEFT CLICK TO PLACE ‘X’ OR ‘O’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0" endPos="0" dist="500" dir="5400000" sy="-100000" algn="bl" rotWithShape="0"/>
                </a:effectLst>
              </a:rPr>
              <a:t>CLICK IN THE CENTRE OF THE BOX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0" endPos="0" dist="500" dir="5400000" sy="-100000" algn="bl" rotWithShape="0"/>
                </a:effectLst>
              </a:rPr>
              <a:t>AFTER GAME IS OVER PRESS “ENTER” TO GO BACK TO THE GAMES MENU</a:t>
            </a:r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0" endPos="0" dist="500" dir="5400000" sy="-100000" algn="bl" rotWithShape="0"/>
                </a:effectLst>
              </a:rPr>
              <a:t> 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0" endPos="0" dist="500" dir="5400000" sy="-100000" algn="bl" rotWithShape="0"/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228184" y="5737324"/>
            <a:ext cx="2376264" cy="7917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PRESS ENTER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37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INSTRUCTIONS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36712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rgbClr val="92D05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0" endPos="0" dist="500" dir="5400000" sy="-100000" algn="bl" rotWithShape="0"/>
                </a:effectLst>
              </a:rPr>
              <a:t>SNAKES AND LADDERS</a:t>
            </a:r>
            <a:endParaRPr lang="en-US" sz="5400" b="1" cap="all" spc="0" dirty="0">
              <a:ln/>
              <a:solidFill>
                <a:srgbClr val="92D05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0" endPos="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912442"/>
            <a:ext cx="9144000" cy="49859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0" endPos="0" dist="500" dir="5400000" sy="-100000" algn="bl" rotWithShape="0"/>
                </a:effectLst>
              </a:rPr>
              <a:t>CLICK ON THE BUTTON TO ROLL THE DICE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0" endPos="0" dist="500" dir="5400000" sy="-100000" algn="bl" rotWithShape="0"/>
                </a:effectLst>
              </a:rPr>
              <a:t>MAKE THE NEXT CLICK ONLY AFTER THE POINTER STOPS MOVING</a:t>
            </a:r>
            <a:endParaRPr lang="en-US" sz="44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0" endPos="0" dist="500" dir="5400000" sy="-100000" algn="bl" rotWithShape="0"/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0" endPos="0" dist="500" dir="5400000" sy="-100000" algn="bl" rotWithShape="0"/>
                </a:effectLst>
              </a:rPr>
              <a:t>AFTER GAME IS OVER PRESS “ENTER” TO GO BACK TO THE GAMES MENU</a:t>
            </a:r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0" endPos="0" dist="500" dir="5400000" sy="-100000" algn="bl" rotWithShape="0"/>
                </a:effectLst>
              </a:rPr>
              <a:t> </a:t>
            </a:r>
            <a:endParaRPr lang="en-US" sz="4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0" endPos="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68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404664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PLAYER  1:- X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PLAYER  2:-O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060848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PLAYER  1:-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PLAYER  2:-</a:t>
            </a:r>
            <a:endParaRPr lang="en-IN" sz="2400" dirty="0"/>
          </a:p>
        </p:txBody>
      </p:sp>
      <p:pic>
        <p:nvPicPr>
          <p:cNvPr id="6" name="Picture 5" descr="C:\Users\Smita\AppData\Local\Microsoft\Windows\Temporary Internet Files\Content.IE5\K7MTA17F\MC9004231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20657"/>
            <a:ext cx="675758" cy="67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Smita\Desktop\s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91" y="2661011"/>
            <a:ext cx="706760" cy="70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0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CREDITS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196752"/>
            <a:ext cx="9144000" cy="526297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THIS PROJECT IS MADE BY</a:t>
            </a:r>
          </a:p>
          <a:p>
            <a:pPr algn="ctr"/>
            <a:r>
              <a:rPr lang="en-US" sz="4800" b="1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NISHANT</a:t>
            </a:r>
          </a:p>
          <a:p>
            <a:pPr algn="ctr"/>
            <a:r>
              <a:rPr lang="en-US" sz="4800" b="1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NIKHEEL</a:t>
            </a:r>
          </a:p>
          <a:p>
            <a:pPr algn="ctr"/>
            <a:r>
              <a:rPr lang="en-US" sz="4800" b="1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AKSHARAN</a:t>
            </a:r>
          </a:p>
          <a:p>
            <a:pPr algn="ctr"/>
            <a:r>
              <a:rPr lang="en-US" sz="4800" b="1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VICKY</a:t>
            </a:r>
          </a:p>
          <a:p>
            <a:pPr algn="ctr"/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OF</a:t>
            </a:r>
          </a:p>
          <a:p>
            <a:pPr algn="ctr"/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endPos="0" dir="5400000" sy="-100000" algn="bl" rotWithShape="0"/>
                </a:effectLst>
              </a:rPr>
              <a:t>GRADE XII ‘B’</a:t>
            </a:r>
            <a:endParaRPr lang="en-US" sz="48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635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46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178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</dc:creator>
  <cp:lastModifiedBy>Nishant Rodrigues</cp:lastModifiedBy>
  <cp:revision>15</cp:revision>
  <dcterms:created xsi:type="dcterms:W3CDTF">2013-12-19T13:37:06Z</dcterms:created>
  <dcterms:modified xsi:type="dcterms:W3CDTF">2014-05-15T10:32:52Z</dcterms:modified>
</cp:coreProperties>
</file>