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7" r:id="rId4"/>
    <p:sldId id="259" r:id="rId5"/>
    <p:sldId id="260" r:id="rId6"/>
    <p:sldId id="265" r:id="rId7"/>
    <p:sldId id="266" r:id="rId8"/>
    <p:sldId id="268" r:id="rId9"/>
    <p:sldId id="269"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3" autoAdjust="0"/>
    <p:restoredTop sz="94660"/>
  </p:normalViewPr>
  <p:slideViewPr>
    <p:cSldViewPr>
      <p:cViewPr varScale="1">
        <p:scale>
          <a:sx n="87" d="100"/>
          <a:sy n="87" d="100"/>
        </p:scale>
        <p:origin x="-93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AEB2A-1645-44C1-8BF7-26A02331D069}" type="datetimeFigureOut">
              <a:rPr lang="en-US" smtClean="0"/>
              <a:t>24-Oct-14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A811EE-43CB-4F71-9474-21D5DC36BD53}" type="slidenum">
              <a:rPr lang="en-US" smtClean="0"/>
              <a:t>‹#›</a:t>
            </a:fld>
            <a:endParaRPr lang="en-US"/>
          </a:p>
        </p:txBody>
      </p:sp>
    </p:spTree>
    <p:extLst>
      <p:ext uri="{BB962C8B-B14F-4D97-AF65-F5344CB8AC3E}">
        <p14:creationId xmlns:p14="http://schemas.microsoft.com/office/powerpoint/2010/main" val="15772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A811EE-43CB-4F71-9474-21D5DC36BD53}" type="slidenum">
              <a:rPr lang="en-US" smtClean="0"/>
              <a:t>1</a:t>
            </a:fld>
            <a:endParaRPr lang="en-US"/>
          </a:p>
        </p:txBody>
      </p:sp>
    </p:spTree>
    <p:extLst>
      <p:ext uri="{BB962C8B-B14F-4D97-AF65-F5344CB8AC3E}">
        <p14:creationId xmlns:p14="http://schemas.microsoft.com/office/powerpoint/2010/main" val="1744602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2CEC2A-2E24-4AA8-BC7E-511E26BCB41D}" type="datetimeFigureOut">
              <a:rPr lang="en-US" smtClean="0"/>
              <a:t>24-Oct-14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91406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CEC2A-2E24-4AA8-BC7E-511E26BCB41D}" type="datetimeFigureOut">
              <a:rPr lang="en-US" smtClean="0"/>
              <a:t>24-Oct-14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1731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CEC2A-2E24-4AA8-BC7E-511E26BCB41D}" type="datetimeFigureOut">
              <a:rPr lang="en-US" smtClean="0"/>
              <a:t>24-Oct-14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57771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CEC2A-2E24-4AA8-BC7E-511E26BCB41D}" type="datetimeFigureOut">
              <a:rPr lang="en-US" smtClean="0"/>
              <a:t>24-Oct-14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146104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2CEC2A-2E24-4AA8-BC7E-511E26BCB41D}" type="datetimeFigureOut">
              <a:rPr lang="en-US" smtClean="0"/>
              <a:t>24-Oct-14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21274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2CEC2A-2E24-4AA8-BC7E-511E26BCB41D}" type="datetimeFigureOut">
              <a:rPr lang="en-US" smtClean="0"/>
              <a:t>24-Oct-14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334053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2CEC2A-2E24-4AA8-BC7E-511E26BCB41D}" type="datetimeFigureOut">
              <a:rPr lang="en-US" smtClean="0"/>
              <a:t>24-Oct-14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159090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2CEC2A-2E24-4AA8-BC7E-511E26BCB41D}" type="datetimeFigureOut">
              <a:rPr lang="en-US" smtClean="0"/>
              <a:t>24-Oct-14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21237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CEC2A-2E24-4AA8-BC7E-511E26BCB41D}" type="datetimeFigureOut">
              <a:rPr lang="en-US" smtClean="0"/>
              <a:t>24-Oct-14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208231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EC2A-2E24-4AA8-BC7E-511E26BCB41D}" type="datetimeFigureOut">
              <a:rPr lang="en-US" smtClean="0"/>
              <a:t>24-Oct-14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163973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EC2A-2E24-4AA8-BC7E-511E26BCB41D}" type="datetimeFigureOut">
              <a:rPr lang="en-US" smtClean="0"/>
              <a:t>24-Oct-14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69D4A-5C1F-43E8-B3F6-299E3A4D6DF4}" type="slidenum">
              <a:rPr lang="en-US" smtClean="0"/>
              <a:t>‹#›</a:t>
            </a:fld>
            <a:endParaRPr lang="en-US"/>
          </a:p>
        </p:txBody>
      </p:sp>
    </p:spTree>
    <p:extLst>
      <p:ext uri="{BB962C8B-B14F-4D97-AF65-F5344CB8AC3E}">
        <p14:creationId xmlns:p14="http://schemas.microsoft.com/office/powerpoint/2010/main" val="66081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CEC2A-2E24-4AA8-BC7E-511E26BCB41D}" type="datetimeFigureOut">
              <a:rPr lang="en-US" smtClean="0"/>
              <a:t>24-Oct-14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69D4A-5C1F-43E8-B3F6-299E3A4D6DF4}" type="slidenum">
              <a:rPr lang="en-US" smtClean="0"/>
              <a:t>‹#›</a:t>
            </a:fld>
            <a:endParaRPr lang="en-US"/>
          </a:p>
        </p:txBody>
      </p:sp>
    </p:spTree>
    <p:extLst>
      <p:ext uri="{BB962C8B-B14F-4D97-AF65-F5344CB8AC3E}">
        <p14:creationId xmlns:p14="http://schemas.microsoft.com/office/powerpoint/2010/main" val="2655714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457200"/>
            <a:ext cx="8534400" cy="1752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500" b="1" dirty="0" smtClean="0">
                <a:ln w="17780" cmpd="sng">
                  <a:solidFill>
                    <a:srgbClr val="FFFFFF"/>
                  </a:solidFill>
                  <a:prstDash val="solid"/>
                  <a:miter lim="800000"/>
                </a:ln>
                <a:solidFill>
                  <a:schemeClr val="tx1"/>
                </a:solidFill>
                <a:effectLst>
                  <a:outerShdw blurRad="50800" algn="tl" rotWithShape="0">
                    <a:srgbClr val="000000"/>
                  </a:outerShdw>
                </a:effectLst>
              </a:rPr>
              <a:t>ENGLISH</a:t>
            </a:r>
            <a:endParaRPr lang="en-US" sz="11500" dirty="0">
              <a:solidFill>
                <a:schemeClr val="tx1"/>
              </a:solidFill>
            </a:endParaRPr>
          </a:p>
        </p:txBody>
      </p:sp>
      <p:sp>
        <p:nvSpPr>
          <p:cNvPr id="5" name="Chevron 4"/>
          <p:cNvSpPr/>
          <p:nvPr/>
        </p:nvSpPr>
        <p:spPr>
          <a:xfrm>
            <a:off x="8001000" y="876300"/>
            <a:ext cx="685800" cy="914400"/>
          </a:xfrm>
          <a:prstGeom prst="chevron">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6" name="Rounded Rectangle 5"/>
          <p:cNvSpPr/>
          <p:nvPr/>
        </p:nvSpPr>
        <p:spPr>
          <a:xfrm>
            <a:off x="304800" y="2667000"/>
            <a:ext cx="8534400" cy="1752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500" b="1" dirty="0" smtClean="0">
                <a:ln w="17780" cmpd="sng">
                  <a:solidFill>
                    <a:srgbClr val="FFFFFF"/>
                  </a:solidFill>
                  <a:prstDash val="solid"/>
                  <a:miter lim="800000"/>
                </a:ln>
                <a:solidFill>
                  <a:schemeClr val="tx1"/>
                </a:solidFill>
                <a:effectLst>
                  <a:outerShdw blurRad="50800" algn="tl" rotWithShape="0">
                    <a:srgbClr val="000000"/>
                  </a:outerShdw>
                </a:effectLst>
              </a:rPr>
              <a:t>HINDI</a:t>
            </a:r>
            <a:endParaRPr lang="en-US" dirty="0">
              <a:solidFill>
                <a:schemeClr val="tx1"/>
              </a:solidFill>
            </a:endParaRPr>
          </a:p>
        </p:txBody>
      </p:sp>
      <p:sp>
        <p:nvSpPr>
          <p:cNvPr id="9" name="Chevron 8"/>
          <p:cNvSpPr/>
          <p:nvPr/>
        </p:nvSpPr>
        <p:spPr>
          <a:xfrm>
            <a:off x="8001000" y="3086100"/>
            <a:ext cx="685800" cy="914400"/>
          </a:xfrm>
          <a:prstGeom prst="chevron">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838200" y="4876800"/>
            <a:ext cx="3276600" cy="1600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6600" b="1" dirty="0" smtClean="0">
                <a:ln w="17780" cmpd="sng">
                  <a:solidFill>
                    <a:srgbClr val="FFFFFF"/>
                  </a:solidFill>
                  <a:prstDash val="solid"/>
                  <a:miter lim="800000"/>
                </a:ln>
                <a:solidFill>
                  <a:schemeClr val="tx1"/>
                </a:solidFill>
                <a:effectLst>
                  <a:outerShdw blurRad="50800" algn="tl" rotWithShape="0">
                    <a:srgbClr val="000000"/>
                  </a:outerShdw>
                </a:effectLst>
              </a:rPr>
              <a:t>MENU</a:t>
            </a:r>
            <a:endParaRPr lang="en-US" dirty="0">
              <a:solidFill>
                <a:schemeClr val="tx1"/>
              </a:solidFill>
            </a:endParaRPr>
          </a:p>
        </p:txBody>
      </p:sp>
      <p:sp>
        <p:nvSpPr>
          <p:cNvPr id="12" name="Rectangle 11"/>
          <p:cNvSpPr/>
          <p:nvPr/>
        </p:nvSpPr>
        <p:spPr>
          <a:xfrm>
            <a:off x="5148943" y="4876800"/>
            <a:ext cx="3276600" cy="1600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6000" b="1" dirty="0" smtClean="0">
                <a:ln w="17780" cmpd="sng">
                  <a:solidFill>
                    <a:srgbClr val="FFFFFF"/>
                  </a:solidFill>
                  <a:prstDash val="solid"/>
                  <a:miter lim="800000"/>
                </a:ln>
                <a:solidFill>
                  <a:schemeClr val="tx1"/>
                </a:solidFill>
                <a:effectLst>
                  <a:outerShdw blurRad="50800" algn="tl" rotWithShape="0">
                    <a:srgbClr val="000000"/>
                  </a:outerShdw>
                </a:effectLst>
              </a:rPr>
              <a:t>SETTINGS</a:t>
            </a:r>
            <a:endParaRPr lang="en-US" sz="1400" dirty="0">
              <a:solidFill>
                <a:schemeClr val="tx1"/>
              </a:solidFill>
            </a:endParaRPr>
          </a:p>
        </p:txBody>
      </p:sp>
    </p:spTree>
    <p:extLst>
      <p:ext uri="{BB962C8B-B14F-4D97-AF65-F5344CB8AC3E}">
        <p14:creationId xmlns:p14="http://schemas.microsoft.com/office/powerpoint/2010/main" val="3024967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1752600"/>
            <a:ext cx="7587343" cy="1578428"/>
          </a:xfrm>
          <a:prstGeom prst="roundRect">
            <a:avLst/>
          </a:prstGeom>
          <a:ln w="50800">
            <a:solidFill>
              <a:schemeClr val="lt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7" name="Rectangle 6"/>
          <p:cNvSpPr/>
          <p:nvPr/>
        </p:nvSpPr>
        <p:spPr>
          <a:xfrm>
            <a:off x="1050470" y="76200"/>
            <a:ext cx="7162800" cy="1446550"/>
          </a:xfrm>
          <a:prstGeom prst="rect">
            <a:avLst/>
          </a:prstGeom>
        </p:spPr>
        <p:txBody>
          <a:bodyPr wrap="square">
            <a:spAutoFit/>
          </a:bodyPr>
          <a:lstStyle/>
          <a:p>
            <a:pPr algn="ctr"/>
            <a:r>
              <a:rPr lang="en-US" sz="4400" b="1" dirty="0" smtClean="0">
                <a:ln w="17780" cmpd="sng">
                  <a:solidFill>
                    <a:srgbClr val="FFFFFF"/>
                  </a:solidFill>
                  <a:prstDash val="solid"/>
                  <a:miter lim="800000"/>
                </a:ln>
                <a:solidFill>
                  <a:schemeClr val="bg1"/>
                </a:solidFill>
                <a:effectLst>
                  <a:outerShdw blurRad="50800" algn="tl" rotWithShape="0">
                    <a:srgbClr val="000000"/>
                  </a:outerShdw>
                </a:effectLst>
              </a:rPr>
              <a:t>ENTER PASSWORD</a:t>
            </a:r>
          </a:p>
          <a:p>
            <a:pPr algn="ctr"/>
            <a:r>
              <a:rPr lang="en-US" sz="4400" b="1" dirty="0" smtClean="0">
                <a:ln w="17780" cmpd="sng">
                  <a:solidFill>
                    <a:srgbClr val="FFFFFF"/>
                  </a:solidFill>
                  <a:prstDash val="solid"/>
                  <a:miter lim="800000"/>
                </a:ln>
                <a:solidFill>
                  <a:schemeClr val="bg1"/>
                </a:solidFill>
                <a:effectLst>
                  <a:outerShdw blurRad="50800" algn="tl" rotWithShape="0">
                    <a:srgbClr val="000000"/>
                  </a:outerShdw>
                </a:effectLst>
              </a:rPr>
              <a:t>TO RESET ALL SEATS</a:t>
            </a:r>
            <a:endParaRPr lang="en-US" sz="4400" dirty="0">
              <a:solidFill>
                <a:schemeClr val="bg1"/>
              </a:solidFill>
            </a:endParaRPr>
          </a:p>
        </p:txBody>
      </p:sp>
      <p:sp>
        <p:nvSpPr>
          <p:cNvPr id="9" name="Rectangle 8"/>
          <p:cNvSpPr/>
          <p:nvPr/>
        </p:nvSpPr>
        <p:spPr>
          <a:xfrm>
            <a:off x="814861" y="4876800"/>
            <a:ext cx="2530629" cy="156966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rgbClr val="92D050"/>
                </a:solidFill>
                <a:effectLst>
                  <a:outerShdw blurRad="50800" dist="39000" dir="5460000" algn="tl">
                    <a:srgbClr val="000000">
                      <a:alpha val="38000"/>
                    </a:srgbClr>
                  </a:outerShdw>
                </a:effectLst>
              </a:rPr>
              <a:t>MAKE </a:t>
            </a:r>
            <a:r>
              <a:rPr lang="en-US" sz="3200" b="1" dirty="0" smtClean="0">
                <a:ln w="11430"/>
                <a:solidFill>
                  <a:srgbClr val="92D050"/>
                </a:solidFill>
                <a:effectLst>
                  <a:outerShdw blurRad="50800" dist="39000" dir="5460000" algn="tl">
                    <a:srgbClr val="000000">
                      <a:alpha val="38000"/>
                    </a:srgbClr>
                  </a:outerShdw>
                </a:effectLst>
              </a:rPr>
              <a:t>SURE </a:t>
            </a:r>
          </a:p>
          <a:p>
            <a:pPr algn="ctr"/>
            <a:r>
              <a:rPr lang="en-US" sz="3200" b="1" dirty="0" smtClean="0">
                <a:ln w="11430"/>
                <a:solidFill>
                  <a:srgbClr val="92D050"/>
                </a:solidFill>
                <a:effectLst>
                  <a:outerShdw blurRad="50800" dist="39000" dir="5460000" algn="tl">
                    <a:srgbClr val="000000">
                      <a:alpha val="38000"/>
                    </a:srgbClr>
                  </a:outerShdw>
                </a:effectLst>
              </a:rPr>
              <a:t>CAPS LOCK IS </a:t>
            </a:r>
          </a:p>
          <a:p>
            <a:pPr algn="ctr"/>
            <a:r>
              <a:rPr lang="en-US" sz="3200" b="1" dirty="0" smtClean="0">
                <a:ln w="11430"/>
                <a:solidFill>
                  <a:srgbClr val="92D050"/>
                </a:solidFill>
                <a:effectLst>
                  <a:outerShdw blurRad="50800" dist="39000" dir="5460000" algn="tl">
                    <a:srgbClr val="000000">
                      <a:alpha val="38000"/>
                    </a:srgbClr>
                  </a:outerShdw>
                </a:effectLst>
              </a:rPr>
              <a:t>TURNED OFF</a:t>
            </a:r>
            <a:endParaRPr lang="en-US" sz="3200" b="1" dirty="0">
              <a:ln w="11430"/>
              <a:solidFill>
                <a:srgbClr val="92D050"/>
              </a:solidFill>
              <a:effectLst>
                <a:outerShdw blurRad="50800" dist="39000" dir="5460000" algn="tl">
                  <a:srgbClr val="000000">
                    <a:alpha val="38000"/>
                  </a:srgbClr>
                </a:outerShdw>
              </a:effectLst>
            </a:endParaRPr>
          </a:p>
        </p:txBody>
      </p:sp>
      <p:sp>
        <p:nvSpPr>
          <p:cNvPr id="10" name="Rectangle 9"/>
          <p:cNvSpPr/>
          <p:nvPr/>
        </p:nvSpPr>
        <p:spPr>
          <a:xfrm>
            <a:off x="3704790" y="4876800"/>
            <a:ext cx="1854161" cy="156966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rgbClr val="92D050"/>
                </a:solidFill>
                <a:effectLst>
                  <a:outerShdw blurRad="50800" dist="39000" dir="5460000" algn="tl">
                    <a:srgbClr val="000000">
                      <a:alpha val="38000"/>
                    </a:srgbClr>
                  </a:outerShdw>
                </a:effectLst>
              </a:rPr>
              <a:t>PRESS </a:t>
            </a:r>
          </a:p>
          <a:p>
            <a:pPr algn="ctr"/>
            <a:r>
              <a:rPr lang="en-US" sz="3200" b="1" dirty="0" smtClean="0">
                <a:ln w="11430"/>
                <a:solidFill>
                  <a:srgbClr val="92D050"/>
                </a:solidFill>
                <a:effectLst>
                  <a:outerShdw blurRad="50800" dist="39000" dir="5460000" algn="tl">
                    <a:srgbClr val="000000">
                      <a:alpha val="38000"/>
                    </a:srgbClr>
                  </a:outerShdw>
                </a:effectLst>
              </a:rPr>
              <a:t>ENTER TO</a:t>
            </a:r>
          </a:p>
          <a:p>
            <a:pPr algn="ctr"/>
            <a:r>
              <a:rPr lang="en-US" sz="3200" b="1" dirty="0" smtClean="0">
                <a:ln w="11430"/>
                <a:solidFill>
                  <a:srgbClr val="92D050"/>
                </a:solidFill>
                <a:effectLst>
                  <a:outerShdw blurRad="50800" dist="39000" dir="5460000" algn="tl">
                    <a:srgbClr val="000000">
                      <a:alpha val="38000"/>
                    </a:srgbClr>
                  </a:outerShdw>
                </a:effectLst>
              </a:rPr>
              <a:t>PROCEED</a:t>
            </a:r>
            <a:endParaRPr lang="en-US" sz="3200" b="1" dirty="0" smtClean="0">
              <a:ln w="11430"/>
              <a:solidFill>
                <a:srgbClr val="92D050"/>
              </a:solidFill>
              <a:effectLst>
                <a:outerShdw blurRad="50800" dist="39000" dir="5460000" algn="tl">
                  <a:srgbClr val="000000">
                    <a:alpha val="38000"/>
                  </a:srgbClr>
                </a:outerShdw>
              </a:effectLst>
            </a:endParaRPr>
          </a:p>
        </p:txBody>
      </p:sp>
      <p:sp>
        <p:nvSpPr>
          <p:cNvPr id="11" name="Rectangle 10"/>
          <p:cNvSpPr/>
          <p:nvPr/>
        </p:nvSpPr>
        <p:spPr>
          <a:xfrm>
            <a:off x="6134499" y="4876800"/>
            <a:ext cx="2316596" cy="1569660"/>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solidFill>
                  <a:srgbClr val="92D050"/>
                </a:solidFill>
                <a:effectLst>
                  <a:outerShdw blurRad="50800" dist="39000" dir="5460000" algn="tl">
                    <a:srgbClr val="000000">
                      <a:alpha val="38000"/>
                    </a:srgbClr>
                  </a:outerShdw>
                </a:effectLst>
              </a:rPr>
              <a:t>TO GO </a:t>
            </a:r>
          </a:p>
          <a:p>
            <a:pPr algn="ctr"/>
            <a:r>
              <a:rPr lang="en-US" sz="3200" b="1" dirty="0" smtClean="0">
                <a:ln w="11430"/>
                <a:solidFill>
                  <a:srgbClr val="92D050"/>
                </a:solidFill>
                <a:effectLst>
                  <a:outerShdw blurRad="50800" dist="39000" dir="5460000" algn="tl">
                    <a:srgbClr val="000000">
                      <a:alpha val="38000"/>
                    </a:srgbClr>
                  </a:outerShdw>
                </a:effectLst>
              </a:rPr>
              <a:t>BACK PRESS </a:t>
            </a:r>
          </a:p>
          <a:p>
            <a:pPr algn="ctr"/>
            <a:r>
              <a:rPr lang="en-US" sz="3200" b="1" dirty="0" smtClean="0">
                <a:ln w="11430"/>
                <a:solidFill>
                  <a:srgbClr val="92D050"/>
                </a:solidFill>
                <a:effectLst>
                  <a:outerShdw blurRad="50800" dist="39000" dir="5460000" algn="tl">
                    <a:srgbClr val="000000">
                      <a:alpha val="38000"/>
                    </a:srgbClr>
                  </a:outerShdw>
                </a:effectLst>
              </a:rPr>
              <a:t>ENTER</a:t>
            </a:r>
          </a:p>
        </p:txBody>
      </p:sp>
    </p:spTree>
    <p:extLst>
      <p:ext uri="{BB962C8B-B14F-4D97-AF65-F5344CB8AC3E}">
        <p14:creationId xmlns:p14="http://schemas.microsoft.com/office/powerpoint/2010/main" val="365623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457200"/>
            <a:ext cx="8534400" cy="1752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6000" b="1" dirty="0" smtClean="0">
                <a:ln w="17780" cmpd="sng">
                  <a:solidFill>
                    <a:srgbClr val="FFFFFF"/>
                  </a:solidFill>
                  <a:prstDash val="solid"/>
                  <a:miter lim="800000"/>
                </a:ln>
                <a:solidFill>
                  <a:schemeClr val="tx1"/>
                </a:solidFill>
                <a:effectLst>
                  <a:outerShdw blurRad="50800" algn="tl" rotWithShape="0">
                    <a:srgbClr val="000000"/>
                  </a:outerShdw>
                </a:effectLst>
              </a:rPr>
              <a:t>KUNG FU PANDA 2</a:t>
            </a:r>
            <a:endParaRPr lang="en-US" sz="6000" dirty="0">
              <a:solidFill>
                <a:schemeClr val="tx1"/>
              </a:solidFill>
            </a:endParaRPr>
          </a:p>
        </p:txBody>
      </p:sp>
      <p:sp>
        <p:nvSpPr>
          <p:cNvPr id="5" name="Chevron 4"/>
          <p:cNvSpPr/>
          <p:nvPr/>
        </p:nvSpPr>
        <p:spPr>
          <a:xfrm>
            <a:off x="8001000" y="876300"/>
            <a:ext cx="685800" cy="914400"/>
          </a:xfrm>
          <a:prstGeom prst="chevron">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6" name="Rounded Rectangle 5"/>
          <p:cNvSpPr/>
          <p:nvPr/>
        </p:nvSpPr>
        <p:spPr>
          <a:xfrm>
            <a:off x="304800" y="2667000"/>
            <a:ext cx="8534400" cy="1752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6600" b="1" dirty="0" smtClean="0">
                <a:ln w="17780" cmpd="sng">
                  <a:solidFill>
                    <a:srgbClr val="FFFFFF"/>
                  </a:solidFill>
                  <a:prstDash val="solid"/>
                  <a:miter lim="800000"/>
                </a:ln>
                <a:solidFill>
                  <a:schemeClr val="tx1"/>
                </a:solidFill>
                <a:effectLst>
                  <a:outerShdw blurRad="50800" algn="tl" rotWithShape="0">
                    <a:srgbClr val="000000"/>
                  </a:outerShdw>
                </a:effectLst>
              </a:rPr>
              <a:t>   IRON </a:t>
            </a:r>
            <a:r>
              <a:rPr lang="en-US" sz="6000" b="1" dirty="0" smtClean="0">
                <a:ln w="17780" cmpd="sng">
                  <a:solidFill>
                    <a:srgbClr val="FFFFFF"/>
                  </a:solidFill>
                  <a:prstDash val="solid"/>
                  <a:miter lim="800000"/>
                </a:ln>
                <a:solidFill>
                  <a:schemeClr val="tx1"/>
                </a:solidFill>
                <a:effectLst>
                  <a:outerShdw blurRad="50800" algn="tl" rotWithShape="0">
                    <a:srgbClr val="000000"/>
                  </a:outerShdw>
                </a:effectLst>
              </a:rPr>
              <a:t>M</a:t>
            </a:r>
            <a:r>
              <a:rPr lang="en-US" sz="6600" b="1" dirty="0" smtClean="0">
                <a:ln w="17780" cmpd="sng">
                  <a:solidFill>
                    <a:srgbClr val="FFFFFF"/>
                  </a:solidFill>
                  <a:prstDash val="solid"/>
                  <a:miter lim="800000"/>
                </a:ln>
                <a:solidFill>
                  <a:schemeClr val="tx1"/>
                </a:solidFill>
                <a:effectLst>
                  <a:outerShdw blurRad="50800" algn="tl" rotWithShape="0">
                    <a:srgbClr val="000000"/>
                  </a:outerShdw>
                </a:effectLst>
              </a:rPr>
              <a:t>AN 3</a:t>
            </a:r>
            <a:endParaRPr lang="en-US" sz="1050" dirty="0">
              <a:solidFill>
                <a:schemeClr val="tx1"/>
              </a:solidFill>
            </a:endParaRPr>
          </a:p>
        </p:txBody>
      </p:sp>
      <p:sp>
        <p:nvSpPr>
          <p:cNvPr id="9" name="Chevron 8"/>
          <p:cNvSpPr/>
          <p:nvPr/>
        </p:nvSpPr>
        <p:spPr>
          <a:xfrm>
            <a:off x="8001000" y="3086100"/>
            <a:ext cx="685800" cy="914400"/>
          </a:xfrm>
          <a:prstGeom prst="chevron">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838200" y="4876800"/>
            <a:ext cx="3276600" cy="1600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6600" b="1" dirty="0" smtClean="0">
                <a:ln w="17780" cmpd="sng">
                  <a:solidFill>
                    <a:srgbClr val="FFFFFF"/>
                  </a:solidFill>
                  <a:prstDash val="solid"/>
                  <a:miter lim="800000"/>
                </a:ln>
                <a:solidFill>
                  <a:schemeClr val="tx1"/>
                </a:solidFill>
                <a:effectLst>
                  <a:outerShdw blurRad="50800" algn="tl" rotWithShape="0">
                    <a:srgbClr val="000000"/>
                  </a:outerShdw>
                </a:effectLst>
              </a:rPr>
              <a:t>BACK</a:t>
            </a:r>
            <a:endParaRPr lang="en-US" dirty="0">
              <a:solidFill>
                <a:schemeClr val="tx1"/>
              </a:solidFill>
            </a:endParaRPr>
          </a:p>
        </p:txBody>
      </p:sp>
      <p:sp>
        <p:nvSpPr>
          <p:cNvPr id="12" name="Rectangle 11"/>
          <p:cNvSpPr/>
          <p:nvPr/>
        </p:nvSpPr>
        <p:spPr>
          <a:xfrm>
            <a:off x="5148943" y="4876800"/>
            <a:ext cx="3276600" cy="1600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7200" b="1" dirty="0" smtClean="0">
                <a:ln w="17780" cmpd="sng">
                  <a:solidFill>
                    <a:srgbClr val="FFFFFF"/>
                  </a:solidFill>
                  <a:prstDash val="solid"/>
                  <a:miter lim="800000"/>
                </a:ln>
                <a:solidFill>
                  <a:schemeClr val="tx1"/>
                </a:solidFill>
                <a:effectLst>
                  <a:outerShdw blurRad="50800" algn="tl" rotWithShape="0">
                    <a:srgbClr val="000000"/>
                  </a:outerShdw>
                </a:effectLst>
              </a:rPr>
              <a:t>EXIT</a:t>
            </a:r>
            <a:endParaRPr lang="en-US" dirty="0">
              <a:solidFill>
                <a:schemeClr val="tx1"/>
              </a:solidFill>
            </a:endParaRPr>
          </a:p>
        </p:txBody>
      </p:sp>
      <p:pic>
        <p:nvPicPr>
          <p:cNvPr id="1026" name="Picture 2" descr="http://www.moviepdb.net/posters/2011/12/8jhaj2UKmPlixvbcFdYoDopVDer.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075"/>
          <a:stretch/>
        </p:blipFill>
        <p:spPr bwMode="auto">
          <a:xfrm>
            <a:off x="6455230" y="527957"/>
            <a:ext cx="1168400" cy="16110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6.fanpop.com/image/photos/33700000/Iron-Man-3-Fan-Made-Poster-iron-man-33779179-600-900.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907"/>
          <a:stretch/>
        </p:blipFill>
        <p:spPr bwMode="auto">
          <a:xfrm>
            <a:off x="6455230" y="2735036"/>
            <a:ext cx="1170216" cy="161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753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800" y="2667000"/>
            <a:ext cx="8534400" cy="1752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6000" b="1" dirty="0" smtClean="0">
                <a:ln w="17780" cmpd="sng">
                  <a:solidFill>
                    <a:srgbClr val="FFFFFF"/>
                  </a:solidFill>
                  <a:prstDash val="solid"/>
                  <a:miter lim="800000"/>
                </a:ln>
                <a:solidFill>
                  <a:schemeClr val="tx1"/>
                </a:solidFill>
                <a:effectLst>
                  <a:outerShdw blurRad="50800" algn="tl" rotWithShape="0">
                    <a:srgbClr val="000000"/>
                  </a:outerShdw>
                </a:effectLst>
              </a:rPr>
              <a:t>  BHAAG MILKHA </a:t>
            </a:r>
          </a:p>
          <a:p>
            <a:r>
              <a:rPr lang="en-US" sz="6000" b="1" dirty="0" smtClean="0">
                <a:ln w="17780" cmpd="sng">
                  <a:solidFill>
                    <a:srgbClr val="FFFFFF"/>
                  </a:solidFill>
                  <a:prstDash val="solid"/>
                  <a:miter lim="800000"/>
                </a:ln>
                <a:solidFill>
                  <a:schemeClr val="tx1"/>
                </a:solidFill>
                <a:effectLst>
                  <a:outerShdw blurRad="50800" algn="tl" rotWithShape="0">
                    <a:srgbClr val="000000"/>
                  </a:outerShdw>
                </a:effectLst>
              </a:rPr>
              <a:t>         BHAAG</a:t>
            </a:r>
            <a:endParaRPr lang="en-US" sz="1000" dirty="0">
              <a:solidFill>
                <a:schemeClr val="tx1"/>
              </a:solidFill>
            </a:endParaRPr>
          </a:p>
        </p:txBody>
      </p:sp>
      <p:pic>
        <p:nvPicPr>
          <p:cNvPr id="10" name="Picture 2" descr="http://static.ibnlive.com/pix/sitepix/12_2012/bhgmilkhabhaagfirstposter5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5230" y="2735036"/>
            <a:ext cx="1168400" cy="161652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304800" y="457200"/>
            <a:ext cx="8534400" cy="1752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6000" b="1" dirty="0" smtClean="0">
                <a:ln w="17780" cmpd="sng">
                  <a:solidFill>
                    <a:srgbClr val="FFFFFF"/>
                  </a:solidFill>
                  <a:prstDash val="solid"/>
                  <a:miter lim="800000"/>
                </a:ln>
                <a:solidFill>
                  <a:schemeClr val="tx1"/>
                </a:solidFill>
                <a:effectLst>
                  <a:outerShdw blurRad="50800" algn="tl" rotWithShape="0">
                    <a:srgbClr val="000000"/>
                  </a:outerShdw>
                </a:effectLst>
              </a:rPr>
              <a:t>         3 IDIOTS</a:t>
            </a:r>
            <a:endParaRPr lang="en-US" sz="6000" dirty="0">
              <a:solidFill>
                <a:schemeClr val="tx1"/>
              </a:solidFill>
            </a:endParaRPr>
          </a:p>
        </p:txBody>
      </p:sp>
      <p:sp>
        <p:nvSpPr>
          <p:cNvPr id="5" name="Chevron 4"/>
          <p:cNvSpPr/>
          <p:nvPr/>
        </p:nvSpPr>
        <p:spPr>
          <a:xfrm>
            <a:off x="8001000" y="876300"/>
            <a:ext cx="685800" cy="914400"/>
          </a:xfrm>
          <a:prstGeom prst="chevron">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8001000" y="3086100"/>
            <a:ext cx="685800" cy="914400"/>
          </a:xfrm>
          <a:prstGeom prst="chevron">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838200" y="4876800"/>
            <a:ext cx="3276600" cy="1600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6600" b="1" dirty="0" smtClean="0">
                <a:ln w="17780" cmpd="sng">
                  <a:solidFill>
                    <a:srgbClr val="FFFFFF"/>
                  </a:solidFill>
                  <a:prstDash val="solid"/>
                  <a:miter lim="800000"/>
                </a:ln>
                <a:solidFill>
                  <a:schemeClr val="tx1"/>
                </a:solidFill>
                <a:effectLst>
                  <a:outerShdw blurRad="50800" algn="tl" rotWithShape="0">
                    <a:srgbClr val="000000"/>
                  </a:outerShdw>
                </a:effectLst>
              </a:rPr>
              <a:t>BACK</a:t>
            </a:r>
            <a:endParaRPr lang="en-US" dirty="0">
              <a:solidFill>
                <a:schemeClr val="tx1"/>
              </a:solidFill>
            </a:endParaRPr>
          </a:p>
        </p:txBody>
      </p:sp>
      <p:sp>
        <p:nvSpPr>
          <p:cNvPr id="12" name="Rectangle 11"/>
          <p:cNvSpPr/>
          <p:nvPr/>
        </p:nvSpPr>
        <p:spPr>
          <a:xfrm>
            <a:off x="5148943" y="4876800"/>
            <a:ext cx="3276600" cy="1600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7200" b="1" dirty="0" smtClean="0">
                <a:ln w="17780" cmpd="sng">
                  <a:solidFill>
                    <a:srgbClr val="FFFFFF"/>
                  </a:solidFill>
                  <a:prstDash val="solid"/>
                  <a:miter lim="800000"/>
                </a:ln>
                <a:solidFill>
                  <a:schemeClr val="tx1"/>
                </a:solidFill>
                <a:effectLst>
                  <a:outerShdw blurRad="50800" algn="tl" rotWithShape="0">
                    <a:srgbClr val="000000"/>
                  </a:outerShdw>
                </a:effectLst>
              </a:rPr>
              <a:t>EXIT</a:t>
            </a:r>
            <a:endParaRPr lang="en-US" dirty="0">
              <a:solidFill>
                <a:schemeClr val="tx1"/>
              </a:solidFill>
            </a:endParaRPr>
          </a:p>
        </p:txBody>
      </p:sp>
      <p:pic>
        <p:nvPicPr>
          <p:cNvPr id="13" name="Picture 2" descr="http://cdn.koimoi.com/wp-content/new-galleries/2011/02/3-Idiot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5230" y="527957"/>
            <a:ext cx="1168400" cy="161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772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28600"/>
            <a:ext cx="4648200" cy="533400"/>
          </a:xfrm>
          <a:prstGeom prst="rect">
            <a:avLst/>
          </a:prstGeom>
          <a:ln w="38100">
            <a:solidFill>
              <a:schemeClr val="bg2">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omic Sans MS" panose="030F0702030302020204" pitchFamily="66" charset="0"/>
              </a:rPr>
              <a:t>SCREEN</a:t>
            </a:r>
            <a:endParaRPr lang="en-US" dirty="0">
              <a:latin typeface="Comic Sans MS" panose="030F0702030302020204" pitchFamily="66" charset="0"/>
            </a:endParaRPr>
          </a:p>
        </p:txBody>
      </p:sp>
      <p:sp>
        <p:nvSpPr>
          <p:cNvPr id="5" name="Rectangle 4"/>
          <p:cNvSpPr/>
          <p:nvPr/>
        </p:nvSpPr>
        <p:spPr>
          <a:xfrm>
            <a:off x="533400" y="4572000"/>
            <a:ext cx="2438400" cy="838200"/>
          </a:xfrm>
          <a:prstGeom prst="rect">
            <a:avLst/>
          </a:prstGeom>
          <a:solidFill>
            <a:schemeClr val="tx2">
              <a:lumMod val="60000"/>
              <a:lumOff val="40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G1</a:t>
            </a:r>
            <a:endParaRPr lang="en-US" sz="2400" b="1" dirty="0">
              <a:solidFill>
                <a:schemeClr val="tx1"/>
              </a:solidFill>
              <a:latin typeface="Comic Sans MS" panose="030F0702030302020204" pitchFamily="66" charset="0"/>
            </a:endParaRPr>
          </a:p>
        </p:txBody>
      </p:sp>
      <p:sp>
        <p:nvSpPr>
          <p:cNvPr id="10" name="Rectangle 9"/>
          <p:cNvSpPr/>
          <p:nvPr/>
        </p:nvSpPr>
        <p:spPr>
          <a:xfrm>
            <a:off x="3314700" y="4572000"/>
            <a:ext cx="2438400" cy="838200"/>
          </a:xfrm>
          <a:prstGeom prst="rect">
            <a:avLst/>
          </a:prstGeom>
          <a:solidFill>
            <a:schemeClr val="tx2">
              <a:lumMod val="60000"/>
              <a:lumOff val="40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G2</a:t>
            </a:r>
            <a:endParaRPr lang="en-US" sz="2400" b="1" dirty="0">
              <a:solidFill>
                <a:schemeClr val="tx1"/>
              </a:solidFill>
              <a:latin typeface="Comic Sans MS" panose="030F0702030302020204" pitchFamily="66" charset="0"/>
            </a:endParaRPr>
          </a:p>
        </p:txBody>
      </p:sp>
      <p:sp>
        <p:nvSpPr>
          <p:cNvPr id="11" name="Rectangle 10"/>
          <p:cNvSpPr/>
          <p:nvPr/>
        </p:nvSpPr>
        <p:spPr>
          <a:xfrm>
            <a:off x="6096000" y="4572000"/>
            <a:ext cx="2438400" cy="838200"/>
          </a:xfrm>
          <a:prstGeom prst="rect">
            <a:avLst/>
          </a:prstGeom>
          <a:solidFill>
            <a:schemeClr val="tx2">
              <a:lumMod val="60000"/>
              <a:lumOff val="40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G3</a:t>
            </a:r>
            <a:endParaRPr lang="en-US" sz="2400" b="1" dirty="0">
              <a:solidFill>
                <a:schemeClr val="tx1"/>
              </a:solidFill>
              <a:latin typeface="Comic Sans MS" panose="030F0702030302020204" pitchFamily="66" charset="0"/>
            </a:endParaRPr>
          </a:p>
        </p:txBody>
      </p:sp>
      <p:sp>
        <p:nvSpPr>
          <p:cNvPr id="12" name="Rectangle 11"/>
          <p:cNvSpPr/>
          <p:nvPr/>
        </p:nvSpPr>
        <p:spPr>
          <a:xfrm>
            <a:off x="544286" y="3429000"/>
            <a:ext cx="2438400" cy="838200"/>
          </a:xfrm>
          <a:prstGeom prst="rect">
            <a:avLst/>
          </a:prstGeom>
          <a:solidFill>
            <a:schemeClr val="tx2">
              <a:lumMod val="60000"/>
              <a:lumOff val="40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G4</a:t>
            </a:r>
            <a:endParaRPr lang="en-US" sz="2400" b="1" dirty="0">
              <a:solidFill>
                <a:schemeClr val="tx1"/>
              </a:solidFill>
              <a:latin typeface="Comic Sans MS" panose="030F0702030302020204" pitchFamily="66" charset="0"/>
            </a:endParaRPr>
          </a:p>
        </p:txBody>
      </p:sp>
      <p:sp>
        <p:nvSpPr>
          <p:cNvPr id="13" name="Rectangle 12"/>
          <p:cNvSpPr/>
          <p:nvPr/>
        </p:nvSpPr>
        <p:spPr>
          <a:xfrm>
            <a:off x="3325586" y="3429000"/>
            <a:ext cx="2438400" cy="838200"/>
          </a:xfrm>
          <a:prstGeom prst="rect">
            <a:avLst/>
          </a:prstGeom>
          <a:solidFill>
            <a:schemeClr val="tx2">
              <a:lumMod val="60000"/>
              <a:lumOff val="40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G5</a:t>
            </a:r>
            <a:endParaRPr lang="en-US" sz="2400" b="1" dirty="0">
              <a:solidFill>
                <a:schemeClr val="tx1"/>
              </a:solidFill>
              <a:latin typeface="Comic Sans MS" panose="030F0702030302020204" pitchFamily="66" charset="0"/>
            </a:endParaRPr>
          </a:p>
        </p:txBody>
      </p:sp>
      <p:sp>
        <p:nvSpPr>
          <p:cNvPr id="14" name="Rectangle 13"/>
          <p:cNvSpPr/>
          <p:nvPr/>
        </p:nvSpPr>
        <p:spPr>
          <a:xfrm>
            <a:off x="6106886" y="3429000"/>
            <a:ext cx="2438400" cy="838200"/>
          </a:xfrm>
          <a:prstGeom prst="rect">
            <a:avLst/>
          </a:prstGeom>
          <a:solidFill>
            <a:schemeClr val="tx2">
              <a:lumMod val="60000"/>
              <a:lumOff val="40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G6</a:t>
            </a:r>
            <a:endParaRPr lang="en-US" sz="2400" b="1" dirty="0">
              <a:solidFill>
                <a:schemeClr val="tx1"/>
              </a:solidFill>
              <a:latin typeface="Comic Sans MS" panose="030F0702030302020204" pitchFamily="66" charset="0"/>
            </a:endParaRPr>
          </a:p>
        </p:txBody>
      </p:sp>
      <p:sp>
        <p:nvSpPr>
          <p:cNvPr id="15" name="Rectangle 14"/>
          <p:cNvSpPr/>
          <p:nvPr/>
        </p:nvSpPr>
        <p:spPr>
          <a:xfrm>
            <a:off x="533400" y="2209800"/>
            <a:ext cx="2438400" cy="838200"/>
          </a:xfrm>
          <a:prstGeom prst="rect">
            <a:avLst/>
          </a:prstGeom>
          <a:solidFill>
            <a:schemeClr val="tx2">
              <a:lumMod val="60000"/>
              <a:lumOff val="40000"/>
            </a:schemeClr>
          </a:solid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S1</a:t>
            </a:r>
            <a:endParaRPr lang="en-US" sz="2400" b="1" dirty="0">
              <a:solidFill>
                <a:schemeClr val="tx1"/>
              </a:solidFill>
              <a:latin typeface="Comic Sans MS" panose="030F0702030302020204" pitchFamily="66" charset="0"/>
            </a:endParaRPr>
          </a:p>
        </p:txBody>
      </p:sp>
      <p:sp>
        <p:nvSpPr>
          <p:cNvPr id="16" name="Rectangle 15"/>
          <p:cNvSpPr/>
          <p:nvPr/>
        </p:nvSpPr>
        <p:spPr>
          <a:xfrm>
            <a:off x="3314700" y="2209800"/>
            <a:ext cx="2438400" cy="838200"/>
          </a:xfrm>
          <a:prstGeom prst="rect">
            <a:avLst/>
          </a:prstGeom>
          <a:solidFill>
            <a:schemeClr val="tx2">
              <a:lumMod val="60000"/>
              <a:lumOff val="40000"/>
            </a:schemeClr>
          </a:solid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S2</a:t>
            </a:r>
            <a:endParaRPr lang="en-US" sz="2400" b="1" dirty="0">
              <a:solidFill>
                <a:schemeClr val="tx1"/>
              </a:solidFill>
              <a:latin typeface="Comic Sans MS" panose="030F0702030302020204" pitchFamily="66" charset="0"/>
            </a:endParaRPr>
          </a:p>
        </p:txBody>
      </p:sp>
      <p:sp>
        <p:nvSpPr>
          <p:cNvPr id="17" name="Rectangle 16"/>
          <p:cNvSpPr/>
          <p:nvPr/>
        </p:nvSpPr>
        <p:spPr>
          <a:xfrm>
            <a:off x="6096000" y="2209800"/>
            <a:ext cx="2438400" cy="838200"/>
          </a:xfrm>
          <a:prstGeom prst="rect">
            <a:avLst/>
          </a:prstGeom>
          <a:solidFill>
            <a:schemeClr val="tx2">
              <a:lumMod val="60000"/>
              <a:lumOff val="40000"/>
            </a:schemeClr>
          </a:solid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S3</a:t>
            </a:r>
            <a:endParaRPr lang="en-US" sz="2400" b="1" dirty="0">
              <a:solidFill>
                <a:schemeClr val="tx1"/>
              </a:solidFill>
              <a:latin typeface="Comic Sans MS" panose="030F0702030302020204" pitchFamily="66" charset="0"/>
            </a:endParaRPr>
          </a:p>
        </p:txBody>
      </p:sp>
      <p:sp>
        <p:nvSpPr>
          <p:cNvPr id="18" name="Rectangle 17"/>
          <p:cNvSpPr/>
          <p:nvPr/>
        </p:nvSpPr>
        <p:spPr>
          <a:xfrm>
            <a:off x="533400" y="1066800"/>
            <a:ext cx="2438400" cy="838200"/>
          </a:xfrm>
          <a:prstGeom prst="rect">
            <a:avLst/>
          </a:prstGeom>
          <a:solidFill>
            <a:schemeClr val="tx2">
              <a:lumMod val="60000"/>
              <a:lumOff val="40000"/>
            </a:schemeClr>
          </a:solid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S4</a:t>
            </a:r>
            <a:endParaRPr lang="en-US" sz="2400" b="1" dirty="0">
              <a:solidFill>
                <a:schemeClr val="tx1"/>
              </a:solidFill>
              <a:latin typeface="Comic Sans MS" panose="030F0702030302020204" pitchFamily="66" charset="0"/>
            </a:endParaRPr>
          </a:p>
        </p:txBody>
      </p:sp>
      <p:sp>
        <p:nvSpPr>
          <p:cNvPr id="19" name="Rectangle 18"/>
          <p:cNvSpPr/>
          <p:nvPr/>
        </p:nvSpPr>
        <p:spPr>
          <a:xfrm>
            <a:off x="3314700" y="1066800"/>
            <a:ext cx="2438400" cy="838200"/>
          </a:xfrm>
          <a:prstGeom prst="rect">
            <a:avLst/>
          </a:prstGeom>
          <a:solidFill>
            <a:schemeClr val="tx2">
              <a:lumMod val="60000"/>
              <a:lumOff val="40000"/>
            </a:schemeClr>
          </a:solid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S5</a:t>
            </a:r>
            <a:endParaRPr lang="en-US" sz="2400" b="1" dirty="0">
              <a:solidFill>
                <a:schemeClr val="tx1"/>
              </a:solidFill>
              <a:latin typeface="Comic Sans MS" panose="030F0702030302020204" pitchFamily="66" charset="0"/>
            </a:endParaRPr>
          </a:p>
        </p:txBody>
      </p:sp>
      <p:sp>
        <p:nvSpPr>
          <p:cNvPr id="20" name="Rectangle 19"/>
          <p:cNvSpPr/>
          <p:nvPr/>
        </p:nvSpPr>
        <p:spPr>
          <a:xfrm>
            <a:off x="6096000" y="1066800"/>
            <a:ext cx="2438400" cy="838200"/>
          </a:xfrm>
          <a:prstGeom prst="rect">
            <a:avLst/>
          </a:prstGeom>
          <a:solidFill>
            <a:schemeClr val="tx2">
              <a:lumMod val="60000"/>
              <a:lumOff val="40000"/>
            </a:schemeClr>
          </a:solid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mic Sans MS" panose="030F0702030302020204" pitchFamily="66" charset="0"/>
              </a:rPr>
              <a:t>S6</a:t>
            </a:r>
            <a:endParaRPr lang="en-US" sz="2400" b="1" dirty="0">
              <a:solidFill>
                <a:schemeClr val="tx1"/>
              </a:solidFill>
              <a:latin typeface="Comic Sans MS" panose="030F0702030302020204" pitchFamily="66" charset="0"/>
            </a:endParaRPr>
          </a:p>
        </p:txBody>
      </p:sp>
      <p:sp>
        <p:nvSpPr>
          <p:cNvPr id="23" name="Rectangle 22"/>
          <p:cNvSpPr/>
          <p:nvPr/>
        </p:nvSpPr>
        <p:spPr>
          <a:xfrm>
            <a:off x="1763486" y="5715000"/>
            <a:ext cx="24384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b="1" dirty="0">
                <a:ln w="17780" cmpd="sng">
                  <a:solidFill>
                    <a:srgbClr val="FFFFFF"/>
                  </a:solidFill>
                  <a:prstDash val="solid"/>
                  <a:miter lim="800000"/>
                </a:ln>
                <a:solidFill>
                  <a:schemeClr val="tx1"/>
                </a:solidFill>
                <a:effectLst>
                  <a:outerShdw blurRad="50800" algn="tl" rotWithShape="0">
                    <a:srgbClr val="000000"/>
                  </a:outerShdw>
                </a:effectLst>
              </a:rPr>
              <a:t>BACK</a:t>
            </a:r>
            <a:endParaRPr lang="en-US" sz="4000" dirty="0"/>
          </a:p>
        </p:txBody>
      </p:sp>
      <p:sp>
        <p:nvSpPr>
          <p:cNvPr id="24" name="Rectangle 23"/>
          <p:cNvSpPr/>
          <p:nvPr/>
        </p:nvSpPr>
        <p:spPr>
          <a:xfrm>
            <a:off x="4800600" y="5715000"/>
            <a:ext cx="2438400" cy="914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000" b="1" dirty="0" smtClean="0">
                <a:ln w="17780" cmpd="sng">
                  <a:solidFill>
                    <a:srgbClr val="FFFFFF"/>
                  </a:solidFill>
                  <a:prstDash val="solid"/>
                  <a:miter lim="800000"/>
                </a:ln>
                <a:solidFill>
                  <a:schemeClr val="tx1"/>
                </a:solidFill>
                <a:effectLst>
                  <a:outerShdw blurRad="50800" algn="tl" rotWithShape="0">
                    <a:srgbClr val="000000"/>
                  </a:outerShdw>
                </a:effectLst>
              </a:rPr>
              <a:t>PAY</a:t>
            </a:r>
            <a:endParaRPr lang="en-US" dirty="0"/>
          </a:p>
        </p:txBody>
      </p:sp>
    </p:spTree>
    <p:extLst>
      <p:ext uri="{BB962C8B-B14F-4D97-AF65-F5344CB8AC3E}">
        <p14:creationId xmlns:p14="http://schemas.microsoft.com/office/powerpoint/2010/main" val="4091807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2438400" cy="838200"/>
          </a:xfrm>
          <a:prstGeom prst="rect">
            <a:avLst/>
          </a:prstGeom>
          <a:solidFill>
            <a:schemeClr val="tx2">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mic Sans MS" panose="030F0702030302020204" pitchFamily="66" charset="0"/>
            </a:endParaRPr>
          </a:p>
        </p:txBody>
      </p:sp>
      <p:pic>
        <p:nvPicPr>
          <p:cNvPr id="1028" name="Picture 4" descr="C:\Users\Nishant Rodrigues\AppData\Local\Microsoft\Windows\Temporary Internet Files\Content.IE5\E73TT19K\MC90043261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3400" y="2209800"/>
            <a:ext cx="2438400" cy="838200"/>
          </a:xfrm>
          <a:prstGeom prst="rect">
            <a:avLst/>
          </a:prstGeom>
          <a:solidFill>
            <a:schemeClr val="tx2">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mic Sans MS" panose="030F0702030302020204" pitchFamily="66" charset="0"/>
            </a:endParaRPr>
          </a:p>
        </p:txBody>
      </p:sp>
      <p:pic>
        <p:nvPicPr>
          <p:cNvPr id="8" name="Picture 3" descr="C:\Users\Nishant Rodrigues\AppData\Local\Microsoft\Windows\Temporary Internet Files\Content.IE5\CHVEPOCD\MC900432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605" y="2226210"/>
            <a:ext cx="897990" cy="89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111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solidFill>
                  <a:schemeClr val="bg1"/>
                </a:solidFill>
              </a:rPr>
              <a:t>KUNG FU PANDA 2</a:t>
            </a:r>
          </a:p>
          <a:p>
            <a:pPr marL="0" indent="0" algn="ctr">
              <a:buNone/>
            </a:pPr>
            <a:endParaRPr lang="en-US" dirty="0" smtClean="0">
              <a:solidFill>
                <a:schemeClr val="bg1"/>
              </a:solidFill>
            </a:endParaRPr>
          </a:p>
          <a:p>
            <a:pPr marL="0" indent="0">
              <a:buNone/>
            </a:pPr>
            <a:r>
              <a:rPr lang="en-US" dirty="0" smtClean="0">
                <a:solidFill>
                  <a:schemeClr val="bg1"/>
                </a:solidFill>
              </a:rPr>
              <a:t>In </a:t>
            </a:r>
            <a:r>
              <a:rPr lang="en-US" dirty="0">
                <a:solidFill>
                  <a:schemeClr val="bg1"/>
                </a:solidFill>
              </a:rPr>
              <a:t>the film, Po and his friends battle to stop a would-be conqueror Lord Shen with his powerful new weapon, with the giant panda discovering a disquieting link to his past in the </a:t>
            </a:r>
            <a:r>
              <a:rPr lang="en-US" dirty="0" smtClean="0">
                <a:solidFill>
                  <a:schemeClr val="bg1"/>
                </a:solidFill>
              </a:rPr>
              <a:t>process.</a:t>
            </a:r>
          </a:p>
          <a:p>
            <a:pPr marL="0" indent="0" algn="ctr">
              <a:buNone/>
            </a:pPr>
            <a:r>
              <a:rPr lang="en-US" dirty="0" smtClean="0">
                <a:solidFill>
                  <a:schemeClr val="bg1"/>
                </a:solidFill>
              </a:rPr>
              <a:t>Rating : 7.2/10</a:t>
            </a:r>
          </a:p>
          <a:p>
            <a:pPr marL="0" indent="0" algn="ctr">
              <a:buNone/>
            </a:pPr>
            <a:r>
              <a:rPr lang="en-US" dirty="0" smtClean="0">
                <a:solidFill>
                  <a:schemeClr val="bg1"/>
                </a:solidFill>
              </a:rPr>
              <a:t>U</a:t>
            </a:r>
            <a:endParaRPr lang="en-US" dirty="0">
              <a:solidFill>
                <a:schemeClr val="bg1"/>
              </a:solidFill>
            </a:endParaRPr>
          </a:p>
        </p:txBody>
      </p:sp>
      <p:sp>
        <p:nvSpPr>
          <p:cNvPr id="7" name="Rectangle 6"/>
          <p:cNvSpPr/>
          <p:nvPr/>
        </p:nvSpPr>
        <p:spPr>
          <a:xfrm>
            <a:off x="402771" y="3962400"/>
            <a:ext cx="3124200" cy="1219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800" b="1" dirty="0" smtClean="0">
                <a:ln w="17780" cmpd="sng">
                  <a:solidFill>
                    <a:srgbClr val="FFFFFF"/>
                  </a:solidFill>
                  <a:prstDash val="solid"/>
                  <a:miter lim="800000"/>
                </a:ln>
                <a:solidFill>
                  <a:schemeClr val="tx1"/>
                </a:solidFill>
                <a:effectLst>
                  <a:outerShdw blurRad="50800" algn="tl" rotWithShape="0">
                    <a:srgbClr val="000000"/>
                  </a:outerShdw>
                </a:effectLst>
              </a:rPr>
              <a:t>NEXT</a:t>
            </a:r>
            <a:endParaRPr lang="en-US" sz="2400" dirty="0"/>
          </a:p>
        </p:txBody>
      </p:sp>
      <p:sp>
        <p:nvSpPr>
          <p:cNvPr id="8" name="Rectangle 7"/>
          <p:cNvSpPr/>
          <p:nvPr/>
        </p:nvSpPr>
        <p:spPr>
          <a:xfrm>
            <a:off x="402771" y="5334000"/>
            <a:ext cx="3124200" cy="1219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800" b="1" dirty="0">
                <a:ln w="17780" cmpd="sng">
                  <a:solidFill>
                    <a:srgbClr val="FFFFFF"/>
                  </a:solidFill>
                  <a:prstDash val="solid"/>
                  <a:miter lim="800000"/>
                </a:ln>
                <a:solidFill>
                  <a:schemeClr val="tx1"/>
                </a:solidFill>
                <a:effectLst>
                  <a:outerShdw blurRad="50800" algn="tl" rotWithShape="0">
                    <a:srgbClr val="000000"/>
                  </a:outerShdw>
                </a:effectLst>
              </a:rPr>
              <a:t>BACK</a:t>
            </a:r>
            <a:endParaRPr lang="en-US" sz="4800" dirty="0"/>
          </a:p>
        </p:txBody>
      </p:sp>
      <p:pic>
        <p:nvPicPr>
          <p:cNvPr id="9" name="Picture 4" descr="https://encrypted-tbn0.gstatic.com/images?q=tbn:ANd9GcSKS5WWrht8Gv-kPcHFJ8o5j1SjkNWY5GLFKFsU0n-nRZHjTXkKc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71" y="304799"/>
            <a:ext cx="2667000" cy="344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762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images6.fanpop.com/image/photos/33700000/Iron-Man-3-Fan-Made-Poster-iron-man-33779179-600-900.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907"/>
          <a:stretch/>
        </p:blipFill>
        <p:spPr bwMode="auto">
          <a:xfrm>
            <a:off x="631370" y="310242"/>
            <a:ext cx="2667001" cy="34435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marL="0" indent="0" algn="ctr">
              <a:buNone/>
            </a:pPr>
            <a:r>
              <a:rPr lang="en-US" dirty="0" smtClean="0">
                <a:solidFill>
                  <a:schemeClr val="bg1"/>
                </a:solidFill>
              </a:rPr>
              <a:t>IRON MAN 3</a:t>
            </a:r>
          </a:p>
          <a:p>
            <a:pPr marL="0" indent="0" algn="ctr">
              <a:buNone/>
            </a:pPr>
            <a:endParaRPr lang="en-US" dirty="0" smtClean="0">
              <a:solidFill>
                <a:schemeClr val="bg1"/>
              </a:solidFill>
            </a:endParaRPr>
          </a:p>
          <a:p>
            <a:pPr marL="0" indent="0">
              <a:buNone/>
            </a:pPr>
            <a:r>
              <a:rPr lang="en-US" dirty="0" smtClean="0">
                <a:solidFill>
                  <a:schemeClr val="bg1"/>
                </a:solidFill>
              </a:rPr>
              <a:t>In </a:t>
            </a:r>
            <a:r>
              <a:rPr lang="en-US" dirty="0">
                <a:solidFill>
                  <a:schemeClr val="bg1"/>
                </a:solidFill>
              </a:rPr>
              <a:t>Iron Man 3, Tony Stark tries to recover from posttraumatic stress disorder caused by the events of The Avengers, while investigating a terrorist organization led by the mysterious </a:t>
            </a:r>
            <a:r>
              <a:rPr lang="en-US" dirty="0" smtClean="0">
                <a:solidFill>
                  <a:schemeClr val="bg1"/>
                </a:solidFill>
              </a:rPr>
              <a:t>Mandarin.</a:t>
            </a:r>
          </a:p>
          <a:p>
            <a:pPr marL="0" indent="0" algn="ctr">
              <a:buNone/>
            </a:pPr>
            <a:r>
              <a:rPr lang="en-US" dirty="0" smtClean="0">
                <a:solidFill>
                  <a:schemeClr val="bg1"/>
                </a:solidFill>
              </a:rPr>
              <a:t>Rating : 7.4/10</a:t>
            </a:r>
          </a:p>
          <a:p>
            <a:pPr marL="0" indent="0" algn="ctr">
              <a:buNone/>
            </a:pPr>
            <a:r>
              <a:rPr lang="en-US" dirty="0" smtClean="0">
                <a:solidFill>
                  <a:schemeClr val="bg1"/>
                </a:solidFill>
              </a:rPr>
              <a:t>U/A</a:t>
            </a:r>
          </a:p>
        </p:txBody>
      </p:sp>
      <p:sp>
        <p:nvSpPr>
          <p:cNvPr id="7" name="Rectangle 6"/>
          <p:cNvSpPr/>
          <p:nvPr/>
        </p:nvSpPr>
        <p:spPr>
          <a:xfrm>
            <a:off x="402771" y="3962400"/>
            <a:ext cx="3124200" cy="1219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800" b="1" dirty="0" smtClean="0">
                <a:ln w="17780" cmpd="sng">
                  <a:solidFill>
                    <a:srgbClr val="FFFFFF"/>
                  </a:solidFill>
                  <a:prstDash val="solid"/>
                  <a:miter lim="800000"/>
                </a:ln>
                <a:solidFill>
                  <a:schemeClr val="tx1"/>
                </a:solidFill>
                <a:effectLst>
                  <a:outerShdw blurRad="50800" algn="tl" rotWithShape="0">
                    <a:srgbClr val="000000"/>
                  </a:outerShdw>
                </a:effectLst>
              </a:rPr>
              <a:t>NEXT</a:t>
            </a:r>
            <a:endParaRPr lang="en-US" sz="2400" dirty="0"/>
          </a:p>
        </p:txBody>
      </p:sp>
      <p:sp>
        <p:nvSpPr>
          <p:cNvPr id="8" name="Rectangle 7"/>
          <p:cNvSpPr/>
          <p:nvPr/>
        </p:nvSpPr>
        <p:spPr>
          <a:xfrm>
            <a:off x="402771" y="5334000"/>
            <a:ext cx="3124200" cy="1219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800" b="1" dirty="0">
                <a:ln w="17780" cmpd="sng">
                  <a:solidFill>
                    <a:srgbClr val="FFFFFF"/>
                  </a:solidFill>
                  <a:prstDash val="solid"/>
                  <a:miter lim="800000"/>
                </a:ln>
                <a:solidFill>
                  <a:schemeClr val="tx1"/>
                </a:solidFill>
                <a:effectLst>
                  <a:outerShdw blurRad="50800" algn="tl" rotWithShape="0">
                    <a:srgbClr val="000000"/>
                  </a:outerShdw>
                </a:effectLst>
              </a:rPr>
              <a:t>BACK</a:t>
            </a:r>
            <a:endParaRPr lang="en-US" sz="4800" dirty="0"/>
          </a:p>
        </p:txBody>
      </p:sp>
    </p:spTree>
    <p:extLst>
      <p:ext uri="{BB962C8B-B14F-4D97-AF65-F5344CB8AC3E}">
        <p14:creationId xmlns:p14="http://schemas.microsoft.com/office/powerpoint/2010/main" val="2715002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koimoi.com/wp-content/new-galleries/2011/02/3-Idio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69" y="310242"/>
            <a:ext cx="2667001" cy="34523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lnSpcReduction="10000"/>
          </a:bodyPr>
          <a:lstStyle/>
          <a:p>
            <a:pPr marL="0" indent="0" algn="ctr">
              <a:buNone/>
            </a:pPr>
            <a:r>
              <a:rPr lang="en-US" dirty="0" smtClean="0">
                <a:solidFill>
                  <a:schemeClr val="bg1"/>
                </a:solidFill>
              </a:rPr>
              <a:t>3 IDIOTS</a:t>
            </a:r>
          </a:p>
          <a:p>
            <a:pPr marL="0" indent="0" algn="ctr">
              <a:buNone/>
            </a:pPr>
            <a:endParaRPr lang="en-US" dirty="0" smtClean="0">
              <a:solidFill>
                <a:schemeClr val="bg1"/>
              </a:solidFill>
            </a:endParaRPr>
          </a:p>
          <a:p>
            <a:pPr marL="0" indent="0">
              <a:buNone/>
            </a:pPr>
            <a:r>
              <a:rPr lang="en-US" dirty="0">
                <a:solidFill>
                  <a:schemeClr val="bg1"/>
                </a:solidFill>
              </a:rPr>
              <a:t>Two friends are searching for their long lost companion. They revisit their college days and recall the memories of their friend who inspired them to think differently, even as the rest of the world called them "idiots".</a:t>
            </a:r>
            <a:endParaRPr lang="en-US" dirty="0" smtClean="0">
              <a:solidFill>
                <a:schemeClr val="bg1"/>
              </a:solidFill>
            </a:endParaRPr>
          </a:p>
          <a:p>
            <a:pPr marL="0" indent="0" algn="ctr">
              <a:buNone/>
            </a:pPr>
            <a:r>
              <a:rPr lang="en-US" dirty="0" smtClean="0">
                <a:solidFill>
                  <a:schemeClr val="bg1"/>
                </a:solidFill>
              </a:rPr>
              <a:t>Rating : 8.5/10</a:t>
            </a:r>
          </a:p>
          <a:p>
            <a:pPr marL="0" indent="0" algn="ctr">
              <a:buNone/>
            </a:pPr>
            <a:r>
              <a:rPr lang="en-US" dirty="0" smtClean="0">
                <a:solidFill>
                  <a:schemeClr val="bg1"/>
                </a:solidFill>
              </a:rPr>
              <a:t>U/A</a:t>
            </a:r>
          </a:p>
        </p:txBody>
      </p:sp>
      <p:sp>
        <p:nvSpPr>
          <p:cNvPr id="7" name="Rectangle 6"/>
          <p:cNvSpPr/>
          <p:nvPr/>
        </p:nvSpPr>
        <p:spPr>
          <a:xfrm>
            <a:off x="402771" y="3962400"/>
            <a:ext cx="3124200" cy="1219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800" b="1" dirty="0" smtClean="0">
                <a:ln w="17780" cmpd="sng">
                  <a:solidFill>
                    <a:srgbClr val="FFFFFF"/>
                  </a:solidFill>
                  <a:prstDash val="solid"/>
                  <a:miter lim="800000"/>
                </a:ln>
                <a:solidFill>
                  <a:schemeClr val="tx1"/>
                </a:solidFill>
                <a:effectLst>
                  <a:outerShdw blurRad="50800" algn="tl" rotWithShape="0">
                    <a:srgbClr val="000000"/>
                  </a:outerShdw>
                </a:effectLst>
              </a:rPr>
              <a:t>NEXT</a:t>
            </a:r>
            <a:endParaRPr lang="en-US" sz="2400" dirty="0"/>
          </a:p>
        </p:txBody>
      </p:sp>
      <p:sp>
        <p:nvSpPr>
          <p:cNvPr id="8" name="Rectangle 7"/>
          <p:cNvSpPr/>
          <p:nvPr/>
        </p:nvSpPr>
        <p:spPr>
          <a:xfrm>
            <a:off x="402771" y="5334000"/>
            <a:ext cx="3124200" cy="1219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800" b="1" dirty="0">
                <a:ln w="17780" cmpd="sng">
                  <a:solidFill>
                    <a:srgbClr val="FFFFFF"/>
                  </a:solidFill>
                  <a:prstDash val="solid"/>
                  <a:miter lim="800000"/>
                </a:ln>
                <a:solidFill>
                  <a:schemeClr val="tx1"/>
                </a:solidFill>
                <a:effectLst>
                  <a:outerShdw blurRad="50800" algn="tl" rotWithShape="0">
                    <a:srgbClr val="000000"/>
                  </a:outerShdw>
                </a:effectLst>
              </a:rPr>
              <a:t>BACK</a:t>
            </a:r>
            <a:endParaRPr lang="en-US" sz="4800" dirty="0"/>
          </a:p>
        </p:txBody>
      </p:sp>
    </p:spTree>
    <p:extLst>
      <p:ext uri="{BB962C8B-B14F-4D97-AF65-F5344CB8AC3E}">
        <p14:creationId xmlns:p14="http://schemas.microsoft.com/office/powerpoint/2010/main" val="1483044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atic.ibnlive.com/pix/sitepix/12_2012/bhgmilkhabhaagfirstposter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71" y="310242"/>
            <a:ext cx="2667000" cy="34435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marL="0" indent="0" algn="ctr">
              <a:buNone/>
            </a:pPr>
            <a:endParaRPr lang="en-US" dirty="0" smtClean="0">
              <a:solidFill>
                <a:schemeClr val="bg1"/>
              </a:solidFill>
            </a:endParaRPr>
          </a:p>
          <a:p>
            <a:pPr marL="0" indent="0" algn="ctr">
              <a:buNone/>
            </a:pPr>
            <a:r>
              <a:rPr lang="en-US" dirty="0" smtClean="0">
                <a:solidFill>
                  <a:schemeClr val="bg1"/>
                </a:solidFill>
              </a:rPr>
              <a:t>BHAAG MILKHA BHAAG</a:t>
            </a:r>
          </a:p>
          <a:p>
            <a:pPr marL="0" indent="0" algn="ctr">
              <a:buNone/>
            </a:pPr>
            <a:endParaRPr lang="en-US" dirty="0" smtClean="0">
              <a:solidFill>
                <a:schemeClr val="bg1"/>
              </a:solidFill>
            </a:endParaRPr>
          </a:p>
          <a:p>
            <a:pPr marL="0" indent="0">
              <a:buNone/>
            </a:pPr>
            <a:r>
              <a:rPr lang="en-US" dirty="0">
                <a:solidFill>
                  <a:schemeClr val="bg1"/>
                </a:solidFill>
              </a:rPr>
              <a:t>The truth behind the ascension of Milkha "The Flying Sikh" Singh who was scarred because of the </a:t>
            </a:r>
            <a:endParaRPr lang="en-US" dirty="0" smtClean="0">
              <a:solidFill>
                <a:schemeClr val="bg1"/>
              </a:solidFill>
            </a:endParaRPr>
          </a:p>
          <a:p>
            <a:pPr marL="0" indent="0">
              <a:buNone/>
            </a:pPr>
            <a:r>
              <a:rPr lang="en-US" dirty="0" smtClean="0">
                <a:solidFill>
                  <a:schemeClr val="bg1"/>
                </a:solidFill>
              </a:rPr>
              <a:t>India-Pakistan </a:t>
            </a:r>
            <a:r>
              <a:rPr lang="en-US" dirty="0">
                <a:solidFill>
                  <a:schemeClr val="bg1"/>
                </a:solidFill>
              </a:rPr>
              <a:t>partition.</a:t>
            </a:r>
            <a:endParaRPr lang="en-US" dirty="0" smtClean="0">
              <a:solidFill>
                <a:schemeClr val="bg1"/>
              </a:solidFill>
            </a:endParaRPr>
          </a:p>
          <a:p>
            <a:pPr marL="0" indent="0" algn="ctr">
              <a:buNone/>
            </a:pPr>
            <a:r>
              <a:rPr lang="en-US" dirty="0" smtClean="0">
                <a:solidFill>
                  <a:schemeClr val="bg1"/>
                </a:solidFill>
              </a:rPr>
              <a:t>Rating : 8.5/10</a:t>
            </a:r>
          </a:p>
          <a:p>
            <a:pPr marL="0" indent="0" algn="ctr">
              <a:buNone/>
            </a:pPr>
            <a:r>
              <a:rPr lang="en-US" dirty="0" smtClean="0">
                <a:solidFill>
                  <a:schemeClr val="bg1"/>
                </a:solidFill>
              </a:rPr>
              <a:t>U</a:t>
            </a:r>
          </a:p>
        </p:txBody>
      </p:sp>
      <p:sp>
        <p:nvSpPr>
          <p:cNvPr id="7" name="Rectangle 6"/>
          <p:cNvSpPr/>
          <p:nvPr/>
        </p:nvSpPr>
        <p:spPr>
          <a:xfrm>
            <a:off x="402771" y="3962400"/>
            <a:ext cx="3124200" cy="1219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800" b="1" dirty="0" smtClean="0">
                <a:ln w="17780" cmpd="sng">
                  <a:solidFill>
                    <a:srgbClr val="FFFFFF"/>
                  </a:solidFill>
                  <a:prstDash val="solid"/>
                  <a:miter lim="800000"/>
                </a:ln>
                <a:solidFill>
                  <a:schemeClr val="tx1"/>
                </a:solidFill>
                <a:effectLst>
                  <a:outerShdw blurRad="50800" algn="tl" rotWithShape="0">
                    <a:srgbClr val="000000"/>
                  </a:outerShdw>
                </a:effectLst>
              </a:rPr>
              <a:t>NEXT</a:t>
            </a:r>
            <a:endParaRPr lang="en-US" sz="2400" dirty="0"/>
          </a:p>
        </p:txBody>
      </p:sp>
      <p:sp>
        <p:nvSpPr>
          <p:cNvPr id="8" name="Rectangle 7"/>
          <p:cNvSpPr/>
          <p:nvPr/>
        </p:nvSpPr>
        <p:spPr>
          <a:xfrm>
            <a:off x="402771" y="5334000"/>
            <a:ext cx="3124200" cy="1219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800" b="1" dirty="0">
                <a:ln w="17780" cmpd="sng">
                  <a:solidFill>
                    <a:srgbClr val="FFFFFF"/>
                  </a:solidFill>
                  <a:prstDash val="solid"/>
                  <a:miter lim="800000"/>
                </a:ln>
                <a:solidFill>
                  <a:schemeClr val="tx1"/>
                </a:solidFill>
                <a:effectLst>
                  <a:outerShdw blurRad="50800" algn="tl" rotWithShape="0">
                    <a:srgbClr val="000000"/>
                  </a:outerShdw>
                </a:effectLst>
              </a:rPr>
              <a:t>BACK</a:t>
            </a:r>
            <a:endParaRPr lang="en-US" sz="4800" dirty="0"/>
          </a:p>
        </p:txBody>
      </p:sp>
    </p:spTree>
    <p:extLst>
      <p:ext uri="{BB962C8B-B14F-4D97-AF65-F5344CB8AC3E}">
        <p14:creationId xmlns:p14="http://schemas.microsoft.com/office/powerpoint/2010/main" val="1681883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231</Words>
  <Application>Microsoft Office PowerPoint</Application>
  <PresentationFormat>On-screen Show (4:3)</PresentationFormat>
  <Paragraphs>70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Rodrigues</dc:creator>
  <cp:lastModifiedBy>Nishant Rodrigues</cp:lastModifiedBy>
  <cp:revision>44</cp:revision>
  <dcterms:created xsi:type="dcterms:W3CDTF">2014-03-17T16:47:00Z</dcterms:created>
  <dcterms:modified xsi:type="dcterms:W3CDTF">2014-10-24T06:48:45Z</dcterms:modified>
</cp:coreProperties>
</file>