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39"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540"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1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301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2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302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302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2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30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3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30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3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3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303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3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303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4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4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4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04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04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04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04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04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4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4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4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545"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47"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548"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549"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550"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551"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552"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30"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32"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3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3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7"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84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841"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18"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4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4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84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4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84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849"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51"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852"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5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8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856"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85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59"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86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86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862"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86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86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42"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4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4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14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20"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9"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5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15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15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5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15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15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1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16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6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16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1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16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16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7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17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7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7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7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7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5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5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22"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2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5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45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6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6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6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4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6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7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7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7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47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7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7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8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48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8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48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48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48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48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48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6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68"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70"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7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7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77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777"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79"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78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8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78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785"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87"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788"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9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79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792"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79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5"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95"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79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79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798"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79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80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78"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80"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82"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08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85"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8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08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08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9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91"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09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09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9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0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097"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2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99"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100"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0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10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0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10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105"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107"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108"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109"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110"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111"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112"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390"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392"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39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39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7"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3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40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401"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31"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3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40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4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40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0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40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40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409"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411"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412"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41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41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416"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41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419"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42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42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422"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42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42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02"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0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0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0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70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0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3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3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37"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9"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1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7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71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1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1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7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71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1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7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72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2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72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72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7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72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3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3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73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73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73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73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73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1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01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b55"/>
        </a:solidFill>
      </p:bgPr>
    </p:bg>
    <p:spTree>
      <p:nvGrpSpPr>
        <p:cNvPr id="1" name=""/>
        <p:cNvGrpSpPr/>
        <p:nvPr/>
      </p:nvGrpSpPr>
      <p:grpSpPr>
        <a:xfrm>
          <a:off x="0" y="0"/>
          <a:ext cx="0" cy="0"/>
          <a:chOff x="0" y="0"/>
          <a:chExt cx="0" cy="0"/>
        </a:xfrm>
      </p:grpSpPr>
      <p:grpSp>
        <p:nvGrpSpPr>
          <p:cNvPr id="0" name="Group 1"/>
          <p:cNvGrpSpPr/>
          <p:nvPr/>
        </p:nvGrpSpPr>
        <p:grpSpPr>
          <a:xfrm>
            <a:off x="9599040" y="44640"/>
            <a:ext cx="449640" cy="7472880"/>
            <a:chOff x="9599040" y="44640"/>
            <a:chExt cx="449640" cy="7472880"/>
          </a:xfrm>
        </p:grpSpPr>
        <p:sp>
          <p:nvSpPr>
            <p:cNvPr id="1" name="CustomShape 2"/>
            <p:cNvSpPr/>
            <p:nvPr/>
          </p:nvSpPr>
          <p:spPr>
            <a:xfrm rot="10800000">
              <a:off x="9921240" y="7347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 name="CustomShape 3"/>
            <p:cNvSpPr/>
            <p:nvPr/>
          </p:nvSpPr>
          <p:spPr>
            <a:xfrm rot="10800000">
              <a:off x="9921240" y="7132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 name="CustomShape 4"/>
            <p:cNvSpPr/>
            <p:nvPr/>
          </p:nvSpPr>
          <p:spPr>
            <a:xfrm rot="10800000">
              <a:off x="992124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4" name="CustomShape 5"/>
            <p:cNvSpPr/>
            <p:nvPr/>
          </p:nvSpPr>
          <p:spPr>
            <a:xfrm rot="10800000">
              <a:off x="9921240" y="67032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5" name="CustomShape 6"/>
            <p:cNvSpPr/>
            <p:nvPr/>
          </p:nvSpPr>
          <p:spPr>
            <a:xfrm rot="10800000">
              <a:off x="9921240" y="64882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 name="CustomShape 7"/>
            <p:cNvSpPr/>
            <p:nvPr/>
          </p:nvSpPr>
          <p:spPr>
            <a:xfrm rot="10800000">
              <a:off x="992124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 name="CustomShape 8"/>
            <p:cNvSpPr/>
            <p:nvPr/>
          </p:nvSpPr>
          <p:spPr>
            <a:xfrm rot="10800000">
              <a:off x="9921240" y="60588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8" name="CustomShape 9"/>
            <p:cNvSpPr/>
            <p:nvPr/>
          </p:nvSpPr>
          <p:spPr>
            <a:xfrm rot="10800000">
              <a:off x="9921240" y="584388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9" name="CustomShape 10"/>
            <p:cNvSpPr/>
            <p:nvPr/>
          </p:nvSpPr>
          <p:spPr>
            <a:xfrm rot="10800000">
              <a:off x="9921240" y="562896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 name="CustomShape 11"/>
            <p:cNvSpPr/>
            <p:nvPr/>
          </p:nvSpPr>
          <p:spPr>
            <a:xfrm rot="10800000">
              <a:off x="992124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1" name="CustomShape 12"/>
            <p:cNvSpPr/>
            <p:nvPr/>
          </p:nvSpPr>
          <p:spPr>
            <a:xfrm rot="10800000">
              <a:off x="9921240" y="5199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2" name="CustomShape 13"/>
            <p:cNvSpPr/>
            <p:nvPr/>
          </p:nvSpPr>
          <p:spPr>
            <a:xfrm rot="10800000">
              <a:off x="9921240" y="49845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 name="CustomShape 14"/>
            <p:cNvSpPr/>
            <p:nvPr/>
          </p:nvSpPr>
          <p:spPr>
            <a:xfrm rot="10800000">
              <a:off x="9921240" y="476964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4" name="CustomShape 15"/>
            <p:cNvSpPr/>
            <p:nvPr/>
          </p:nvSpPr>
          <p:spPr>
            <a:xfrm rot="10800000">
              <a:off x="992124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5" name="CustomShape 16"/>
            <p:cNvSpPr/>
            <p:nvPr/>
          </p:nvSpPr>
          <p:spPr>
            <a:xfrm rot="10800000">
              <a:off x="9921240" y="4340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 name="CustomShape 17"/>
            <p:cNvSpPr/>
            <p:nvPr/>
          </p:nvSpPr>
          <p:spPr>
            <a:xfrm rot="10800000">
              <a:off x="992124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7" name="CustomShape 18"/>
            <p:cNvSpPr/>
            <p:nvPr/>
          </p:nvSpPr>
          <p:spPr>
            <a:xfrm rot="10800000">
              <a:off x="9921240" y="391104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8" name="CustomShape 19"/>
            <p:cNvSpPr/>
            <p:nvPr/>
          </p:nvSpPr>
          <p:spPr>
            <a:xfrm rot="10800000">
              <a:off x="9921240" y="36961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 name="CustomShape 20"/>
            <p:cNvSpPr/>
            <p:nvPr/>
          </p:nvSpPr>
          <p:spPr>
            <a:xfrm rot="10800000">
              <a:off x="992124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0" name="CustomShape 21"/>
            <p:cNvSpPr/>
            <p:nvPr/>
          </p:nvSpPr>
          <p:spPr>
            <a:xfrm rot="10800000">
              <a:off x="992124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1" name="CustomShape 22"/>
            <p:cNvSpPr/>
            <p:nvPr/>
          </p:nvSpPr>
          <p:spPr>
            <a:xfrm rot="10800000">
              <a:off x="9921240" y="3051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 name="CustomShape 23"/>
            <p:cNvSpPr/>
            <p:nvPr/>
          </p:nvSpPr>
          <p:spPr>
            <a:xfrm rot="10800000">
              <a:off x="9921240" y="28368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3" name="CustomShape 24"/>
            <p:cNvSpPr/>
            <p:nvPr/>
          </p:nvSpPr>
          <p:spPr>
            <a:xfrm rot="10800000">
              <a:off x="992124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4" name="CustomShape 25"/>
            <p:cNvSpPr/>
            <p:nvPr/>
          </p:nvSpPr>
          <p:spPr>
            <a:xfrm rot="10800000">
              <a:off x="9921240" y="24073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 name="CustomShape 26"/>
            <p:cNvSpPr/>
            <p:nvPr/>
          </p:nvSpPr>
          <p:spPr>
            <a:xfrm rot="10800000">
              <a:off x="9921240" y="219240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6" name="CustomShape 27"/>
            <p:cNvSpPr/>
            <p:nvPr/>
          </p:nvSpPr>
          <p:spPr>
            <a:xfrm rot="10800000">
              <a:off x="9921240" y="197784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7" name="CustomShape 28"/>
            <p:cNvSpPr/>
            <p:nvPr/>
          </p:nvSpPr>
          <p:spPr>
            <a:xfrm rot="10800000">
              <a:off x="992124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8" name="CustomShape 29"/>
            <p:cNvSpPr/>
            <p:nvPr/>
          </p:nvSpPr>
          <p:spPr>
            <a:xfrm rot="10800000">
              <a:off x="992124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 name="CustomShape 30"/>
            <p:cNvSpPr/>
            <p:nvPr/>
          </p:nvSpPr>
          <p:spPr>
            <a:xfrm rot="10800000">
              <a:off x="992124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0" name="CustomShape 31"/>
            <p:cNvSpPr/>
            <p:nvPr/>
          </p:nvSpPr>
          <p:spPr>
            <a:xfrm rot="10800000">
              <a:off x="9921240" y="11188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1" name="CustomShape 32"/>
            <p:cNvSpPr/>
            <p:nvPr/>
          </p:nvSpPr>
          <p:spPr>
            <a:xfrm rot="10800000">
              <a:off x="9921240" y="9039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32" name="CustomShape 33"/>
            <p:cNvSpPr/>
            <p:nvPr/>
          </p:nvSpPr>
          <p:spPr>
            <a:xfrm rot="10800000">
              <a:off x="992124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3" name="CustomShape 34"/>
            <p:cNvSpPr/>
            <p:nvPr/>
          </p:nvSpPr>
          <p:spPr>
            <a:xfrm rot="10800000">
              <a:off x="9921240" y="47448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4" name="CustomShape 35"/>
            <p:cNvSpPr/>
            <p:nvPr/>
          </p:nvSpPr>
          <p:spPr>
            <a:xfrm rot="10800000">
              <a:off x="9921240" y="2595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35" name="CustomShape 36"/>
            <p:cNvSpPr/>
            <p:nvPr/>
          </p:nvSpPr>
          <p:spPr>
            <a:xfrm rot="10800000">
              <a:off x="9921240" y="44640"/>
              <a:ext cx="127440" cy="17064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36" name="CustomShape 37"/>
            <p:cNvSpPr/>
            <p:nvPr/>
          </p:nvSpPr>
          <p:spPr>
            <a:xfrm rot="10800000">
              <a:off x="9760320" y="71323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37" name="CustomShape 38"/>
            <p:cNvSpPr/>
            <p:nvPr/>
          </p:nvSpPr>
          <p:spPr>
            <a:xfrm rot="10800000">
              <a:off x="9760320" y="6918120"/>
              <a:ext cx="127080" cy="170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38" name="CustomShape 39"/>
            <p:cNvSpPr/>
            <p:nvPr/>
          </p:nvSpPr>
          <p:spPr>
            <a:xfrm rot="10800000">
              <a:off x="9760320" y="648828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39" name="CustomShape 40"/>
            <p:cNvSpPr/>
            <p:nvPr/>
          </p:nvSpPr>
          <p:spPr>
            <a:xfrm rot="10800000">
              <a:off x="9760320" y="605880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0" name="CustomShape 41"/>
            <p:cNvSpPr/>
            <p:nvPr/>
          </p:nvSpPr>
          <p:spPr>
            <a:xfrm rot="10800000">
              <a:off x="9760320" y="584388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1" name="CustomShape 42"/>
            <p:cNvSpPr/>
            <p:nvPr/>
          </p:nvSpPr>
          <p:spPr>
            <a:xfrm rot="10800000">
              <a:off x="9760320" y="5199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42" name="CustomShape 43"/>
            <p:cNvSpPr/>
            <p:nvPr/>
          </p:nvSpPr>
          <p:spPr>
            <a:xfrm rot="10800000">
              <a:off x="9760320" y="498456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3" name="CustomShape 44"/>
            <p:cNvSpPr/>
            <p:nvPr/>
          </p:nvSpPr>
          <p:spPr>
            <a:xfrm rot="10800000">
              <a:off x="9760320" y="455508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4" name="CustomShape 45"/>
            <p:cNvSpPr/>
            <p:nvPr/>
          </p:nvSpPr>
          <p:spPr>
            <a:xfrm rot="10800000">
              <a:off x="9760320" y="434016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5" name="CustomShape 46"/>
            <p:cNvSpPr/>
            <p:nvPr/>
          </p:nvSpPr>
          <p:spPr>
            <a:xfrm rot="10800000">
              <a:off x="9760320" y="412596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6" name="CustomShape 47"/>
            <p:cNvSpPr/>
            <p:nvPr/>
          </p:nvSpPr>
          <p:spPr>
            <a:xfrm rot="10800000">
              <a:off x="9760320" y="36961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47" name="CustomShape 48"/>
            <p:cNvSpPr/>
            <p:nvPr/>
          </p:nvSpPr>
          <p:spPr>
            <a:xfrm rot="10800000">
              <a:off x="9760320" y="3481560"/>
              <a:ext cx="127080" cy="170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48" name="CustomShape 49"/>
            <p:cNvSpPr/>
            <p:nvPr/>
          </p:nvSpPr>
          <p:spPr>
            <a:xfrm rot="10800000">
              <a:off x="9760320" y="32666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49" name="CustomShape 50"/>
            <p:cNvSpPr/>
            <p:nvPr/>
          </p:nvSpPr>
          <p:spPr>
            <a:xfrm rot="10800000">
              <a:off x="9760320" y="2622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0" name="CustomShape 51"/>
            <p:cNvSpPr/>
            <p:nvPr/>
          </p:nvSpPr>
          <p:spPr>
            <a:xfrm rot="10800000">
              <a:off x="9760320" y="240732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51" name="CustomShape 52"/>
            <p:cNvSpPr/>
            <p:nvPr/>
          </p:nvSpPr>
          <p:spPr>
            <a:xfrm rot="10800000">
              <a:off x="9760320" y="219240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52" name="CustomShape 53"/>
            <p:cNvSpPr/>
            <p:nvPr/>
          </p:nvSpPr>
          <p:spPr>
            <a:xfrm rot="10800000">
              <a:off x="9760320" y="1762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53" name="CustomShape 54"/>
            <p:cNvSpPr/>
            <p:nvPr/>
          </p:nvSpPr>
          <p:spPr>
            <a:xfrm rot="10800000">
              <a:off x="9760320" y="154872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4" name="CustomShape 55"/>
            <p:cNvSpPr/>
            <p:nvPr/>
          </p:nvSpPr>
          <p:spPr>
            <a:xfrm rot="10800000">
              <a:off x="976032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55" name="CustomShape 56"/>
            <p:cNvSpPr/>
            <p:nvPr/>
          </p:nvSpPr>
          <p:spPr>
            <a:xfrm rot="10800000">
              <a:off x="9760320" y="111888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6" name="CustomShape 57"/>
            <p:cNvSpPr/>
            <p:nvPr/>
          </p:nvSpPr>
          <p:spPr>
            <a:xfrm rot="10800000">
              <a:off x="9760320" y="68940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7" name="CustomShape 58"/>
            <p:cNvSpPr/>
            <p:nvPr/>
          </p:nvSpPr>
          <p:spPr>
            <a:xfrm rot="10800000">
              <a:off x="9760320" y="474480"/>
              <a:ext cx="127080" cy="170280"/>
            </a:xfrm>
            <a:custGeom>
              <a:avLst/>
              <a:gdLst/>
              <a:ahLst/>
              <a:rect l="l" t="t" r="r" b="b"/>
              <a:pathLst>
                <a:path w="4856" h="4857">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8" name="CustomShape 59"/>
            <p:cNvSpPr/>
            <p:nvPr/>
          </p:nvSpPr>
          <p:spPr>
            <a:xfrm rot="10800000">
              <a:off x="9760320" y="44640"/>
              <a:ext cx="127080" cy="17064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59" name="CustomShape 60"/>
            <p:cNvSpPr/>
            <p:nvPr/>
          </p:nvSpPr>
          <p:spPr>
            <a:xfrm rot="10800000">
              <a:off x="9599040" y="7347240"/>
              <a:ext cx="12708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0" name="CustomShape 61"/>
            <p:cNvSpPr/>
            <p:nvPr/>
          </p:nvSpPr>
          <p:spPr>
            <a:xfrm rot="10800000">
              <a:off x="9599040" y="6918120"/>
              <a:ext cx="12708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1" name="CustomShape 62"/>
            <p:cNvSpPr/>
            <p:nvPr/>
          </p:nvSpPr>
          <p:spPr>
            <a:xfrm rot="10800000">
              <a:off x="9599040" y="6273720"/>
              <a:ext cx="12708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2" name="CustomShape 63"/>
            <p:cNvSpPr/>
            <p:nvPr/>
          </p:nvSpPr>
          <p:spPr>
            <a:xfrm rot="10800000">
              <a:off x="9599040" y="6058800"/>
              <a:ext cx="12708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3" name="CustomShape 64"/>
            <p:cNvSpPr/>
            <p:nvPr/>
          </p:nvSpPr>
          <p:spPr>
            <a:xfrm rot="10800000">
              <a:off x="9599040" y="5628960"/>
              <a:ext cx="12708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4" name="CustomShape 65"/>
            <p:cNvSpPr/>
            <p:nvPr/>
          </p:nvSpPr>
          <p:spPr>
            <a:xfrm rot="10800000">
              <a:off x="9599040" y="5414400"/>
              <a:ext cx="12708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5" name="CustomShape 66"/>
            <p:cNvSpPr/>
            <p:nvPr/>
          </p:nvSpPr>
          <p:spPr>
            <a:xfrm rot="10800000">
              <a:off x="9599040" y="4555080"/>
              <a:ext cx="12708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6" name="CustomShape 67"/>
            <p:cNvSpPr/>
            <p:nvPr/>
          </p:nvSpPr>
          <p:spPr>
            <a:xfrm rot="10800000">
              <a:off x="9599040" y="4340160"/>
              <a:ext cx="12708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7" name="CustomShape 68"/>
            <p:cNvSpPr/>
            <p:nvPr/>
          </p:nvSpPr>
          <p:spPr>
            <a:xfrm rot="10800000">
              <a:off x="9599040" y="4125960"/>
              <a:ext cx="12708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 name="CustomShape 69"/>
            <p:cNvSpPr/>
            <p:nvPr/>
          </p:nvSpPr>
          <p:spPr>
            <a:xfrm rot="10800000">
              <a:off x="9599040" y="3911040"/>
              <a:ext cx="12708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 name="CustomShape 70"/>
            <p:cNvSpPr/>
            <p:nvPr/>
          </p:nvSpPr>
          <p:spPr>
            <a:xfrm rot="10800000">
              <a:off x="9599040" y="3481560"/>
              <a:ext cx="12708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0" name="CustomShape 71"/>
            <p:cNvSpPr/>
            <p:nvPr/>
          </p:nvSpPr>
          <p:spPr>
            <a:xfrm rot="10800000">
              <a:off x="9599040" y="3051720"/>
              <a:ext cx="12708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1" name="CustomShape 72"/>
            <p:cNvSpPr/>
            <p:nvPr/>
          </p:nvSpPr>
          <p:spPr>
            <a:xfrm rot="10800000">
              <a:off x="9599040" y="2836800"/>
              <a:ext cx="12708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2" name="CustomShape 73"/>
            <p:cNvSpPr/>
            <p:nvPr/>
          </p:nvSpPr>
          <p:spPr>
            <a:xfrm rot="10800000">
              <a:off x="9599040" y="2407320"/>
              <a:ext cx="12708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3" name="CustomShape 74"/>
            <p:cNvSpPr/>
            <p:nvPr/>
          </p:nvSpPr>
          <p:spPr>
            <a:xfrm rot="10800000">
              <a:off x="9599040" y="2192400"/>
              <a:ext cx="12708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4" name="CustomShape 75"/>
            <p:cNvSpPr/>
            <p:nvPr/>
          </p:nvSpPr>
          <p:spPr>
            <a:xfrm rot="10800000">
              <a:off x="9599040" y="1977840"/>
              <a:ext cx="12708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5" name="CustomShape 76"/>
            <p:cNvSpPr/>
            <p:nvPr/>
          </p:nvSpPr>
          <p:spPr>
            <a:xfrm rot="10800000">
              <a:off x="9599040" y="1762920"/>
              <a:ext cx="12708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6" name="CustomShape 77"/>
            <p:cNvSpPr/>
            <p:nvPr/>
          </p:nvSpPr>
          <p:spPr>
            <a:xfrm rot="10800000">
              <a:off x="9599040" y="1118880"/>
              <a:ext cx="12708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7" name="CustomShape 78"/>
            <p:cNvSpPr/>
            <p:nvPr/>
          </p:nvSpPr>
          <p:spPr>
            <a:xfrm rot="10800000">
              <a:off x="9599040" y="903960"/>
              <a:ext cx="12708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8" name="CustomShape 79"/>
            <p:cNvSpPr/>
            <p:nvPr/>
          </p:nvSpPr>
          <p:spPr>
            <a:xfrm rot="10800000">
              <a:off x="9599040" y="474480"/>
              <a:ext cx="12708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9" name="CustomShape 80"/>
            <p:cNvSpPr/>
            <p:nvPr/>
          </p:nvSpPr>
          <p:spPr>
            <a:xfrm rot="10800000">
              <a:off x="9599040" y="259560"/>
              <a:ext cx="12708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80" name="CustomShape 81"/>
            <p:cNvSpPr/>
            <p:nvPr/>
          </p:nvSpPr>
          <p:spPr>
            <a:xfrm rot="10800000">
              <a:off x="9599040" y="44640"/>
              <a:ext cx="127080" cy="17064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81" name="Group 82"/>
          <p:cNvGrpSpPr/>
          <p:nvPr/>
        </p:nvGrpSpPr>
        <p:grpSpPr>
          <a:xfrm>
            <a:off x="7343640" y="45000"/>
            <a:ext cx="2543760" cy="7472520"/>
            <a:chOff x="7343640" y="45000"/>
            <a:chExt cx="2543760" cy="7472520"/>
          </a:xfrm>
        </p:grpSpPr>
        <p:sp>
          <p:nvSpPr>
            <p:cNvPr id="82" name="CustomShape 83"/>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3" name="CustomShape 84"/>
            <p:cNvSpPr/>
            <p:nvPr/>
          </p:nvSpPr>
          <p:spPr>
            <a:xfrm rot="10800000">
              <a:off x="9759960" y="6703200"/>
              <a:ext cx="127440" cy="17064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4" name="CustomShape 85"/>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5" name="CustomShape 86"/>
            <p:cNvSpPr/>
            <p:nvPr/>
          </p:nvSpPr>
          <p:spPr>
            <a:xfrm rot="10800000">
              <a:off x="9759960" y="5629320"/>
              <a:ext cx="127440" cy="170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86" name="CustomShape 87"/>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87" name="CustomShape 88"/>
            <p:cNvSpPr/>
            <p:nvPr/>
          </p:nvSpPr>
          <p:spPr>
            <a:xfrm rot="10800000">
              <a:off x="9759960" y="4770000"/>
              <a:ext cx="127440" cy="170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88" name="CustomShape 89"/>
            <p:cNvSpPr/>
            <p:nvPr/>
          </p:nvSpPr>
          <p:spPr>
            <a:xfrm rot="10800000">
              <a:off x="9759960" y="3911400"/>
              <a:ext cx="127440" cy="170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89" name="CustomShape 90"/>
            <p:cNvSpPr/>
            <p:nvPr/>
          </p:nvSpPr>
          <p:spPr>
            <a:xfrm rot="10800000">
              <a:off x="9759960" y="3052080"/>
              <a:ext cx="127440" cy="170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90" name="CustomShape 91"/>
            <p:cNvSpPr/>
            <p:nvPr/>
          </p:nvSpPr>
          <p:spPr>
            <a:xfrm rot="10800000">
              <a:off x="9759960" y="2837160"/>
              <a:ext cx="127440" cy="170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91" name="CustomShape 9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92" name="CustomShape 93"/>
            <p:cNvSpPr/>
            <p:nvPr/>
          </p:nvSpPr>
          <p:spPr>
            <a:xfrm rot="10800000">
              <a:off x="9759960" y="904320"/>
              <a:ext cx="127440" cy="17028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93" name="CustomShape 94"/>
            <p:cNvSpPr/>
            <p:nvPr/>
          </p:nvSpPr>
          <p:spPr>
            <a:xfrm rot="10800000">
              <a:off x="9759960" y="259920"/>
              <a:ext cx="127440" cy="170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94" name="CustomShape 95"/>
            <p:cNvSpPr/>
            <p:nvPr/>
          </p:nvSpPr>
          <p:spPr>
            <a:xfrm rot="10800000">
              <a:off x="9599040" y="713232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95" name="CustomShape 96"/>
            <p:cNvSpPr/>
            <p:nvPr/>
          </p:nvSpPr>
          <p:spPr>
            <a:xfrm rot="10800000">
              <a:off x="9599040" y="6703200"/>
              <a:ext cx="127080" cy="17064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96" name="CustomShape 97"/>
            <p:cNvSpPr/>
            <p:nvPr/>
          </p:nvSpPr>
          <p:spPr>
            <a:xfrm rot="10800000">
              <a:off x="9599040" y="6488640"/>
              <a:ext cx="127080" cy="170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97" name="CustomShape 98"/>
            <p:cNvSpPr/>
            <p:nvPr/>
          </p:nvSpPr>
          <p:spPr>
            <a:xfrm rot="10800000">
              <a:off x="9599040" y="5844240"/>
              <a:ext cx="127080" cy="170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98" name="CustomShape 99"/>
            <p:cNvSpPr/>
            <p:nvPr/>
          </p:nvSpPr>
          <p:spPr>
            <a:xfrm rot="10800000">
              <a:off x="9599040" y="519948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99" name="CustomShape 100"/>
            <p:cNvSpPr/>
            <p:nvPr/>
          </p:nvSpPr>
          <p:spPr>
            <a:xfrm rot="10800000">
              <a:off x="9599040" y="4984920"/>
              <a:ext cx="127080" cy="170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0" name="CustomShape 101"/>
            <p:cNvSpPr/>
            <p:nvPr/>
          </p:nvSpPr>
          <p:spPr>
            <a:xfrm rot="10800000">
              <a:off x="9599040" y="4770000"/>
              <a:ext cx="127080" cy="170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1" name="CustomShape 102"/>
            <p:cNvSpPr/>
            <p:nvPr/>
          </p:nvSpPr>
          <p:spPr>
            <a:xfrm rot="10800000">
              <a:off x="9599040" y="3696480"/>
              <a:ext cx="127080" cy="170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02" name="CustomShape 103"/>
            <p:cNvSpPr/>
            <p:nvPr/>
          </p:nvSpPr>
          <p:spPr>
            <a:xfrm rot="10800000">
              <a:off x="9599040" y="3266640"/>
              <a:ext cx="127080" cy="170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3" name="CustomShape 104"/>
            <p:cNvSpPr/>
            <p:nvPr/>
          </p:nvSpPr>
          <p:spPr>
            <a:xfrm rot="10800000">
              <a:off x="9599040" y="2622240"/>
              <a:ext cx="127080" cy="170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4" name="CustomShape 105"/>
            <p:cNvSpPr/>
            <p:nvPr/>
          </p:nvSpPr>
          <p:spPr>
            <a:xfrm rot="10800000">
              <a:off x="9599040" y="1548720"/>
              <a:ext cx="127080" cy="170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5" name="CustomShape 106"/>
            <p:cNvSpPr/>
            <p:nvPr/>
          </p:nvSpPr>
          <p:spPr>
            <a:xfrm rot="10800000">
              <a:off x="9599040" y="1333800"/>
              <a:ext cx="127080" cy="170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6" name="CustomShape 107"/>
            <p:cNvSpPr/>
            <p:nvPr/>
          </p:nvSpPr>
          <p:spPr>
            <a:xfrm rot="10800000">
              <a:off x="9599040" y="689400"/>
              <a:ext cx="127080" cy="170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07" name="CustomShape 108"/>
            <p:cNvSpPr/>
            <p:nvPr/>
          </p:nvSpPr>
          <p:spPr>
            <a:xfrm rot="10800000">
              <a:off x="94377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8" name="CustomShape 109"/>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9" name="CustomShape 110"/>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0" name="CustomShape 111"/>
            <p:cNvSpPr/>
            <p:nvPr/>
          </p:nvSpPr>
          <p:spPr>
            <a:xfrm rot="10800000">
              <a:off x="94377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1" name="CustomShape 112"/>
            <p:cNvSpPr/>
            <p:nvPr/>
          </p:nvSpPr>
          <p:spPr>
            <a:xfrm rot="10800000">
              <a:off x="9437760" y="5629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12" name="CustomShape 113"/>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3" name="CustomShape 114"/>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4" name="CustomShape 115"/>
            <p:cNvSpPr/>
            <p:nvPr/>
          </p:nvSpPr>
          <p:spPr>
            <a:xfrm rot="10800000">
              <a:off x="9437760" y="43401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5" name="CustomShape 116"/>
            <p:cNvSpPr/>
            <p:nvPr/>
          </p:nvSpPr>
          <p:spPr>
            <a:xfrm rot="10800000">
              <a:off x="9437760" y="3911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6" name="CustomShape 117"/>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17" name="CustomShape 11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8" name="CustomShape 119"/>
            <p:cNvSpPr/>
            <p:nvPr/>
          </p:nvSpPr>
          <p:spPr>
            <a:xfrm rot="10800000">
              <a:off x="9437760" y="3052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9" name="CustomShape 120"/>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20" name="CustomShape 121"/>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1" name="CustomShape 122"/>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2" name="CustomShape 123"/>
            <p:cNvSpPr/>
            <p:nvPr/>
          </p:nvSpPr>
          <p:spPr>
            <a:xfrm rot="10800000">
              <a:off x="9437760" y="17629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23" name="CustomShape 124"/>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4" name="CustomShape 125"/>
            <p:cNvSpPr/>
            <p:nvPr/>
          </p:nvSpPr>
          <p:spPr>
            <a:xfrm rot="10800000">
              <a:off x="9437760" y="111924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5" name="CustomShape 126"/>
            <p:cNvSpPr/>
            <p:nvPr/>
          </p:nvSpPr>
          <p:spPr>
            <a:xfrm rot="10800000">
              <a:off x="9437760" y="6894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6" name="CustomShape 127"/>
            <p:cNvSpPr/>
            <p:nvPr/>
          </p:nvSpPr>
          <p:spPr>
            <a:xfrm rot="10800000">
              <a:off x="9437760" y="450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27" name="CustomShape 128"/>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28" name="CustomShape 129"/>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29" name="CustomShape 130"/>
            <p:cNvSpPr/>
            <p:nvPr/>
          </p:nvSpPr>
          <p:spPr>
            <a:xfrm rot="10800000">
              <a:off x="9276840" y="67032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30" name="CustomShape 131"/>
            <p:cNvSpPr/>
            <p:nvPr/>
          </p:nvSpPr>
          <p:spPr>
            <a:xfrm rot="10800000">
              <a:off x="9276840" y="648864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1" name="CustomShape 132"/>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32" name="CustomShape 133"/>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3" name="CustomShape 134"/>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34" name="CustomShape 135"/>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35" name="CustomShape 136"/>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6" name="CustomShape 137"/>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37" name="CustomShape 138"/>
            <p:cNvSpPr/>
            <p:nvPr/>
          </p:nvSpPr>
          <p:spPr>
            <a:xfrm rot="10800000">
              <a:off x="9276840" y="49849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38" name="CustomShape 139"/>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39" name="CustomShape 140"/>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0" name="CustomShape 141"/>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1" name="CustomShape 142"/>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2" name="CustomShape 143"/>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3" name="CustomShape 144"/>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4" name="CustomShape 145"/>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5" name="CustomShape 146"/>
            <p:cNvSpPr/>
            <p:nvPr/>
          </p:nvSpPr>
          <p:spPr>
            <a:xfrm rot="10800000">
              <a:off x="9276840" y="2837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6" name="CustomShape 147"/>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7" name="CustomShape 148"/>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8" name="CustomShape 149"/>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49" name="CustomShape 150"/>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0" name="CustomShape 151"/>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1" name="CustomShape 152"/>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52" name="CustomShape 153"/>
            <p:cNvSpPr/>
            <p:nvPr/>
          </p:nvSpPr>
          <p:spPr>
            <a:xfrm rot="10800000">
              <a:off x="9276840" y="111924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3" name="CustomShape 154"/>
            <p:cNvSpPr/>
            <p:nvPr/>
          </p:nvSpPr>
          <p:spPr>
            <a:xfrm rot="10800000">
              <a:off x="9276840" y="904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54" name="CustomShape 155"/>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5" name="CustomShape 156"/>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6" name="CustomShape 157"/>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57" name="CustomShape 158"/>
            <p:cNvSpPr/>
            <p:nvPr/>
          </p:nvSpPr>
          <p:spPr>
            <a:xfrm rot="10800000">
              <a:off x="9276840" y="450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58" name="CustomShape 1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59" name="CustomShape 160"/>
            <p:cNvSpPr/>
            <p:nvPr/>
          </p:nvSpPr>
          <p:spPr>
            <a:xfrm rot="10800000">
              <a:off x="9115560" y="648864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0" name="CustomShape 16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1" name="CustomShape 162"/>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62" name="CustomShape 163"/>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63" name="CustomShape 164"/>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4" name="CustomShape 165"/>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5" name="CustomShape 166"/>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66" name="CustomShape 167"/>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7" name="CustomShape 168"/>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68" name="CustomShape 169"/>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69" name="CustomShape 170"/>
            <p:cNvSpPr/>
            <p:nvPr/>
          </p:nvSpPr>
          <p:spPr>
            <a:xfrm rot="10800000">
              <a:off x="9115560" y="240732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0" name="CustomShape 171"/>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1" name="CustomShape 172"/>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2" name="CustomShape 173"/>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3" name="CustomShape 174"/>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4" name="CustomShape 175"/>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5" name="CustomShape 176"/>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6" name="CustomShape 177"/>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7" name="CustomShape 178"/>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8" name="CustomShape 179"/>
            <p:cNvSpPr/>
            <p:nvPr/>
          </p:nvSpPr>
          <p:spPr>
            <a:xfrm rot="10800000">
              <a:off x="8954640" y="648864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9" name="CustomShape 180"/>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0" name="CustomShape 181"/>
            <p:cNvSpPr/>
            <p:nvPr/>
          </p:nvSpPr>
          <p:spPr>
            <a:xfrm rot="10800000">
              <a:off x="8954640" y="5629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81" name="CustomShape 182"/>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2"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3" name="CustomShape 184"/>
            <p:cNvSpPr/>
            <p:nvPr/>
          </p:nvSpPr>
          <p:spPr>
            <a:xfrm rot="10800000">
              <a:off x="8954640" y="3911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4" name="CustomShape 185"/>
            <p:cNvSpPr/>
            <p:nvPr/>
          </p:nvSpPr>
          <p:spPr>
            <a:xfrm rot="10800000">
              <a:off x="8954640" y="240732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85" name="CustomShape 186"/>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86" name="CustomShape 187"/>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7" name="CustomShape 188"/>
            <p:cNvSpPr/>
            <p:nvPr/>
          </p:nvSpPr>
          <p:spPr>
            <a:xfrm rot="10800000">
              <a:off x="8954640" y="450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88" name="CustomShape 189"/>
            <p:cNvSpPr/>
            <p:nvPr/>
          </p:nvSpPr>
          <p:spPr>
            <a:xfrm rot="10800000">
              <a:off x="8793360" y="713232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89" name="CustomShape 190"/>
            <p:cNvSpPr/>
            <p:nvPr/>
          </p:nvSpPr>
          <p:spPr>
            <a:xfrm rot="10800000">
              <a:off x="8793360" y="6488640"/>
              <a:ext cx="127080" cy="170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0" name="CustomShape 191"/>
            <p:cNvSpPr/>
            <p:nvPr/>
          </p:nvSpPr>
          <p:spPr>
            <a:xfrm rot="10800000">
              <a:off x="8793360" y="2837160"/>
              <a:ext cx="127080" cy="170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91" name="CustomShape 192"/>
            <p:cNvSpPr/>
            <p:nvPr/>
          </p:nvSpPr>
          <p:spPr>
            <a:xfrm rot="10800000">
              <a:off x="8793360" y="1119240"/>
              <a:ext cx="127080" cy="170280"/>
            </a:xfrm>
            <a:custGeom>
              <a:avLst/>
              <a:gdLst/>
              <a:ahLst/>
              <a:rect l="l" t="t" r="r" b="b"/>
              <a:pathLst>
                <a:path w="4857"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2" name="CustomShape 193"/>
            <p:cNvSpPr/>
            <p:nvPr/>
          </p:nvSpPr>
          <p:spPr>
            <a:xfrm rot="10800000">
              <a:off x="8793360" y="259920"/>
              <a:ext cx="127080" cy="17028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93" name="CustomShape 194"/>
            <p:cNvSpPr/>
            <p:nvPr/>
          </p:nvSpPr>
          <p:spPr>
            <a:xfrm rot="10800000">
              <a:off x="8632800" y="6703200"/>
              <a:ext cx="127080" cy="170640"/>
            </a:xfrm>
            <a:custGeom>
              <a:avLst/>
              <a:gdLst/>
              <a:ahLst/>
              <a:rect l="l" t="t" r="r" b="b"/>
              <a:pathLst>
                <a:path w="4856" h="4856">
                  <a:moveTo>
                    <a:pt x="0" y="0"/>
                  </a:moveTo>
                  <a:lnTo>
                    <a:pt x="0" y="4855"/>
                  </a:lnTo>
                  <a:lnTo>
                    <a:pt x="4856" y="4855"/>
                  </a:lnTo>
                  <a:lnTo>
                    <a:pt x="4856" y="0"/>
                  </a:lnTo>
                  <a:close/>
                </a:path>
              </a:pathLst>
            </a:custGeom>
            <a:solidFill>
              <a:srgbClr val="80bfb7"/>
            </a:solidFill>
            <a:ln>
              <a:noFill/>
            </a:ln>
          </p:spPr>
          <p:style>
            <a:lnRef idx="0"/>
            <a:fillRef idx="0"/>
            <a:effectRef idx="0"/>
            <a:fontRef idx="minor"/>
          </p:style>
        </p:sp>
        <p:sp>
          <p:nvSpPr>
            <p:cNvPr id="194" name="CustomShape 195"/>
            <p:cNvSpPr/>
            <p:nvPr/>
          </p:nvSpPr>
          <p:spPr>
            <a:xfrm rot="10800000">
              <a:off x="8632800" y="4984920"/>
              <a:ext cx="127080" cy="170280"/>
            </a:xfrm>
            <a:custGeom>
              <a:avLst/>
              <a:gdLst/>
              <a:ahLst/>
              <a:rect l="l" t="t" r="r" b="b"/>
              <a:pathLst>
                <a:path w="4856" h="4856">
                  <a:moveTo>
                    <a:pt x="0" y="1"/>
                  </a:moveTo>
                  <a:lnTo>
                    <a:pt x="0" y="4856"/>
                  </a:lnTo>
                  <a:lnTo>
                    <a:pt x="4856" y="4856"/>
                  </a:lnTo>
                  <a:lnTo>
                    <a:pt x="4856" y="1"/>
                  </a:lnTo>
                  <a:close/>
                </a:path>
              </a:pathLst>
            </a:custGeom>
            <a:solidFill>
              <a:srgbClr val="80bfb7"/>
            </a:solidFill>
            <a:ln>
              <a:noFill/>
            </a:ln>
          </p:spPr>
          <p:style>
            <a:lnRef idx="0"/>
            <a:fillRef idx="0"/>
            <a:effectRef idx="0"/>
            <a:fontRef idx="minor"/>
          </p:style>
        </p:sp>
        <p:sp>
          <p:nvSpPr>
            <p:cNvPr id="195" name="CustomShape 196"/>
            <p:cNvSpPr/>
            <p:nvPr/>
          </p:nvSpPr>
          <p:spPr>
            <a:xfrm rot="10800000">
              <a:off x="8632800" y="3696480"/>
              <a:ext cx="127080" cy="170280"/>
            </a:xfrm>
            <a:custGeom>
              <a:avLst/>
              <a:gdLst/>
              <a:ahLst/>
              <a:rect l="l" t="t" r="r" b="b"/>
              <a:pathLst>
                <a:path w="4856" h="4856">
                  <a:moveTo>
                    <a:pt x="0" y="0"/>
                  </a:moveTo>
                  <a:lnTo>
                    <a:pt x="0" y="4856"/>
                  </a:lnTo>
                  <a:lnTo>
                    <a:pt x="4856" y="4856"/>
                  </a:lnTo>
                  <a:lnTo>
                    <a:pt x="4856" y="0"/>
                  </a:lnTo>
                  <a:close/>
                </a:path>
              </a:pathLst>
            </a:custGeom>
            <a:solidFill>
              <a:srgbClr val="80bfb7"/>
            </a:solidFill>
            <a:ln>
              <a:noFill/>
            </a:ln>
          </p:spPr>
          <p:style>
            <a:lnRef idx="0"/>
            <a:fillRef idx="0"/>
            <a:effectRef idx="0"/>
            <a:fontRef idx="minor"/>
          </p:style>
        </p:sp>
        <p:sp>
          <p:nvSpPr>
            <p:cNvPr id="196" name="CustomShape 197"/>
            <p:cNvSpPr/>
            <p:nvPr/>
          </p:nvSpPr>
          <p:spPr>
            <a:xfrm rot="10800000">
              <a:off x="8471520" y="474480"/>
              <a:ext cx="127080" cy="17064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97" name="CustomShape 198"/>
            <p:cNvSpPr/>
            <p:nvPr/>
          </p:nvSpPr>
          <p:spPr>
            <a:xfrm rot="10800000">
              <a:off x="8310240" y="904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98" name="CustomShape 199"/>
            <p:cNvSpPr/>
            <p:nvPr/>
          </p:nvSpPr>
          <p:spPr>
            <a:xfrm rot="10800000">
              <a:off x="7988040" y="3911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99" name="CustomShape 200"/>
            <p:cNvSpPr/>
            <p:nvPr/>
          </p:nvSpPr>
          <p:spPr>
            <a:xfrm rot="10800000">
              <a:off x="7988040" y="2599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00" name="CustomShape 201"/>
            <p:cNvSpPr/>
            <p:nvPr/>
          </p:nvSpPr>
          <p:spPr>
            <a:xfrm rot="10800000">
              <a:off x="7343640" y="6273720"/>
              <a:ext cx="127080" cy="170280"/>
            </a:xfrm>
            <a:custGeom>
              <a:avLst/>
              <a:gdLst/>
              <a:ahLst/>
              <a:rect l="l" t="t" r="r" b="b"/>
              <a:pathLst>
                <a:path w="4857"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grpSp>
      <p:grpSp>
        <p:nvGrpSpPr>
          <p:cNvPr id="201" name="Group 202"/>
          <p:cNvGrpSpPr/>
          <p:nvPr/>
        </p:nvGrpSpPr>
        <p:grpSpPr>
          <a:xfrm>
            <a:off x="7021440" y="45000"/>
            <a:ext cx="2221560" cy="7472520"/>
            <a:chOff x="7021440" y="45000"/>
            <a:chExt cx="2221560" cy="7472520"/>
          </a:xfrm>
        </p:grpSpPr>
        <p:sp>
          <p:nvSpPr>
            <p:cNvPr id="202" name="CustomShape 203"/>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03" name="CustomShape 20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04" name="CustomShape 205"/>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05" name="CustomShape 20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06" name="CustomShape 207"/>
            <p:cNvSpPr/>
            <p:nvPr/>
          </p:nvSpPr>
          <p:spPr>
            <a:xfrm rot="10800000">
              <a:off x="9115560" y="904320"/>
              <a:ext cx="12744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07" name="CustomShape 208"/>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08" name="CustomShape 209"/>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09" name="CustomShape 210"/>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0" name="CustomShape 211"/>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1" name="CustomShape 212"/>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2" name="CustomShape 213"/>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3" name="CustomShape 214"/>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 name="CustomShape 215"/>
            <p:cNvSpPr/>
            <p:nvPr/>
          </p:nvSpPr>
          <p:spPr>
            <a:xfrm rot="10800000">
              <a:off x="8954640" y="25992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5" name="CustomShape 216"/>
            <p:cNvSpPr/>
            <p:nvPr/>
          </p:nvSpPr>
          <p:spPr>
            <a:xfrm rot="10800000">
              <a:off x="8793360" y="734724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6" name="CustomShape 217"/>
            <p:cNvSpPr/>
            <p:nvPr/>
          </p:nvSpPr>
          <p:spPr>
            <a:xfrm rot="10800000">
              <a:off x="8793360" y="562932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7" name="CustomShape 218"/>
            <p:cNvSpPr/>
            <p:nvPr/>
          </p:nvSpPr>
          <p:spPr>
            <a:xfrm rot="10800000">
              <a:off x="8793360" y="5199480"/>
              <a:ext cx="12744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8" name="CustomShape 219"/>
            <p:cNvSpPr/>
            <p:nvPr/>
          </p:nvSpPr>
          <p:spPr>
            <a:xfrm rot="10800000">
              <a:off x="8793360" y="498492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9" name="CustomShape 22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20" name="CustomShape 221"/>
            <p:cNvSpPr/>
            <p:nvPr/>
          </p:nvSpPr>
          <p:spPr>
            <a:xfrm rot="10800000">
              <a:off x="8793360" y="455508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1" name="CustomShape 222"/>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22" name="CustomShape 223"/>
            <p:cNvSpPr/>
            <p:nvPr/>
          </p:nvSpPr>
          <p:spPr>
            <a:xfrm rot="10800000">
              <a:off x="8793360" y="412596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3" name="CustomShape 224"/>
            <p:cNvSpPr/>
            <p:nvPr/>
          </p:nvSpPr>
          <p:spPr>
            <a:xfrm rot="10800000">
              <a:off x="8793360" y="3911400"/>
              <a:ext cx="12744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4" name="CustomShape 225"/>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25" name="CustomShape 226"/>
            <p:cNvSpPr/>
            <p:nvPr/>
          </p:nvSpPr>
          <p:spPr>
            <a:xfrm rot="10800000">
              <a:off x="8793360" y="3481560"/>
              <a:ext cx="12744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6" name="CustomShape 227"/>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27" name="CustomShape 228"/>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28" name="CustomShape 229"/>
            <p:cNvSpPr/>
            <p:nvPr/>
          </p:nvSpPr>
          <p:spPr>
            <a:xfrm rot="10800000">
              <a:off x="8793360" y="1977840"/>
              <a:ext cx="12744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29" name="CustomShape 230"/>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30" name="CustomShape 231"/>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31" name="CustomShape 232"/>
            <p:cNvSpPr/>
            <p:nvPr/>
          </p:nvSpPr>
          <p:spPr>
            <a:xfrm rot="10800000">
              <a:off x="8793360" y="133380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32" name="CustomShape 233"/>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33" name="CustomShape 234"/>
            <p:cNvSpPr/>
            <p:nvPr/>
          </p:nvSpPr>
          <p:spPr>
            <a:xfrm rot="10800000">
              <a:off x="8793360" y="68940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34" name="CustomShape 235"/>
            <p:cNvSpPr/>
            <p:nvPr/>
          </p:nvSpPr>
          <p:spPr>
            <a:xfrm rot="10800000">
              <a:off x="8632800" y="7132320"/>
              <a:ext cx="12708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35" name="CustomShape 236"/>
            <p:cNvSpPr/>
            <p:nvPr/>
          </p:nvSpPr>
          <p:spPr>
            <a:xfrm rot="10800000">
              <a:off x="8632800" y="6058800"/>
              <a:ext cx="12708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36" name="CustomShape 237"/>
            <p:cNvSpPr/>
            <p:nvPr/>
          </p:nvSpPr>
          <p:spPr>
            <a:xfrm rot="10800000">
              <a:off x="8632800" y="5844240"/>
              <a:ext cx="12708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37" name="CustomShape 238"/>
            <p:cNvSpPr/>
            <p:nvPr/>
          </p:nvSpPr>
          <p:spPr>
            <a:xfrm rot="10800000">
              <a:off x="8632800" y="5629320"/>
              <a:ext cx="12708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38" name="CustomShape 239"/>
            <p:cNvSpPr/>
            <p:nvPr/>
          </p:nvSpPr>
          <p:spPr>
            <a:xfrm rot="10800000">
              <a:off x="8632800" y="5199480"/>
              <a:ext cx="12708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39" name="CustomShape 240"/>
            <p:cNvSpPr/>
            <p:nvPr/>
          </p:nvSpPr>
          <p:spPr>
            <a:xfrm rot="10800000">
              <a:off x="8632800" y="4770000"/>
              <a:ext cx="12708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0" name="CustomShape 241"/>
            <p:cNvSpPr/>
            <p:nvPr/>
          </p:nvSpPr>
          <p:spPr>
            <a:xfrm rot="10800000">
              <a:off x="8632800" y="3911400"/>
              <a:ext cx="12708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1" name="CustomShape 242"/>
            <p:cNvSpPr/>
            <p:nvPr/>
          </p:nvSpPr>
          <p:spPr>
            <a:xfrm rot="10800000">
              <a:off x="8632800" y="3481560"/>
              <a:ext cx="12708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2" name="CustomShape 243"/>
            <p:cNvSpPr/>
            <p:nvPr/>
          </p:nvSpPr>
          <p:spPr>
            <a:xfrm rot="10800000">
              <a:off x="8632800" y="3266640"/>
              <a:ext cx="12708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3" name="CustomShape 244"/>
            <p:cNvSpPr/>
            <p:nvPr/>
          </p:nvSpPr>
          <p:spPr>
            <a:xfrm rot="10800000">
              <a:off x="8632800" y="3052080"/>
              <a:ext cx="12708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4" name="CustomShape 245"/>
            <p:cNvSpPr/>
            <p:nvPr/>
          </p:nvSpPr>
          <p:spPr>
            <a:xfrm rot="10800000">
              <a:off x="8632800" y="2622240"/>
              <a:ext cx="12708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5" name="CustomShape 246"/>
            <p:cNvSpPr/>
            <p:nvPr/>
          </p:nvSpPr>
          <p:spPr>
            <a:xfrm rot="10800000">
              <a:off x="8632800" y="2407320"/>
              <a:ext cx="12708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6" name="CustomShape 247"/>
            <p:cNvSpPr/>
            <p:nvPr/>
          </p:nvSpPr>
          <p:spPr>
            <a:xfrm rot="10800000">
              <a:off x="8632800" y="2192760"/>
              <a:ext cx="12708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47" name="CustomShape 248"/>
            <p:cNvSpPr/>
            <p:nvPr/>
          </p:nvSpPr>
          <p:spPr>
            <a:xfrm rot="10800000">
              <a:off x="8632800" y="1977840"/>
              <a:ext cx="12708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8" name="CustomShape 249"/>
            <p:cNvSpPr/>
            <p:nvPr/>
          </p:nvSpPr>
          <p:spPr>
            <a:xfrm rot="10800000">
              <a:off x="8632800" y="1548720"/>
              <a:ext cx="12708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9" name="CustomShape 250"/>
            <p:cNvSpPr/>
            <p:nvPr/>
          </p:nvSpPr>
          <p:spPr>
            <a:xfrm rot="10800000">
              <a:off x="8632800" y="1333800"/>
              <a:ext cx="12708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50" name="CustomShape 251"/>
            <p:cNvSpPr/>
            <p:nvPr/>
          </p:nvSpPr>
          <p:spPr>
            <a:xfrm rot="10800000">
              <a:off x="8632800" y="689400"/>
              <a:ext cx="12708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51" name="CustomShape 252"/>
            <p:cNvSpPr/>
            <p:nvPr/>
          </p:nvSpPr>
          <p:spPr>
            <a:xfrm rot="10800000">
              <a:off x="8632800" y="474480"/>
              <a:ext cx="127080" cy="17064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52" name="CustomShape 253"/>
            <p:cNvSpPr/>
            <p:nvPr/>
          </p:nvSpPr>
          <p:spPr>
            <a:xfrm rot="10800000">
              <a:off x="8632800" y="259920"/>
              <a:ext cx="12708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53" name="CustomShape 254"/>
            <p:cNvSpPr/>
            <p:nvPr/>
          </p:nvSpPr>
          <p:spPr>
            <a:xfrm rot="10800000">
              <a:off x="8471520" y="734724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54" name="CustomShape 255"/>
            <p:cNvSpPr/>
            <p:nvPr/>
          </p:nvSpPr>
          <p:spPr>
            <a:xfrm rot="10800000">
              <a:off x="8471520" y="6703200"/>
              <a:ext cx="12744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55" name="CustomShape 256"/>
            <p:cNvSpPr/>
            <p:nvPr/>
          </p:nvSpPr>
          <p:spPr>
            <a:xfrm rot="10800000">
              <a:off x="8471520" y="648864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56" name="CustomShape 257"/>
            <p:cNvSpPr/>
            <p:nvPr/>
          </p:nvSpPr>
          <p:spPr>
            <a:xfrm rot="10800000">
              <a:off x="8471520" y="605880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57" name="CustomShape 258"/>
            <p:cNvSpPr/>
            <p:nvPr/>
          </p:nvSpPr>
          <p:spPr>
            <a:xfrm rot="10800000">
              <a:off x="8471520" y="584424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58" name="CustomShape 259"/>
            <p:cNvSpPr/>
            <p:nvPr/>
          </p:nvSpPr>
          <p:spPr>
            <a:xfrm rot="10800000">
              <a:off x="8471520" y="5414400"/>
              <a:ext cx="12744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59" name="CustomShape 260"/>
            <p:cNvSpPr/>
            <p:nvPr/>
          </p:nvSpPr>
          <p:spPr>
            <a:xfrm rot="10800000">
              <a:off x="8471520" y="5199480"/>
              <a:ext cx="12744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60" name="CustomShape 261"/>
            <p:cNvSpPr/>
            <p:nvPr/>
          </p:nvSpPr>
          <p:spPr>
            <a:xfrm rot="10800000">
              <a:off x="8471520" y="498492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1" name="CustomShape 262"/>
            <p:cNvSpPr/>
            <p:nvPr/>
          </p:nvSpPr>
          <p:spPr>
            <a:xfrm rot="10800000">
              <a:off x="8471520" y="477000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2" name="CustomShape 263"/>
            <p:cNvSpPr/>
            <p:nvPr/>
          </p:nvSpPr>
          <p:spPr>
            <a:xfrm rot="10800000">
              <a:off x="8471520" y="455508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3" name="CustomShape 264"/>
            <p:cNvSpPr/>
            <p:nvPr/>
          </p:nvSpPr>
          <p:spPr>
            <a:xfrm rot="10800000">
              <a:off x="8471520" y="4340160"/>
              <a:ext cx="12744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4" name="CustomShape 265"/>
            <p:cNvSpPr/>
            <p:nvPr/>
          </p:nvSpPr>
          <p:spPr>
            <a:xfrm rot="10800000">
              <a:off x="8471520" y="412596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5" name="CustomShape 266"/>
            <p:cNvSpPr/>
            <p:nvPr/>
          </p:nvSpPr>
          <p:spPr>
            <a:xfrm rot="10800000">
              <a:off x="8471520" y="369648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66" name="CustomShape 267"/>
            <p:cNvSpPr/>
            <p:nvPr/>
          </p:nvSpPr>
          <p:spPr>
            <a:xfrm rot="10800000">
              <a:off x="8471520" y="326664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7" name="CustomShape 268"/>
            <p:cNvSpPr/>
            <p:nvPr/>
          </p:nvSpPr>
          <p:spPr>
            <a:xfrm rot="10800000">
              <a:off x="8471520" y="305208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68" name="CustomShape 269"/>
            <p:cNvSpPr/>
            <p:nvPr/>
          </p:nvSpPr>
          <p:spPr>
            <a:xfrm rot="10800000">
              <a:off x="8471520" y="283716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69" name="CustomShape 270"/>
            <p:cNvSpPr/>
            <p:nvPr/>
          </p:nvSpPr>
          <p:spPr>
            <a:xfrm rot="10800000">
              <a:off x="8471520" y="262224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0" name="CustomShape 271"/>
            <p:cNvSpPr/>
            <p:nvPr/>
          </p:nvSpPr>
          <p:spPr>
            <a:xfrm rot="10800000">
              <a:off x="8471520" y="2407320"/>
              <a:ext cx="12744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1" name="CustomShape 272"/>
            <p:cNvSpPr/>
            <p:nvPr/>
          </p:nvSpPr>
          <p:spPr>
            <a:xfrm rot="10800000">
              <a:off x="8471520" y="1977840"/>
              <a:ext cx="12744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2" name="CustomShape 273"/>
            <p:cNvSpPr/>
            <p:nvPr/>
          </p:nvSpPr>
          <p:spPr>
            <a:xfrm rot="10800000">
              <a:off x="8471520" y="176292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3" name="CustomShape 274"/>
            <p:cNvSpPr/>
            <p:nvPr/>
          </p:nvSpPr>
          <p:spPr>
            <a:xfrm rot="10800000">
              <a:off x="8471520" y="133380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4" name="CustomShape 275"/>
            <p:cNvSpPr/>
            <p:nvPr/>
          </p:nvSpPr>
          <p:spPr>
            <a:xfrm rot="10800000">
              <a:off x="8471520" y="111924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 name="CustomShape 276"/>
            <p:cNvSpPr/>
            <p:nvPr/>
          </p:nvSpPr>
          <p:spPr>
            <a:xfrm rot="10800000">
              <a:off x="8471520" y="90432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6" name="CustomShape 277"/>
            <p:cNvSpPr/>
            <p:nvPr/>
          </p:nvSpPr>
          <p:spPr>
            <a:xfrm rot="10800000">
              <a:off x="8471520" y="25992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7" name="CustomShape 278"/>
            <p:cNvSpPr/>
            <p:nvPr/>
          </p:nvSpPr>
          <p:spPr>
            <a:xfrm rot="10800000">
              <a:off x="8471520" y="4500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8" name="CustomShape 279"/>
            <p:cNvSpPr/>
            <p:nvPr/>
          </p:nvSpPr>
          <p:spPr>
            <a:xfrm rot="10800000">
              <a:off x="8310600" y="6918120"/>
              <a:ext cx="12708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79" name="CustomShape 280"/>
            <p:cNvSpPr/>
            <p:nvPr/>
          </p:nvSpPr>
          <p:spPr>
            <a:xfrm rot="10800000">
              <a:off x="8310600" y="6703200"/>
              <a:ext cx="127080" cy="17064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80" name="CustomShape 281"/>
            <p:cNvSpPr/>
            <p:nvPr/>
          </p:nvSpPr>
          <p:spPr>
            <a:xfrm rot="10800000">
              <a:off x="8310600" y="6273720"/>
              <a:ext cx="12708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81" name="CustomShape 282"/>
            <p:cNvSpPr/>
            <p:nvPr/>
          </p:nvSpPr>
          <p:spPr>
            <a:xfrm rot="10800000">
              <a:off x="8310600" y="5844240"/>
              <a:ext cx="12708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82" name="CustomShape 283"/>
            <p:cNvSpPr/>
            <p:nvPr/>
          </p:nvSpPr>
          <p:spPr>
            <a:xfrm rot="10800000">
              <a:off x="8310600" y="5629320"/>
              <a:ext cx="12708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83" name="CustomShape 284"/>
            <p:cNvSpPr/>
            <p:nvPr/>
          </p:nvSpPr>
          <p:spPr>
            <a:xfrm rot="10800000">
              <a:off x="8310600" y="5414400"/>
              <a:ext cx="12708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4" name="CustomShape 285"/>
            <p:cNvSpPr/>
            <p:nvPr/>
          </p:nvSpPr>
          <p:spPr>
            <a:xfrm rot="10800000">
              <a:off x="8310600" y="5199480"/>
              <a:ext cx="127080" cy="17064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85" name="CustomShape 286"/>
            <p:cNvSpPr/>
            <p:nvPr/>
          </p:nvSpPr>
          <p:spPr>
            <a:xfrm rot="10800000">
              <a:off x="8310600" y="455508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6" name="CustomShape 287"/>
            <p:cNvSpPr/>
            <p:nvPr/>
          </p:nvSpPr>
          <p:spPr>
            <a:xfrm rot="10800000">
              <a:off x="8310600" y="4340160"/>
              <a:ext cx="127080" cy="17064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87" name="CustomShape 288"/>
            <p:cNvSpPr/>
            <p:nvPr/>
          </p:nvSpPr>
          <p:spPr>
            <a:xfrm rot="10800000">
              <a:off x="8310600" y="412596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8" name="CustomShape 289"/>
            <p:cNvSpPr/>
            <p:nvPr/>
          </p:nvSpPr>
          <p:spPr>
            <a:xfrm rot="10800000">
              <a:off x="8310600" y="3911400"/>
              <a:ext cx="12708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89" name="CustomShape 290"/>
            <p:cNvSpPr/>
            <p:nvPr/>
          </p:nvSpPr>
          <p:spPr>
            <a:xfrm rot="10800000">
              <a:off x="8310600" y="3696480"/>
              <a:ext cx="12708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90" name="CustomShape 291"/>
            <p:cNvSpPr/>
            <p:nvPr/>
          </p:nvSpPr>
          <p:spPr>
            <a:xfrm rot="10800000">
              <a:off x="8310600" y="3481560"/>
              <a:ext cx="12708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1" name="CustomShape 292"/>
            <p:cNvSpPr/>
            <p:nvPr/>
          </p:nvSpPr>
          <p:spPr>
            <a:xfrm rot="10800000">
              <a:off x="8310600" y="3266640"/>
              <a:ext cx="12708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92" name="CustomShape 293"/>
            <p:cNvSpPr/>
            <p:nvPr/>
          </p:nvSpPr>
          <p:spPr>
            <a:xfrm rot="10800000">
              <a:off x="8310600" y="305208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3" name="CustomShape 294"/>
            <p:cNvSpPr/>
            <p:nvPr/>
          </p:nvSpPr>
          <p:spPr>
            <a:xfrm rot="10800000">
              <a:off x="8310600" y="2837160"/>
              <a:ext cx="12708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94" name="CustomShape 295"/>
            <p:cNvSpPr/>
            <p:nvPr/>
          </p:nvSpPr>
          <p:spPr>
            <a:xfrm rot="10800000">
              <a:off x="8310600" y="262224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5" name="CustomShape 296"/>
            <p:cNvSpPr/>
            <p:nvPr/>
          </p:nvSpPr>
          <p:spPr>
            <a:xfrm rot="10800000">
              <a:off x="8310600" y="2192760"/>
              <a:ext cx="12708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96" name="CustomShape 297"/>
            <p:cNvSpPr/>
            <p:nvPr/>
          </p:nvSpPr>
          <p:spPr>
            <a:xfrm rot="10800000">
              <a:off x="8310600" y="1762920"/>
              <a:ext cx="12708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297" name="CustomShape 298"/>
            <p:cNvSpPr/>
            <p:nvPr/>
          </p:nvSpPr>
          <p:spPr>
            <a:xfrm rot="10800000">
              <a:off x="8310600" y="154872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298" name="CustomShape 299"/>
            <p:cNvSpPr/>
            <p:nvPr/>
          </p:nvSpPr>
          <p:spPr>
            <a:xfrm rot="10800000">
              <a:off x="8310600" y="1333800"/>
              <a:ext cx="12708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299" name="CustomShape 300"/>
            <p:cNvSpPr/>
            <p:nvPr/>
          </p:nvSpPr>
          <p:spPr>
            <a:xfrm rot="10800000">
              <a:off x="8310600" y="111924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00" name="CustomShape 301"/>
            <p:cNvSpPr/>
            <p:nvPr/>
          </p:nvSpPr>
          <p:spPr>
            <a:xfrm rot="10800000">
              <a:off x="8310600" y="68940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01" name="CustomShape 302"/>
            <p:cNvSpPr/>
            <p:nvPr/>
          </p:nvSpPr>
          <p:spPr>
            <a:xfrm rot="10800000">
              <a:off x="8310600" y="474480"/>
              <a:ext cx="127080" cy="17064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02" name="CustomShape 303"/>
            <p:cNvSpPr/>
            <p:nvPr/>
          </p:nvSpPr>
          <p:spPr>
            <a:xfrm rot="10800000">
              <a:off x="8310600" y="259920"/>
              <a:ext cx="12708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303" name="CustomShape 304"/>
            <p:cNvSpPr/>
            <p:nvPr/>
          </p:nvSpPr>
          <p:spPr>
            <a:xfrm rot="10800000">
              <a:off x="8310600" y="4500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04" name="CustomShape 305"/>
            <p:cNvSpPr/>
            <p:nvPr/>
          </p:nvSpPr>
          <p:spPr>
            <a:xfrm rot="10800000">
              <a:off x="8149320" y="7132320"/>
              <a:ext cx="127080" cy="17064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05" name="CustomShape 306"/>
            <p:cNvSpPr/>
            <p:nvPr/>
          </p:nvSpPr>
          <p:spPr>
            <a:xfrm rot="10800000">
              <a:off x="8149320" y="6703200"/>
              <a:ext cx="127080" cy="17064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06" name="CustomShape 307"/>
            <p:cNvSpPr/>
            <p:nvPr/>
          </p:nvSpPr>
          <p:spPr>
            <a:xfrm rot="10800000">
              <a:off x="8149320" y="648864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07" name="CustomShape 308"/>
            <p:cNvSpPr/>
            <p:nvPr/>
          </p:nvSpPr>
          <p:spPr>
            <a:xfrm rot="10800000">
              <a:off x="8149320" y="627372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08" name="CustomShape 309"/>
            <p:cNvSpPr/>
            <p:nvPr/>
          </p:nvSpPr>
          <p:spPr>
            <a:xfrm rot="10800000">
              <a:off x="8149320" y="605880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09" name="CustomShape 310"/>
            <p:cNvSpPr/>
            <p:nvPr/>
          </p:nvSpPr>
          <p:spPr>
            <a:xfrm rot="10800000">
              <a:off x="8149320" y="562932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10" name="CustomShape 311"/>
            <p:cNvSpPr/>
            <p:nvPr/>
          </p:nvSpPr>
          <p:spPr>
            <a:xfrm rot="10800000">
              <a:off x="8149320" y="5199480"/>
              <a:ext cx="127080" cy="17064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11" name="CustomShape 312"/>
            <p:cNvSpPr/>
            <p:nvPr/>
          </p:nvSpPr>
          <p:spPr>
            <a:xfrm rot="10800000">
              <a:off x="8149320" y="498492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2" name="CustomShape 313"/>
            <p:cNvSpPr/>
            <p:nvPr/>
          </p:nvSpPr>
          <p:spPr>
            <a:xfrm rot="10800000">
              <a:off x="8149320" y="477000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13" name="CustomShape 314"/>
            <p:cNvSpPr/>
            <p:nvPr/>
          </p:nvSpPr>
          <p:spPr>
            <a:xfrm rot="10800000">
              <a:off x="8149320" y="4340160"/>
              <a:ext cx="127080" cy="17064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14" name="CustomShape 315"/>
            <p:cNvSpPr/>
            <p:nvPr/>
          </p:nvSpPr>
          <p:spPr>
            <a:xfrm rot="10800000">
              <a:off x="8149320" y="412596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5" name="CustomShape 316"/>
            <p:cNvSpPr/>
            <p:nvPr/>
          </p:nvSpPr>
          <p:spPr>
            <a:xfrm rot="10800000">
              <a:off x="8149320" y="391140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6" name="CustomShape 317"/>
            <p:cNvSpPr/>
            <p:nvPr/>
          </p:nvSpPr>
          <p:spPr>
            <a:xfrm rot="10800000">
              <a:off x="8149320" y="369648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17" name="CustomShape 318"/>
            <p:cNvSpPr/>
            <p:nvPr/>
          </p:nvSpPr>
          <p:spPr>
            <a:xfrm rot="10800000">
              <a:off x="8149320" y="348156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18" name="CustomShape 319"/>
            <p:cNvSpPr/>
            <p:nvPr/>
          </p:nvSpPr>
          <p:spPr>
            <a:xfrm rot="10800000">
              <a:off x="8149320" y="326664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19" name="CustomShape 320"/>
            <p:cNvSpPr/>
            <p:nvPr/>
          </p:nvSpPr>
          <p:spPr>
            <a:xfrm rot="10800000">
              <a:off x="8149320" y="305208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0" name="CustomShape 321"/>
            <p:cNvSpPr/>
            <p:nvPr/>
          </p:nvSpPr>
          <p:spPr>
            <a:xfrm rot="10800000">
              <a:off x="8149320" y="262224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1" name="CustomShape 322"/>
            <p:cNvSpPr/>
            <p:nvPr/>
          </p:nvSpPr>
          <p:spPr>
            <a:xfrm rot="10800000">
              <a:off x="8149320" y="219276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22" name="CustomShape 323"/>
            <p:cNvSpPr/>
            <p:nvPr/>
          </p:nvSpPr>
          <p:spPr>
            <a:xfrm rot="10800000">
              <a:off x="8149320" y="197784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3" name="CustomShape 324"/>
            <p:cNvSpPr/>
            <p:nvPr/>
          </p:nvSpPr>
          <p:spPr>
            <a:xfrm rot="10800000">
              <a:off x="8149320" y="176292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24" name="CustomShape 325"/>
            <p:cNvSpPr/>
            <p:nvPr/>
          </p:nvSpPr>
          <p:spPr>
            <a:xfrm rot="10800000">
              <a:off x="8149320" y="154872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5" name="CustomShape 326"/>
            <p:cNvSpPr/>
            <p:nvPr/>
          </p:nvSpPr>
          <p:spPr>
            <a:xfrm rot="10800000">
              <a:off x="8149320" y="111924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6" name="CustomShape 327"/>
            <p:cNvSpPr/>
            <p:nvPr/>
          </p:nvSpPr>
          <p:spPr>
            <a:xfrm rot="10800000">
              <a:off x="8149320" y="90432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27" name="CustomShape 328"/>
            <p:cNvSpPr/>
            <p:nvPr/>
          </p:nvSpPr>
          <p:spPr>
            <a:xfrm rot="10800000">
              <a:off x="8149320" y="474480"/>
              <a:ext cx="127080" cy="17064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8" name="CustomShape 329"/>
            <p:cNvSpPr/>
            <p:nvPr/>
          </p:nvSpPr>
          <p:spPr>
            <a:xfrm rot="10800000">
              <a:off x="8149320" y="4500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29" name="CustomShape 330"/>
            <p:cNvSpPr/>
            <p:nvPr/>
          </p:nvSpPr>
          <p:spPr>
            <a:xfrm rot="10800000">
              <a:off x="7988040" y="6918120"/>
              <a:ext cx="12744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0" name="CustomShape 331"/>
            <p:cNvSpPr/>
            <p:nvPr/>
          </p:nvSpPr>
          <p:spPr>
            <a:xfrm rot="10800000">
              <a:off x="7988040" y="6273720"/>
              <a:ext cx="12744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31" name="CustomShape 332"/>
            <p:cNvSpPr/>
            <p:nvPr/>
          </p:nvSpPr>
          <p:spPr>
            <a:xfrm rot="10800000">
              <a:off x="7988040" y="6058800"/>
              <a:ext cx="12744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2" name="CustomShape 333"/>
            <p:cNvSpPr/>
            <p:nvPr/>
          </p:nvSpPr>
          <p:spPr>
            <a:xfrm rot="10800000">
              <a:off x="7988040" y="5844240"/>
              <a:ext cx="12744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33" name="CustomShape 334"/>
            <p:cNvSpPr/>
            <p:nvPr/>
          </p:nvSpPr>
          <p:spPr>
            <a:xfrm rot="10800000">
              <a:off x="7988040" y="5414400"/>
              <a:ext cx="12744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4" name="CustomShape 335"/>
            <p:cNvSpPr/>
            <p:nvPr/>
          </p:nvSpPr>
          <p:spPr>
            <a:xfrm rot="10800000">
              <a:off x="7988040" y="4984920"/>
              <a:ext cx="12744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5" name="CustomShape 336"/>
            <p:cNvSpPr/>
            <p:nvPr/>
          </p:nvSpPr>
          <p:spPr>
            <a:xfrm rot="10800000">
              <a:off x="7988040" y="4770000"/>
              <a:ext cx="12744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36" name="CustomShape 337"/>
            <p:cNvSpPr/>
            <p:nvPr/>
          </p:nvSpPr>
          <p:spPr>
            <a:xfrm rot="10800000">
              <a:off x="7988040" y="4555080"/>
              <a:ext cx="12744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7" name="CustomShape 338"/>
            <p:cNvSpPr/>
            <p:nvPr/>
          </p:nvSpPr>
          <p:spPr>
            <a:xfrm rot="10800000">
              <a:off x="7988040" y="4125960"/>
              <a:ext cx="12744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38" name="CustomShape 339"/>
            <p:cNvSpPr/>
            <p:nvPr/>
          </p:nvSpPr>
          <p:spPr>
            <a:xfrm rot="10800000">
              <a:off x="7988040" y="3696480"/>
              <a:ext cx="12744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339" name="CustomShape 340"/>
            <p:cNvSpPr/>
            <p:nvPr/>
          </p:nvSpPr>
          <p:spPr>
            <a:xfrm rot="10800000">
              <a:off x="7988040" y="3266640"/>
              <a:ext cx="12744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40" name="CustomShape 341"/>
            <p:cNvSpPr/>
            <p:nvPr/>
          </p:nvSpPr>
          <p:spPr>
            <a:xfrm rot="10800000">
              <a:off x="7988040" y="2837160"/>
              <a:ext cx="12744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41" name="CustomShape 342"/>
            <p:cNvSpPr/>
            <p:nvPr/>
          </p:nvSpPr>
          <p:spPr>
            <a:xfrm rot="10800000">
              <a:off x="7988040" y="2622240"/>
              <a:ext cx="12744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2" name="CustomShape 343"/>
            <p:cNvSpPr/>
            <p:nvPr/>
          </p:nvSpPr>
          <p:spPr>
            <a:xfrm rot="10800000">
              <a:off x="7988040" y="1977840"/>
              <a:ext cx="127440" cy="17028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3" name="CustomShape 344"/>
            <p:cNvSpPr/>
            <p:nvPr/>
          </p:nvSpPr>
          <p:spPr>
            <a:xfrm rot="10800000">
              <a:off x="7988040" y="1762920"/>
              <a:ext cx="12744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344" name="CustomShape 345"/>
            <p:cNvSpPr/>
            <p:nvPr/>
          </p:nvSpPr>
          <p:spPr>
            <a:xfrm rot="10800000">
              <a:off x="7988040" y="1548720"/>
              <a:ext cx="12744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5" name="CustomShape 346"/>
            <p:cNvSpPr/>
            <p:nvPr/>
          </p:nvSpPr>
          <p:spPr>
            <a:xfrm rot="10800000">
              <a:off x="7988040" y="1333800"/>
              <a:ext cx="12744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346" name="CustomShape 347"/>
            <p:cNvSpPr/>
            <p:nvPr/>
          </p:nvSpPr>
          <p:spPr>
            <a:xfrm rot="10800000">
              <a:off x="7988040" y="1119240"/>
              <a:ext cx="12744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7" name="CustomShape 348"/>
            <p:cNvSpPr/>
            <p:nvPr/>
          </p:nvSpPr>
          <p:spPr>
            <a:xfrm rot="10800000">
              <a:off x="7988040" y="689400"/>
              <a:ext cx="12744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8" name="CustomShape 349"/>
            <p:cNvSpPr/>
            <p:nvPr/>
          </p:nvSpPr>
          <p:spPr>
            <a:xfrm rot="10800000">
              <a:off x="7988040" y="474480"/>
              <a:ext cx="127440" cy="170640"/>
            </a:xfrm>
            <a:custGeom>
              <a:avLst/>
              <a:gdLst/>
              <a:ahLst/>
              <a:rect l="l" t="t" r="r" b="b"/>
              <a:pathLst>
                <a:path w="4856" h="4857">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349" name="CustomShape 350"/>
            <p:cNvSpPr/>
            <p:nvPr/>
          </p:nvSpPr>
          <p:spPr>
            <a:xfrm rot="10800000">
              <a:off x="7827120" y="734724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0" name="CustomShape 351"/>
            <p:cNvSpPr/>
            <p:nvPr/>
          </p:nvSpPr>
          <p:spPr>
            <a:xfrm rot="10800000">
              <a:off x="7827120" y="6703200"/>
              <a:ext cx="127080" cy="17064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1" name="CustomShape 352"/>
            <p:cNvSpPr/>
            <p:nvPr/>
          </p:nvSpPr>
          <p:spPr>
            <a:xfrm rot="10800000">
              <a:off x="7827120" y="627372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2" name="CustomShape 353"/>
            <p:cNvSpPr/>
            <p:nvPr/>
          </p:nvSpPr>
          <p:spPr>
            <a:xfrm rot="10800000">
              <a:off x="7827120" y="562932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3" name="CustomShape 354"/>
            <p:cNvSpPr/>
            <p:nvPr/>
          </p:nvSpPr>
          <p:spPr>
            <a:xfrm rot="10800000">
              <a:off x="7827120" y="541440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4" name="CustomShape 355"/>
            <p:cNvSpPr/>
            <p:nvPr/>
          </p:nvSpPr>
          <p:spPr>
            <a:xfrm rot="10800000">
              <a:off x="7827120" y="455508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5" name="CustomShape 356"/>
            <p:cNvSpPr/>
            <p:nvPr/>
          </p:nvSpPr>
          <p:spPr>
            <a:xfrm rot="10800000">
              <a:off x="7827120" y="4340160"/>
              <a:ext cx="127080" cy="17064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56" name="CustomShape 357"/>
            <p:cNvSpPr/>
            <p:nvPr/>
          </p:nvSpPr>
          <p:spPr>
            <a:xfrm rot="10800000">
              <a:off x="7827120" y="391140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7" name="CustomShape 358"/>
            <p:cNvSpPr/>
            <p:nvPr/>
          </p:nvSpPr>
          <p:spPr>
            <a:xfrm rot="10800000">
              <a:off x="7827120" y="369648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58" name="CustomShape 359"/>
            <p:cNvSpPr/>
            <p:nvPr/>
          </p:nvSpPr>
          <p:spPr>
            <a:xfrm rot="10800000">
              <a:off x="7827120" y="348156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59" name="CustomShape 360"/>
            <p:cNvSpPr/>
            <p:nvPr/>
          </p:nvSpPr>
          <p:spPr>
            <a:xfrm rot="10800000">
              <a:off x="7827120" y="3266640"/>
              <a:ext cx="127080" cy="17028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60" name="CustomShape 361"/>
            <p:cNvSpPr/>
            <p:nvPr/>
          </p:nvSpPr>
          <p:spPr>
            <a:xfrm rot="10800000">
              <a:off x="7827120" y="262224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61" name="CustomShape 362"/>
            <p:cNvSpPr/>
            <p:nvPr/>
          </p:nvSpPr>
          <p:spPr>
            <a:xfrm rot="10800000">
              <a:off x="7827120" y="2407320"/>
              <a:ext cx="127080" cy="17064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62" name="CustomShape 363"/>
            <p:cNvSpPr/>
            <p:nvPr/>
          </p:nvSpPr>
          <p:spPr>
            <a:xfrm rot="10800000">
              <a:off x="7827120" y="219276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63" name="CustomShape 364"/>
            <p:cNvSpPr/>
            <p:nvPr/>
          </p:nvSpPr>
          <p:spPr>
            <a:xfrm rot="10800000">
              <a:off x="7827120" y="176292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64" name="CustomShape 365"/>
            <p:cNvSpPr/>
            <p:nvPr/>
          </p:nvSpPr>
          <p:spPr>
            <a:xfrm rot="10800000">
              <a:off x="7827120" y="68940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65" name="CustomShape 366"/>
            <p:cNvSpPr/>
            <p:nvPr/>
          </p:nvSpPr>
          <p:spPr>
            <a:xfrm rot="10800000">
              <a:off x="7827120" y="259920"/>
              <a:ext cx="127080" cy="170280"/>
            </a:xfrm>
            <a:custGeom>
              <a:avLst/>
              <a:gdLst/>
              <a:ahLst/>
              <a:rect l="l" t="t" r="r" b="b"/>
              <a:pathLst>
                <a:path w="4856"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66" name="CustomShape 367"/>
            <p:cNvSpPr/>
            <p:nvPr/>
          </p:nvSpPr>
          <p:spPr>
            <a:xfrm rot="10800000">
              <a:off x="7827120" y="45000"/>
              <a:ext cx="127080" cy="170280"/>
            </a:xfrm>
            <a:custGeom>
              <a:avLst/>
              <a:gdLst/>
              <a:ahLst/>
              <a:rect l="l" t="t" r="r" b="b"/>
              <a:pathLst>
                <a:path w="4856"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67" name="CustomShape 368"/>
            <p:cNvSpPr/>
            <p:nvPr/>
          </p:nvSpPr>
          <p:spPr>
            <a:xfrm rot="10800000">
              <a:off x="7665840" y="7132320"/>
              <a:ext cx="12744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68" name="CustomShape 369"/>
            <p:cNvSpPr/>
            <p:nvPr/>
          </p:nvSpPr>
          <p:spPr>
            <a:xfrm rot="10800000">
              <a:off x="7665840" y="6918120"/>
              <a:ext cx="12744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69" name="CustomShape 370"/>
            <p:cNvSpPr/>
            <p:nvPr/>
          </p:nvSpPr>
          <p:spPr>
            <a:xfrm rot="10800000">
              <a:off x="7665840" y="627372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0" name="CustomShape 371"/>
            <p:cNvSpPr/>
            <p:nvPr/>
          </p:nvSpPr>
          <p:spPr>
            <a:xfrm rot="10800000">
              <a:off x="7665840" y="584424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1" name="CustomShape 372"/>
            <p:cNvSpPr/>
            <p:nvPr/>
          </p:nvSpPr>
          <p:spPr>
            <a:xfrm rot="10800000">
              <a:off x="7665840" y="5414400"/>
              <a:ext cx="12744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72" name="CustomShape 373"/>
            <p:cNvSpPr/>
            <p:nvPr/>
          </p:nvSpPr>
          <p:spPr>
            <a:xfrm rot="10800000">
              <a:off x="7665840" y="477000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3" name="CustomShape 374"/>
            <p:cNvSpPr/>
            <p:nvPr/>
          </p:nvSpPr>
          <p:spPr>
            <a:xfrm rot="10800000">
              <a:off x="7665840" y="4340160"/>
              <a:ext cx="12744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4" name="CustomShape 375"/>
            <p:cNvSpPr/>
            <p:nvPr/>
          </p:nvSpPr>
          <p:spPr>
            <a:xfrm rot="10800000">
              <a:off x="7665840" y="369648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75" name="CustomShape 376"/>
            <p:cNvSpPr/>
            <p:nvPr/>
          </p:nvSpPr>
          <p:spPr>
            <a:xfrm rot="10800000">
              <a:off x="7665840" y="326664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6" name="CustomShape 377"/>
            <p:cNvSpPr/>
            <p:nvPr/>
          </p:nvSpPr>
          <p:spPr>
            <a:xfrm rot="10800000">
              <a:off x="7665840" y="305208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77" name="CustomShape 378"/>
            <p:cNvSpPr/>
            <p:nvPr/>
          </p:nvSpPr>
          <p:spPr>
            <a:xfrm rot="10800000">
              <a:off x="7665840" y="262224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78" name="CustomShape 379"/>
            <p:cNvSpPr/>
            <p:nvPr/>
          </p:nvSpPr>
          <p:spPr>
            <a:xfrm rot="10800000">
              <a:off x="7665840" y="2407320"/>
              <a:ext cx="12744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79" name="CustomShape 380"/>
            <p:cNvSpPr/>
            <p:nvPr/>
          </p:nvSpPr>
          <p:spPr>
            <a:xfrm rot="10800000">
              <a:off x="7665840" y="219276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0" name="CustomShape 381"/>
            <p:cNvSpPr/>
            <p:nvPr/>
          </p:nvSpPr>
          <p:spPr>
            <a:xfrm rot="10800000">
              <a:off x="7665840" y="176292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1" name="CustomShape 382"/>
            <p:cNvSpPr/>
            <p:nvPr/>
          </p:nvSpPr>
          <p:spPr>
            <a:xfrm rot="10800000">
              <a:off x="7665840" y="154872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2" name="CustomShape 383"/>
            <p:cNvSpPr/>
            <p:nvPr/>
          </p:nvSpPr>
          <p:spPr>
            <a:xfrm rot="10800000">
              <a:off x="7665840" y="90432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83" name="CustomShape 384"/>
            <p:cNvSpPr/>
            <p:nvPr/>
          </p:nvSpPr>
          <p:spPr>
            <a:xfrm rot="10800000">
              <a:off x="7665840" y="474480"/>
              <a:ext cx="127440" cy="17064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384" name="CustomShape 385"/>
            <p:cNvSpPr/>
            <p:nvPr/>
          </p:nvSpPr>
          <p:spPr>
            <a:xfrm rot="10800000">
              <a:off x="7665840" y="25992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85" name="CustomShape 386"/>
            <p:cNvSpPr/>
            <p:nvPr/>
          </p:nvSpPr>
          <p:spPr>
            <a:xfrm rot="10800000">
              <a:off x="7504920" y="7347240"/>
              <a:ext cx="12708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6" name="CustomShape 387"/>
            <p:cNvSpPr/>
            <p:nvPr/>
          </p:nvSpPr>
          <p:spPr>
            <a:xfrm rot="10800000">
              <a:off x="7504920" y="6703200"/>
              <a:ext cx="12708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87" name="CustomShape 388"/>
            <p:cNvSpPr/>
            <p:nvPr/>
          </p:nvSpPr>
          <p:spPr>
            <a:xfrm rot="10800000">
              <a:off x="7504920" y="6058800"/>
              <a:ext cx="12708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88" name="CustomShape 389"/>
            <p:cNvSpPr/>
            <p:nvPr/>
          </p:nvSpPr>
          <p:spPr>
            <a:xfrm rot="10800000">
              <a:off x="7504920" y="5199480"/>
              <a:ext cx="12708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389" name="CustomShape 390"/>
            <p:cNvSpPr/>
            <p:nvPr/>
          </p:nvSpPr>
          <p:spPr>
            <a:xfrm rot="10800000">
              <a:off x="7504920" y="4340160"/>
              <a:ext cx="12708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90" name="CustomShape 391"/>
            <p:cNvSpPr/>
            <p:nvPr/>
          </p:nvSpPr>
          <p:spPr>
            <a:xfrm rot="10800000">
              <a:off x="7504920" y="3266640"/>
              <a:ext cx="12708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91" name="CustomShape 392"/>
            <p:cNvSpPr/>
            <p:nvPr/>
          </p:nvSpPr>
          <p:spPr>
            <a:xfrm rot="10800000">
              <a:off x="7504920" y="1548720"/>
              <a:ext cx="12708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92" name="CustomShape 393"/>
            <p:cNvSpPr/>
            <p:nvPr/>
          </p:nvSpPr>
          <p:spPr>
            <a:xfrm rot="10800000">
              <a:off x="7504920" y="1333800"/>
              <a:ext cx="12708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393" name="CustomShape 394"/>
            <p:cNvSpPr/>
            <p:nvPr/>
          </p:nvSpPr>
          <p:spPr>
            <a:xfrm rot="10800000">
              <a:off x="7504920" y="45000"/>
              <a:ext cx="12708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394" name="CustomShape 395"/>
            <p:cNvSpPr/>
            <p:nvPr/>
          </p:nvSpPr>
          <p:spPr>
            <a:xfrm rot="10800000">
              <a:off x="7343640" y="7132320"/>
              <a:ext cx="12744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95" name="CustomShape 396"/>
            <p:cNvSpPr/>
            <p:nvPr/>
          </p:nvSpPr>
          <p:spPr>
            <a:xfrm rot="10800000">
              <a:off x="7343640" y="584424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96" name="CustomShape 397"/>
            <p:cNvSpPr/>
            <p:nvPr/>
          </p:nvSpPr>
          <p:spPr>
            <a:xfrm rot="10800000">
              <a:off x="7343640" y="477000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97" name="CustomShape 398"/>
            <p:cNvSpPr/>
            <p:nvPr/>
          </p:nvSpPr>
          <p:spPr>
            <a:xfrm rot="10800000">
              <a:off x="7343640" y="369648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398" name="CustomShape 399"/>
            <p:cNvSpPr/>
            <p:nvPr/>
          </p:nvSpPr>
          <p:spPr>
            <a:xfrm rot="10800000">
              <a:off x="7343640" y="2407320"/>
              <a:ext cx="12744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399" name="CustomShape 400"/>
            <p:cNvSpPr/>
            <p:nvPr/>
          </p:nvSpPr>
          <p:spPr>
            <a:xfrm rot="10800000">
              <a:off x="7343640" y="1333800"/>
              <a:ext cx="12744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400" name="CustomShape 401"/>
            <p:cNvSpPr/>
            <p:nvPr/>
          </p:nvSpPr>
          <p:spPr>
            <a:xfrm rot="10800000">
              <a:off x="7343640" y="1119240"/>
              <a:ext cx="12744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401" name="CustomShape 402"/>
            <p:cNvSpPr/>
            <p:nvPr/>
          </p:nvSpPr>
          <p:spPr>
            <a:xfrm rot="10800000">
              <a:off x="7343640" y="259920"/>
              <a:ext cx="12744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402" name="CustomShape 403"/>
            <p:cNvSpPr/>
            <p:nvPr/>
          </p:nvSpPr>
          <p:spPr>
            <a:xfrm rot="10800000">
              <a:off x="7182720" y="7347240"/>
              <a:ext cx="12708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403" name="CustomShape 404"/>
            <p:cNvSpPr/>
            <p:nvPr/>
          </p:nvSpPr>
          <p:spPr>
            <a:xfrm rot="10800000">
              <a:off x="7182720" y="5844240"/>
              <a:ext cx="12708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404" name="CustomShape 405"/>
            <p:cNvSpPr/>
            <p:nvPr/>
          </p:nvSpPr>
          <p:spPr>
            <a:xfrm rot="10800000">
              <a:off x="7182720" y="3052080"/>
              <a:ext cx="127080" cy="170280"/>
            </a:xfrm>
            <a:custGeom>
              <a:avLst/>
              <a:gdLst/>
              <a:ahLst/>
              <a:rect l="l" t="t" r="r" b="b"/>
              <a:pathLst>
                <a:path w="4856" h="4856">
                  <a:moveTo>
                    <a:pt x="0" y="1"/>
                  </a:moveTo>
                  <a:lnTo>
                    <a:pt x="0" y="4856"/>
                  </a:lnTo>
                  <a:lnTo>
                    <a:pt x="4855" y="4856"/>
                  </a:lnTo>
                  <a:lnTo>
                    <a:pt x="4855" y="1"/>
                  </a:lnTo>
                  <a:close/>
                </a:path>
              </a:pathLst>
            </a:custGeom>
            <a:solidFill>
              <a:srgbClr val="01597f"/>
            </a:solidFill>
            <a:ln>
              <a:noFill/>
            </a:ln>
          </p:spPr>
          <p:style>
            <a:lnRef idx="0"/>
            <a:fillRef idx="0"/>
            <a:effectRef idx="0"/>
            <a:fontRef idx="minor"/>
          </p:style>
        </p:sp>
        <p:sp>
          <p:nvSpPr>
            <p:cNvPr id="405" name="CustomShape 406"/>
            <p:cNvSpPr/>
            <p:nvPr/>
          </p:nvSpPr>
          <p:spPr>
            <a:xfrm rot="10800000">
              <a:off x="7182720" y="2192760"/>
              <a:ext cx="12708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406" name="CustomShape 407"/>
            <p:cNvSpPr/>
            <p:nvPr/>
          </p:nvSpPr>
          <p:spPr>
            <a:xfrm rot="10800000">
              <a:off x="7182720" y="1333800"/>
              <a:ext cx="127080" cy="170280"/>
            </a:xfrm>
            <a:custGeom>
              <a:avLst/>
              <a:gdLst/>
              <a:ahLst/>
              <a:rect l="l" t="t" r="r" b="b"/>
              <a:pathLst>
                <a:path w="4856" h="4856">
                  <a:moveTo>
                    <a:pt x="0" y="0"/>
                  </a:moveTo>
                  <a:lnTo>
                    <a:pt x="0" y="4855"/>
                  </a:lnTo>
                  <a:lnTo>
                    <a:pt x="4855" y="4855"/>
                  </a:lnTo>
                  <a:lnTo>
                    <a:pt x="4855" y="0"/>
                  </a:lnTo>
                  <a:close/>
                </a:path>
              </a:pathLst>
            </a:custGeom>
            <a:solidFill>
              <a:srgbClr val="01597f"/>
            </a:solidFill>
            <a:ln>
              <a:noFill/>
            </a:ln>
          </p:spPr>
          <p:style>
            <a:lnRef idx="0"/>
            <a:fillRef idx="0"/>
            <a:effectRef idx="0"/>
            <a:fontRef idx="minor"/>
          </p:style>
        </p:sp>
        <p:sp>
          <p:nvSpPr>
            <p:cNvPr id="407" name="CustomShape 408"/>
            <p:cNvSpPr/>
            <p:nvPr/>
          </p:nvSpPr>
          <p:spPr>
            <a:xfrm rot="10800000">
              <a:off x="7182720" y="259920"/>
              <a:ext cx="127080" cy="170280"/>
            </a:xfrm>
            <a:custGeom>
              <a:avLst/>
              <a:gdLst/>
              <a:ahLst/>
              <a:rect l="l" t="t" r="r" b="b"/>
              <a:pathLst>
                <a:path w="4856" h="4856">
                  <a:moveTo>
                    <a:pt x="0" y="0"/>
                  </a:moveTo>
                  <a:lnTo>
                    <a:pt x="0" y="4856"/>
                  </a:lnTo>
                  <a:lnTo>
                    <a:pt x="4855" y="4856"/>
                  </a:lnTo>
                  <a:lnTo>
                    <a:pt x="4855" y="0"/>
                  </a:lnTo>
                  <a:close/>
                </a:path>
              </a:pathLst>
            </a:custGeom>
            <a:solidFill>
              <a:srgbClr val="01597f"/>
            </a:solidFill>
            <a:ln>
              <a:noFill/>
            </a:ln>
          </p:spPr>
          <p:style>
            <a:lnRef idx="0"/>
            <a:fillRef idx="0"/>
            <a:effectRef idx="0"/>
            <a:fontRef idx="minor"/>
          </p:style>
        </p:sp>
        <p:sp>
          <p:nvSpPr>
            <p:cNvPr id="408" name="CustomShape 409"/>
            <p:cNvSpPr/>
            <p:nvPr/>
          </p:nvSpPr>
          <p:spPr>
            <a:xfrm rot="10800000">
              <a:off x="7021440" y="6703200"/>
              <a:ext cx="127080" cy="170640"/>
            </a:xfrm>
            <a:custGeom>
              <a:avLst/>
              <a:gdLst/>
              <a:ahLst/>
              <a:rect l="l" t="t" r="r" b="b"/>
              <a:pathLst>
                <a:path w="4856"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409" name="CustomShape 410"/>
            <p:cNvSpPr/>
            <p:nvPr/>
          </p:nvSpPr>
          <p:spPr>
            <a:xfrm rot="10800000">
              <a:off x="7021440" y="541440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410" name="CustomShape 411"/>
            <p:cNvSpPr/>
            <p:nvPr/>
          </p:nvSpPr>
          <p:spPr>
            <a:xfrm rot="10800000">
              <a:off x="7021440" y="3911400"/>
              <a:ext cx="127080" cy="170280"/>
            </a:xfrm>
            <a:custGeom>
              <a:avLst/>
              <a:gdLst/>
              <a:ahLst/>
              <a:rect l="l" t="t" r="r" b="b"/>
              <a:pathLst>
                <a:path w="4856"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grpSp>
      <p:grpSp>
        <p:nvGrpSpPr>
          <p:cNvPr id="411" name="Group 412"/>
          <p:cNvGrpSpPr/>
          <p:nvPr/>
        </p:nvGrpSpPr>
        <p:grpSpPr>
          <a:xfrm>
            <a:off x="7021440" y="45000"/>
            <a:ext cx="2543760" cy="7472520"/>
            <a:chOff x="7021440" y="45000"/>
            <a:chExt cx="2543760" cy="7472520"/>
          </a:xfrm>
        </p:grpSpPr>
        <p:sp>
          <p:nvSpPr>
            <p:cNvPr id="412" name="CustomShape 413"/>
            <p:cNvSpPr/>
            <p:nvPr/>
          </p:nvSpPr>
          <p:spPr>
            <a:xfrm rot="10800000">
              <a:off x="9437760" y="7132320"/>
              <a:ext cx="127440" cy="17064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13" name="CustomShape 414"/>
            <p:cNvSpPr/>
            <p:nvPr/>
          </p:nvSpPr>
          <p:spPr>
            <a:xfrm rot="10800000">
              <a:off x="9437760" y="6703200"/>
              <a:ext cx="12744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14" name="CustomShape 415"/>
            <p:cNvSpPr/>
            <p:nvPr/>
          </p:nvSpPr>
          <p:spPr>
            <a:xfrm rot="10800000">
              <a:off x="9437760" y="6488640"/>
              <a:ext cx="12744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15" name="CustomShape 416"/>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16" name="CustomShape 417"/>
            <p:cNvSpPr/>
            <p:nvPr/>
          </p:nvSpPr>
          <p:spPr>
            <a:xfrm rot="10800000">
              <a:off x="9437760" y="5199480"/>
              <a:ext cx="127440" cy="17064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17" name="CustomShape 418"/>
            <p:cNvSpPr/>
            <p:nvPr/>
          </p:nvSpPr>
          <p:spPr>
            <a:xfrm rot="10800000">
              <a:off x="9437760" y="4984920"/>
              <a:ext cx="12744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18" name="CustomShape 419"/>
            <p:cNvSpPr/>
            <p:nvPr/>
          </p:nvSpPr>
          <p:spPr>
            <a:xfrm rot="10800000">
              <a:off x="9437760" y="4770000"/>
              <a:ext cx="12744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19" name="CustomShape 420"/>
            <p:cNvSpPr/>
            <p:nvPr/>
          </p:nvSpPr>
          <p:spPr>
            <a:xfrm rot="10800000">
              <a:off x="9437760" y="4125960"/>
              <a:ext cx="12744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20" name="CustomShape 421"/>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21" name="CustomShape 422"/>
            <p:cNvSpPr/>
            <p:nvPr/>
          </p:nvSpPr>
          <p:spPr>
            <a:xfrm rot="10800000">
              <a:off x="9437760" y="2407320"/>
              <a:ext cx="12744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22" name="CustomShape 423"/>
            <p:cNvSpPr/>
            <p:nvPr/>
          </p:nvSpPr>
          <p:spPr>
            <a:xfrm rot="10800000">
              <a:off x="9437760" y="2192760"/>
              <a:ext cx="12744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23" name="CustomShape 424"/>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24" name="CustomShape 425"/>
            <p:cNvSpPr/>
            <p:nvPr/>
          </p:nvSpPr>
          <p:spPr>
            <a:xfrm rot="10800000">
              <a:off x="9437760" y="904320"/>
              <a:ext cx="12744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25" name="CustomShape 426"/>
            <p:cNvSpPr/>
            <p:nvPr/>
          </p:nvSpPr>
          <p:spPr>
            <a:xfrm rot="10800000">
              <a:off x="9437760" y="474480"/>
              <a:ext cx="127440" cy="17064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26" name="CustomShape 427"/>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27" name="CustomShape 428"/>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28" name="CustomShape 429"/>
            <p:cNvSpPr/>
            <p:nvPr/>
          </p:nvSpPr>
          <p:spPr>
            <a:xfrm rot="10800000">
              <a:off x="9276840" y="4340160"/>
              <a:ext cx="12708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29" name="CustomShape 430"/>
            <p:cNvSpPr/>
            <p:nvPr/>
          </p:nvSpPr>
          <p:spPr>
            <a:xfrm rot="10800000">
              <a:off x="9276840" y="3696480"/>
              <a:ext cx="12708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30" name="CustomShape 431"/>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31" name="CustomShape 432"/>
            <p:cNvSpPr/>
            <p:nvPr/>
          </p:nvSpPr>
          <p:spPr>
            <a:xfrm rot="10800000">
              <a:off x="9115560" y="7132320"/>
              <a:ext cx="127440" cy="17064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32" name="CustomShape 433"/>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33" name="CustomShape 434"/>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34" name="CustomShape 435"/>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35" name="CustomShape 436"/>
            <p:cNvSpPr/>
            <p:nvPr/>
          </p:nvSpPr>
          <p:spPr>
            <a:xfrm rot="10800000">
              <a:off x="9115560" y="4984920"/>
              <a:ext cx="12744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36" name="CustomShape 437"/>
            <p:cNvSpPr/>
            <p:nvPr/>
          </p:nvSpPr>
          <p:spPr>
            <a:xfrm rot="10800000">
              <a:off x="9115560" y="4770000"/>
              <a:ext cx="12744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37" name="CustomShape 438"/>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38" name="CustomShape 439"/>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39" name="CustomShape 440"/>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40" name="CustomShape 441"/>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41" name="CustomShape 442"/>
            <p:cNvSpPr/>
            <p:nvPr/>
          </p:nvSpPr>
          <p:spPr>
            <a:xfrm rot="10800000">
              <a:off x="8954640" y="7132320"/>
              <a:ext cx="12708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42" name="CustomShape 443"/>
            <p:cNvSpPr/>
            <p:nvPr/>
          </p:nvSpPr>
          <p:spPr>
            <a:xfrm rot="10800000">
              <a:off x="8954640" y="6703200"/>
              <a:ext cx="12708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43" name="CustomShape 444"/>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44" name="CustomShape 445"/>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45" name="CustomShape 446"/>
            <p:cNvSpPr/>
            <p:nvPr/>
          </p:nvSpPr>
          <p:spPr>
            <a:xfrm rot="10800000">
              <a:off x="8954640" y="5199480"/>
              <a:ext cx="12708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46" name="CustomShape 447"/>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47" name="CustomShape 448"/>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48" name="CustomShape 449"/>
            <p:cNvSpPr/>
            <p:nvPr/>
          </p:nvSpPr>
          <p:spPr>
            <a:xfrm rot="10800000">
              <a:off x="8954640" y="4340160"/>
              <a:ext cx="12708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49" name="CustomShape 450"/>
            <p:cNvSpPr/>
            <p:nvPr/>
          </p:nvSpPr>
          <p:spPr>
            <a:xfrm rot="10800000">
              <a:off x="8954640" y="3481560"/>
              <a:ext cx="12708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0" name="CustomShape 451"/>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51" name="CustomShape 452"/>
            <p:cNvSpPr/>
            <p:nvPr/>
          </p:nvSpPr>
          <p:spPr>
            <a:xfrm rot="10800000">
              <a:off x="8954640" y="3052080"/>
              <a:ext cx="12708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2" name="CustomShape 453"/>
            <p:cNvSpPr/>
            <p:nvPr/>
          </p:nvSpPr>
          <p:spPr>
            <a:xfrm rot="10800000">
              <a:off x="8954640" y="2192760"/>
              <a:ext cx="12708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53" name="CustomShape 454"/>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4" name="CustomShape 455"/>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55" name="CustomShape 456"/>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6" name="CustomShape 457"/>
            <p:cNvSpPr/>
            <p:nvPr/>
          </p:nvSpPr>
          <p:spPr>
            <a:xfrm rot="10800000">
              <a:off x="8954640" y="904320"/>
              <a:ext cx="12708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57" name="CustomShape 458"/>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8" name="CustomShape 459"/>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59" name="CustomShape 460"/>
            <p:cNvSpPr/>
            <p:nvPr/>
          </p:nvSpPr>
          <p:spPr>
            <a:xfrm rot="10800000">
              <a:off x="8793360" y="6703200"/>
              <a:ext cx="127440" cy="17064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60" name="CustomShape 461"/>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61" name="CustomShape 462"/>
            <p:cNvSpPr/>
            <p:nvPr/>
          </p:nvSpPr>
          <p:spPr>
            <a:xfrm rot="10800000">
              <a:off x="8793360" y="6058800"/>
              <a:ext cx="127440" cy="170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2" name="CustomShape 463"/>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63" name="CustomShape 464"/>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4" name="CustomShape 465"/>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5" name="CustomShape 466"/>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6" name="CustomShape 467"/>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67" name="CustomShape 468"/>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8" name="CustomShape 469"/>
            <p:cNvSpPr/>
            <p:nvPr/>
          </p:nvSpPr>
          <p:spPr>
            <a:xfrm rot="10800000">
              <a:off x="8793360" y="45000"/>
              <a:ext cx="127440" cy="170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69" name="CustomShape 470"/>
            <p:cNvSpPr/>
            <p:nvPr/>
          </p:nvSpPr>
          <p:spPr>
            <a:xfrm rot="10800000">
              <a:off x="8632800" y="7347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70" name="CustomShape 471"/>
            <p:cNvSpPr/>
            <p:nvPr/>
          </p:nvSpPr>
          <p:spPr>
            <a:xfrm rot="10800000">
              <a:off x="8632800" y="6918120"/>
              <a:ext cx="127080" cy="17028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1" name="CustomShape 472"/>
            <p:cNvSpPr/>
            <p:nvPr/>
          </p:nvSpPr>
          <p:spPr>
            <a:xfrm rot="10800000">
              <a:off x="863280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2" name="CustomShape 473"/>
            <p:cNvSpPr/>
            <p:nvPr/>
          </p:nvSpPr>
          <p:spPr>
            <a:xfrm rot="10800000">
              <a:off x="863280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73" name="CustomShape 474"/>
            <p:cNvSpPr/>
            <p:nvPr/>
          </p:nvSpPr>
          <p:spPr>
            <a:xfrm rot="10800000">
              <a:off x="8632800" y="5414400"/>
              <a:ext cx="127080" cy="17028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4" name="CustomShape 475"/>
            <p:cNvSpPr/>
            <p:nvPr/>
          </p:nvSpPr>
          <p:spPr>
            <a:xfrm rot="10800000">
              <a:off x="8632800" y="455508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5" name="CustomShape 476"/>
            <p:cNvSpPr/>
            <p:nvPr/>
          </p:nvSpPr>
          <p:spPr>
            <a:xfrm rot="10800000">
              <a:off x="8632800" y="434016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76" name="CustomShape 477"/>
            <p:cNvSpPr/>
            <p:nvPr/>
          </p:nvSpPr>
          <p:spPr>
            <a:xfrm rot="10800000">
              <a:off x="8632800" y="412596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77" name="CustomShape 478"/>
            <p:cNvSpPr/>
            <p:nvPr/>
          </p:nvSpPr>
          <p:spPr>
            <a:xfrm rot="10800000">
              <a:off x="8632800" y="283716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78" name="CustomShape 479"/>
            <p:cNvSpPr/>
            <p:nvPr/>
          </p:nvSpPr>
          <p:spPr>
            <a:xfrm rot="10800000">
              <a:off x="8632800" y="176292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479" name="CustomShape 480"/>
            <p:cNvSpPr/>
            <p:nvPr/>
          </p:nvSpPr>
          <p:spPr>
            <a:xfrm rot="10800000">
              <a:off x="8632800" y="1119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80" name="CustomShape 481"/>
            <p:cNvSpPr/>
            <p:nvPr/>
          </p:nvSpPr>
          <p:spPr>
            <a:xfrm rot="10800000">
              <a:off x="8632800" y="9043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481" name="CustomShape 482"/>
            <p:cNvSpPr/>
            <p:nvPr/>
          </p:nvSpPr>
          <p:spPr>
            <a:xfrm rot="10800000">
              <a:off x="8632800" y="450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482" name="CustomShape 483"/>
            <p:cNvSpPr/>
            <p:nvPr/>
          </p:nvSpPr>
          <p:spPr>
            <a:xfrm rot="10800000">
              <a:off x="8471520" y="7132320"/>
              <a:ext cx="127440" cy="17064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83" name="CustomShape 484"/>
            <p:cNvSpPr/>
            <p:nvPr/>
          </p:nvSpPr>
          <p:spPr>
            <a:xfrm rot="10800000">
              <a:off x="8471520" y="6918120"/>
              <a:ext cx="127440" cy="170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84" name="CustomShape 485"/>
            <p:cNvSpPr/>
            <p:nvPr/>
          </p:nvSpPr>
          <p:spPr>
            <a:xfrm rot="10800000">
              <a:off x="8471520" y="6273720"/>
              <a:ext cx="127440" cy="170280"/>
            </a:xfrm>
            <a:custGeom>
              <a:avLst/>
              <a:gdLst/>
              <a:ahLst/>
              <a:rect l="l" t="t" r="r" b="b"/>
              <a:pathLst>
                <a:path w="4857"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485" name="CustomShape 486"/>
            <p:cNvSpPr/>
            <p:nvPr/>
          </p:nvSpPr>
          <p:spPr>
            <a:xfrm rot="10800000">
              <a:off x="8471520" y="5629320"/>
              <a:ext cx="127440" cy="170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86" name="CustomShape 487"/>
            <p:cNvSpPr/>
            <p:nvPr/>
          </p:nvSpPr>
          <p:spPr>
            <a:xfrm rot="10800000">
              <a:off x="8471520" y="3911400"/>
              <a:ext cx="127440" cy="170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87" name="CustomShape 488"/>
            <p:cNvSpPr/>
            <p:nvPr/>
          </p:nvSpPr>
          <p:spPr>
            <a:xfrm rot="10800000">
              <a:off x="8471520" y="3481560"/>
              <a:ext cx="127440" cy="170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88" name="CustomShape 489"/>
            <p:cNvSpPr/>
            <p:nvPr/>
          </p:nvSpPr>
          <p:spPr>
            <a:xfrm rot="10800000">
              <a:off x="8471520" y="2192760"/>
              <a:ext cx="127440" cy="170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489" name="CustomShape 490"/>
            <p:cNvSpPr/>
            <p:nvPr/>
          </p:nvSpPr>
          <p:spPr>
            <a:xfrm rot="10800000">
              <a:off x="8471520" y="1548720"/>
              <a:ext cx="127440" cy="170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90" name="CustomShape 491"/>
            <p:cNvSpPr/>
            <p:nvPr/>
          </p:nvSpPr>
          <p:spPr>
            <a:xfrm rot="10800000">
              <a:off x="8471520" y="689400"/>
              <a:ext cx="127440" cy="170280"/>
            </a:xfrm>
            <a:custGeom>
              <a:avLst/>
              <a:gdLst/>
              <a:ahLst/>
              <a:rect l="l" t="t" r="r" b="b"/>
              <a:pathLst>
                <a:path w="4857"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491" name="CustomShape 492"/>
            <p:cNvSpPr/>
            <p:nvPr/>
          </p:nvSpPr>
          <p:spPr>
            <a:xfrm rot="10800000">
              <a:off x="831060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92" name="CustomShape 493"/>
            <p:cNvSpPr/>
            <p:nvPr/>
          </p:nvSpPr>
          <p:spPr>
            <a:xfrm rot="10800000">
              <a:off x="8310600" y="7132320"/>
              <a:ext cx="127080" cy="17064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493" name="CustomShape 494"/>
            <p:cNvSpPr/>
            <p:nvPr/>
          </p:nvSpPr>
          <p:spPr>
            <a:xfrm rot="10800000">
              <a:off x="831060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94" name="CustomShape 495"/>
            <p:cNvSpPr/>
            <p:nvPr/>
          </p:nvSpPr>
          <p:spPr>
            <a:xfrm rot="10800000">
              <a:off x="831060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95" name="CustomShape 496"/>
            <p:cNvSpPr/>
            <p:nvPr/>
          </p:nvSpPr>
          <p:spPr>
            <a:xfrm rot="10800000">
              <a:off x="831060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96" name="CustomShape 497"/>
            <p:cNvSpPr/>
            <p:nvPr/>
          </p:nvSpPr>
          <p:spPr>
            <a:xfrm rot="10800000">
              <a:off x="8310600" y="477000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97" name="CustomShape 498"/>
            <p:cNvSpPr/>
            <p:nvPr/>
          </p:nvSpPr>
          <p:spPr>
            <a:xfrm rot="10800000">
              <a:off x="831060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498" name="CustomShape 499"/>
            <p:cNvSpPr/>
            <p:nvPr/>
          </p:nvSpPr>
          <p:spPr>
            <a:xfrm rot="10800000">
              <a:off x="8310600" y="197784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499" name="CustomShape 500"/>
            <p:cNvSpPr/>
            <p:nvPr/>
          </p:nvSpPr>
          <p:spPr>
            <a:xfrm rot="10800000">
              <a:off x="8149320" y="7347240"/>
              <a:ext cx="12708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500" name="CustomShape 501"/>
            <p:cNvSpPr/>
            <p:nvPr/>
          </p:nvSpPr>
          <p:spPr>
            <a:xfrm rot="10800000">
              <a:off x="8149320" y="5844240"/>
              <a:ext cx="12708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501" name="CustomShape 502"/>
            <p:cNvSpPr/>
            <p:nvPr/>
          </p:nvSpPr>
          <p:spPr>
            <a:xfrm rot="10800000">
              <a:off x="8149320" y="4555080"/>
              <a:ext cx="12708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502" name="CustomShape 503"/>
            <p:cNvSpPr/>
            <p:nvPr/>
          </p:nvSpPr>
          <p:spPr>
            <a:xfrm rot="10800000">
              <a:off x="8149320" y="2407320"/>
              <a:ext cx="12708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503" name="CustomShape 504"/>
            <p:cNvSpPr/>
            <p:nvPr/>
          </p:nvSpPr>
          <p:spPr>
            <a:xfrm rot="10800000">
              <a:off x="8149320" y="689400"/>
              <a:ext cx="12708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504" name="CustomShape 505"/>
            <p:cNvSpPr/>
            <p:nvPr/>
          </p:nvSpPr>
          <p:spPr>
            <a:xfrm rot="10800000">
              <a:off x="7988040" y="7347240"/>
              <a:ext cx="12744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505" name="CustomShape 506"/>
            <p:cNvSpPr/>
            <p:nvPr/>
          </p:nvSpPr>
          <p:spPr>
            <a:xfrm rot="10800000">
              <a:off x="7988040" y="6703200"/>
              <a:ext cx="12744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506" name="CustomShape 507"/>
            <p:cNvSpPr/>
            <p:nvPr/>
          </p:nvSpPr>
          <p:spPr>
            <a:xfrm rot="10800000">
              <a:off x="7988040" y="4340160"/>
              <a:ext cx="12744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507" name="CustomShape 508"/>
            <p:cNvSpPr/>
            <p:nvPr/>
          </p:nvSpPr>
          <p:spPr>
            <a:xfrm rot="10800000">
              <a:off x="7988040" y="3052080"/>
              <a:ext cx="12744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508" name="CustomShape 509"/>
            <p:cNvSpPr/>
            <p:nvPr/>
          </p:nvSpPr>
          <p:spPr>
            <a:xfrm rot="10800000">
              <a:off x="7988040" y="2407320"/>
              <a:ext cx="12744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509" name="CustomShape 510"/>
            <p:cNvSpPr/>
            <p:nvPr/>
          </p:nvSpPr>
          <p:spPr>
            <a:xfrm rot="10800000">
              <a:off x="7827120" y="1548720"/>
              <a:ext cx="12708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510" name="CustomShape 511"/>
            <p:cNvSpPr/>
            <p:nvPr/>
          </p:nvSpPr>
          <p:spPr>
            <a:xfrm rot="10800000">
              <a:off x="7665840" y="5629320"/>
              <a:ext cx="127440" cy="170280"/>
            </a:xfrm>
            <a:custGeom>
              <a:avLst/>
              <a:gdLst/>
              <a:ahLst/>
              <a:rect l="l" t="t" r="r" b="b"/>
              <a:pathLst>
                <a:path w="4857"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511" name="CustomShape 512"/>
            <p:cNvSpPr/>
            <p:nvPr/>
          </p:nvSpPr>
          <p:spPr>
            <a:xfrm rot="10800000">
              <a:off x="7665840" y="3911400"/>
              <a:ext cx="127440" cy="170280"/>
            </a:xfrm>
            <a:custGeom>
              <a:avLst/>
              <a:gdLst/>
              <a:ahLst/>
              <a:rect l="l" t="t" r="r" b="b"/>
              <a:pathLst>
                <a:path w="4857"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512" name="CustomShape 513"/>
            <p:cNvSpPr/>
            <p:nvPr/>
          </p:nvSpPr>
          <p:spPr>
            <a:xfrm rot="10800000">
              <a:off x="7504920" y="474480"/>
              <a:ext cx="127080" cy="170640"/>
            </a:xfrm>
            <a:custGeom>
              <a:avLst/>
              <a:gdLst/>
              <a:ahLst/>
              <a:rect l="l" t="t" r="r" b="b"/>
              <a:pathLst>
                <a:path w="4856" h="4857">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513" name="CustomShape 514"/>
            <p:cNvSpPr/>
            <p:nvPr/>
          </p:nvSpPr>
          <p:spPr>
            <a:xfrm rot="10800000">
              <a:off x="718272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514" name="CustomShape 515"/>
            <p:cNvSpPr/>
            <p:nvPr/>
          </p:nvSpPr>
          <p:spPr>
            <a:xfrm rot="10800000">
              <a:off x="7021440" y="689400"/>
              <a:ext cx="12708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grpSp>
      <p:sp>
        <p:nvSpPr>
          <p:cNvPr id="515" name="PlaceHolder 516"/>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516" name="PlaceHolder 517"/>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53" name="Group 1"/>
          <p:cNvGrpSpPr/>
          <p:nvPr/>
        </p:nvGrpSpPr>
        <p:grpSpPr>
          <a:xfrm>
            <a:off x="9759960" y="44640"/>
            <a:ext cx="288360" cy="7472880"/>
            <a:chOff x="9759960" y="44640"/>
            <a:chExt cx="288360" cy="7472880"/>
          </a:xfrm>
        </p:grpSpPr>
        <p:sp>
          <p:nvSpPr>
            <p:cNvPr id="554" name="CustomShape 2"/>
            <p:cNvSpPr/>
            <p:nvPr/>
          </p:nvSpPr>
          <p:spPr>
            <a:xfrm rot="10800000">
              <a:off x="9921240" y="73472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55" name="CustomShape 3"/>
            <p:cNvSpPr/>
            <p:nvPr/>
          </p:nvSpPr>
          <p:spPr>
            <a:xfrm rot="10800000">
              <a:off x="9921240" y="71323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56" name="CustomShape 4"/>
            <p:cNvSpPr/>
            <p:nvPr/>
          </p:nvSpPr>
          <p:spPr>
            <a:xfrm rot="10800000">
              <a:off x="9921240" y="691812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57" name="CustomShape 5"/>
            <p:cNvSpPr/>
            <p:nvPr/>
          </p:nvSpPr>
          <p:spPr>
            <a:xfrm rot="10800000">
              <a:off x="9921240" y="67032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58" name="CustomShape 6"/>
            <p:cNvSpPr/>
            <p:nvPr/>
          </p:nvSpPr>
          <p:spPr>
            <a:xfrm rot="10800000">
              <a:off x="9921240" y="64882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59" name="CustomShape 7"/>
            <p:cNvSpPr/>
            <p:nvPr/>
          </p:nvSpPr>
          <p:spPr>
            <a:xfrm rot="10800000">
              <a:off x="9921240" y="62737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60" name="CustomShape 8"/>
            <p:cNvSpPr/>
            <p:nvPr/>
          </p:nvSpPr>
          <p:spPr>
            <a:xfrm rot="10800000">
              <a:off x="9921240" y="60588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1" name="CustomShape 9"/>
            <p:cNvSpPr/>
            <p:nvPr/>
          </p:nvSpPr>
          <p:spPr>
            <a:xfrm rot="10800000">
              <a:off x="9921240" y="584388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62" name="CustomShape 10"/>
            <p:cNvSpPr/>
            <p:nvPr/>
          </p:nvSpPr>
          <p:spPr>
            <a:xfrm rot="10800000">
              <a:off x="9921240" y="5628960"/>
              <a:ext cx="12708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63" name="CustomShape 11"/>
            <p:cNvSpPr/>
            <p:nvPr/>
          </p:nvSpPr>
          <p:spPr>
            <a:xfrm rot="10800000">
              <a:off x="9921240" y="541440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4" name="CustomShape 12"/>
            <p:cNvSpPr/>
            <p:nvPr/>
          </p:nvSpPr>
          <p:spPr>
            <a:xfrm rot="10800000">
              <a:off x="9921240" y="519948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65" name="CustomShape 13"/>
            <p:cNvSpPr/>
            <p:nvPr/>
          </p:nvSpPr>
          <p:spPr>
            <a:xfrm rot="10800000">
              <a:off x="9921240" y="49845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6" name="CustomShape 14"/>
            <p:cNvSpPr/>
            <p:nvPr/>
          </p:nvSpPr>
          <p:spPr>
            <a:xfrm rot="10800000">
              <a:off x="9921240" y="476964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67" name="CustomShape 15"/>
            <p:cNvSpPr/>
            <p:nvPr/>
          </p:nvSpPr>
          <p:spPr>
            <a:xfrm rot="10800000">
              <a:off x="9921240" y="45550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68" name="CustomShape 16"/>
            <p:cNvSpPr/>
            <p:nvPr/>
          </p:nvSpPr>
          <p:spPr>
            <a:xfrm rot="10800000">
              <a:off x="9921240" y="434016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69" name="CustomShape 17"/>
            <p:cNvSpPr/>
            <p:nvPr/>
          </p:nvSpPr>
          <p:spPr>
            <a:xfrm rot="10800000">
              <a:off x="9921240" y="41259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0" name="CustomShape 18"/>
            <p:cNvSpPr/>
            <p:nvPr/>
          </p:nvSpPr>
          <p:spPr>
            <a:xfrm rot="10800000">
              <a:off x="9921240" y="39110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1" name="CustomShape 19"/>
            <p:cNvSpPr/>
            <p:nvPr/>
          </p:nvSpPr>
          <p:spPr>
            <a:xfrm rot="10800000">
              <a:off x="9921240" y="36961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72" name="CustomShape 20"/>
            <p:cNvSpPr/>
            <p:nvPr/>
          </p:nvSpPr>
          <p:spPr>
            <a:xfrm rot="10800000">
              <a:off x="9921240" y="348156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3" name="CustomShape 21"/>
            <p:cNvSpPr/>
            <p:nvPr/>
          </p:nvSpPr>
          <p:spPr>
            <a:xfrm rot="10800000">
              <a:off x="9921240" y="32666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74" name="CustomShape 22"/>
            <p:cNvSpPr/>
            <p:nvPr/>
          </p:nvSpPr>
          <p:spPr>
            <a:xfrm rot="10800000">
              <a:off x="9921240" y="3051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5" name="CustomShape 23"/>
            <p:cNvSpPr/>
            <p:nvPr/>
          </p:nvSpPr>
          <p:spPr>
            <a:xfrm rot="10800000">
              <a:off x="9921240" y="283680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76" name="CustomShape 24"/>
            <p:cNvSpPr/>
            <p:nvPr/>
          </p:nvSpPr>
          <p:spPr>
            <a:xfrm rot="10800000">
              <a:off x="9921240" y="262224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77" name="CustomShape 25"/>
            <p:cNvSpPr/>
            <p:nvPr/>
          </p:nvSpPr>
          <p:spPr>
            <a:xfrm rot="10800000">
              <a:off x="9921240" y="24073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78" name="CustomShape 26"/>
            <p:cNvSpPr/>
            <p:nvPr/>
          </p:nvSpPr>
          <p:spPr>
            <a:xfrm rot="10800000">
              <a:off x="9921240" y="219240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79" name="CustomShape 27"/>
            <p:cNvSpPr/>
            <p:nvPr/>
          </p:nvSpPr>
          <p:spPr>
            <a:xfrm rot="10800000">
              <a:off x="9921240" y="19778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80" name="CustomShape 28"/>
            <p:cNvSpPr/>
            <p:nvPr/>
          </p:nvSpPr>
          <p:spPr>
            <a:xfrm rot="10800000">
              <a:off x="9921240" y="17629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81" name="CustomShape 29"/>
            <p:cNvSpPr/>
            <p:nvPr/>
          </p:nvSpPr>
          <p:spPr>
            <a:xfrm rot="10800000">
              <a:off x="9921240" y="1548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82" name="CustomShape 30"/>
            <p:cNvSpPr/>
            <p:nvPr/>
          </p:nvSpPr>
          <p:spPr>
            <a:xfrm rot="10800000">
              <a:off x="9921240" y="13338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83" name="CustomShape 31"/>
            <p:cNvSpPr/>
            <p:nvPr/>
          </p:nvSpPr>
          <p:spPr>
            <a:xfrm rot="10800000">
              <a:off x="9921240" y="11188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84" name="CustomShape 32"/>
            <p:cNvSpPr/>
            <p:nvPr/>
          </p:nvSpPr>
          <p:spPr>
            <a:xfrm rot="10800000">
              <a:off x="9921240" y="90396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585" name="CustomShape 33"/>
            <p:cNvSpPr/>
            <p:nvPr/>
          </p:nvSpPr>
          <p:spPr>
            <a:xfrm rot="10800000">
              <a:off x="9921240" y="6894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86" name="CustomShape 34"/>
            <p:cNvSpPr/>
            <p:nvPr/>
          </p:nvSpPr>
          <p:spPr>
            <a:xfrm rot="10800000">
              <a:off x="9921240" y="47448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87" name="CustomShape 35"/>
            <p:cNvSpPr/>
            <p:nvPr/>
          </p:nvSpPr>
          <p:spPr>
            <a:xfrm rot="10800000">
              <a:off x="9921240" y="25956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588" name="CustomShape 36"/>
            <p:cNvSpPr/>
            <p:nvPr/>
          </p:nvSpPr>
          <p:spPr>
            <a:xfrm rot="10800000">
              <a:off x="9921240" y="44640"/>
              <a:ext cx="127080" cy="17064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589" name="CustomShape 37"/>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590" name="CustomShape 38"/>
            <p:cNvSpPr/>
            <p:nvPr/>
          </p:nvSpPr>
          <p:spPr>
            <a:xfrm rot="10800000">
              <a:off x="9759960" y="691812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1" name="CustomShape 39"/>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592" name="CustomShape 40"/>
            <p:cNvSpPr/>
            <p:nvPr/>
          </p:nvSpPr>
          <p:spPr>
            <a:xfrm rot="10800000">
              <a:off x="9759960" y="605880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3" name="CustomShape 41"/>
            <p:cNvSpPr/>
            <p:nvPr/>
          </p:nvSpPr>
          <p:spPr>
            <a:xfrm rot="10800000">
              <a:off x="9759960" y="5628960"/>
              <a:ext cx="12744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594" name="CustomShape 42"/>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5" name="CustomShape 43"/>
            <p:cNvSpPr/>
            <p:nvPr/>
          </p:nvSpPr>
          <p:spPr>
            <a:xfrm rot="10800000">
              <a:off x="9759960" y="45550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6" name="CustomShape 44"/>
            <p:cNvSpPr/>
            <p:nvPr/>
          </p:nvSpPr>
          <p:spPr>
            <a:xfrm rot="10800000">
              <a:off x="9759960" y="434016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597" name="CustomShape 45"/>
            <p:cNvSpPr/>
            <p:nvPr/>
          </p:nvSpPr>
          <p:spPr>
            <a:xfrm rot="10800000">
              <a:off x="9759960" y="412596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8" name="CustomShape 46"/>
            <p:cNvSpPr/>
            <p:nvPr/>
          </p:nvSpPr>
          <p:spPr>
            <a:xfrm rot="10800000">
              <a:off x="9759960" y="39110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599" name="CustomShape 47"/>
            <p:cNvSpPr/>
            <p:nvPr/>
          </p:nvSpPr>
          <p:spPr>
            <a:xfrm rot="10800000">
              <a:off x="9759960" y="348156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600" name="CustomShape 48"/>
            <p:cNvSpPr/>
            <p:nvPr/>
          </p:nvSpPr>
          <p:spPr>
            <a:xfrm rot="10800000">
              <a:off x="9759960" y="305172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601" name="CustomShape 49"/>
            <p:cNvSpPr/>
            <p:nvPr/>
          </p:nvSpPr>
          <p:spPr>
            <a:xfrm rot="10800000">
              <a:off x="9759960" y="283680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602" name="CustomShape 50"/>
            <p:cNvSpPr/>
            <p:nvPr/>
          </p:nvSpPr>
          <p:spPr>
            <a:xfrm rot="10800000">
              <a:off x="9759960" y="24073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603" name="CustomShape 51"/>
            <p:cNvSpPr/>
            <p:nvPr/>
          </p:nvSpPr>
          <p:spPr>
            <a:xfrm rot="10800000">
              <a:off x="9759960" y="219240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604" name="CustomShape 5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605" name="CustomShape 53"/>
            <p:cNvSpPr/>
            <p:nvPr/>
          </p:nvSpPr>
          <p:spPr>
            <a:xfrm rot="10800000">
              <a:off x="9759960" y="176292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606" name="CustomShape 54"/>
            <p:cNvSpPr/>
            <p:nvPr/>
          </p:nvSpPr>
          <p:spPr>
            <a:xfrm rot="10800000">
              <a:off x="9759960" y="11188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607" name="CustomShape 55"/>
            <p:cNvSpPr/>
            <p:nvPr/>
          </p:nvSpPr>
          <p:spPr>
            <a:xfrm rot="10800000">
              <a:off x="9759960" y="90396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608" name="CustomShape 56"/>
            <p:cNvSpPr/>
            <p:nvPr/>
          </p:nvSpPr>
          <p:spPr>
            <a:xfrm rot="10800000">
              <a:off x="9759960" y="47448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609" name="CustomShape 57"/>
            <p:cNvSpPr/>
            <p:nvPr/>
          </p:nvSpPr>
          <p:spPr>
            <a:xfrm rot="10800000">
              <a:off x="9759960" y="25956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610" name="CustomShape 58"/>
            <p:cNvSpPr/>
            <p:nvPr/>
          </p:nvSpPr>
          <p:spPr>
            <a:xfrm rot="10800000">
              <a:off x="9759960" y="44640"/>
              <a:ext cx="127440" cy="17064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grpSp>
      <p:grpSp>
        <p:nvGrpSpPr>
          <p:cNvPr id="611" name="Group 59"/>
          <p:cNvGrpSpPr/>
          <p:nvPr/>
        </p:nvGrpSpPr>
        <p:grpSpPr>
          <a:xfrm>
            <a:off x="8632080" y="45000"/>
            <a:ext cx="1254960" cy="7472520"/>
            <a:chOff x="8632080" y="45000"/>
            <a:chExt cx="1254960" cy="7472520"/>
          </a:xfrm>
        </p:grpSpPr>
        <p:sp>
          <p:nvSpPr>
            <p:cNvPr id="612" name="CustomShape 60"/>
            <p:cNvSpPr/>
            <p:nvPr/>
          </p:nvSpPr>
          <p:spPr>
            <a:xfrm rot="10800000">
              <a:off x="9759960" y="713232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613" name="CustomShape 61"/>
            <p:cNvSpPr/>
            <p:nvPr/>
          </p:nvSpPr>
          <p:spPr>
            <a:xfrm rot="10800000">
              <a:off x="9759960" y="670320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14" name="CustomShape 62"/>
            <p:cNvSpPr/>
            <p:nvPr/>
          </p:nvSpPr>
          <p:spPr>
            <a:xfrm rot="10800000">
              <a:off x="975996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15" name="CustomShape 63"/>
            <p:cNvSpPr/>
            <p:nvPr/>
          </p:nvSpPr>
          <p:spPr>
            <a:xfrm rot="10800000">
              <a:off x="9759960" y="5844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16" name="CustomShape 64"/>
            <p:cNvSpPr/>
            <p:nvPr/>
          </p:nvSpPr>
          <p:spPr>
            <a:xfrm rot="10800000">
              <a:off x="9759960" y="519948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617" name="CustomShape 65"/>
            <p:cNvSpPr/>
            <p:nvPr/>
          </p:nvSpPr>
          <p:spPr>
            <a:xfrm rot="10800000">
              <a:off x="9759960" y="49849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18" name="CustomShape 66"/>
            <p:cNvSpPr/>
            <p:nvPr/>
          </p:nvSpPr>
          <p:spPr>
            <a:xfrm rot="10800000">
              <a:off x="9759960" y="47700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19" name="CustomShape 67"/>
            <p:cNvSpPr/>
            <p:nvPr/>
          </p:nvSpPr>
          <p:spPr>
            <a:xfrm rot="10800000">
              <a:off x="9759960" y="369648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620" name="CustomShape 68"/>
            <p:cNvSpPr/>
            <p:nvPr/>
          </p:nvSpPr>
          <p:spPr>
            <a:xfrm rot="10800000">
              <a:off x="9759960" y="32666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21" name="CustomShape 69"/>
            <p:cNvSpPr/>
            <p:nvPr/>
          </p:nvSpPr>
          <p:spPr>
            <a:xfrm rot="10800000">
              <a:off x="9759960" y="2622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22" name="CustomShape 70"/>
            <p:cNvSpPr/>
            <p:nvPr/>
          </p:nvSpPr>
          <p:spPr>
            <a:xfrm rot="10800000">
              <a:off x="9759960" y="15487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23" name="CustomShape 71"/>
            <p:cNvSpPr/>
            <p:nvPr/>
          </p:nvSpPr>
          <p:spPr>
            <a:xfrm rot="10800000">
              <a:off x="9759960" y="13338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624" name="CustomShape 72"/>
            <p:cNvSpPr/>
            <p:nvPr/>
          </p:nvSpPr>
          <p:spPr>
            <a:xfrm rot="10800000">
              <a:off x="9759960" y="6894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625" name="CustomShape 73"/>
            <p:cNvSpPr/>
            <p:nvPr/>
          </p:nvSpPr>
          <p:spPr>
            <a:xfrm rot="10800000">
              <a:off x="9598680" y="7347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26" name="CustomShape 74"/>
            <p:cNvSpPr/>
            <p:nvPr/>
          </p:nvSpPr>
          <p:spPr>
            <a:xfrm rot="10800000">
              <a:off x="9598680" y="691812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27" name="CustomShape 75"/>
            <p:cNvSpPr/>
            <p:nvPr/>
          </p:nvSpPr>
          <p:spPr>
            <a:xfrm rot="10800000">
              <a:off x="95986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28" name="CustomShape 76"/>
            <p:cNvSpPr/>
            <p:nvPr/>
          </p:nvSpPr>
          <p:spPr>
            <a:xfrm rot="10800000">
              <a:off x="9598680" y="64886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29" name="CustomShape 77"/>
            <p:cNvSpPr/>
            <p:nvPr/>
          </p:nvSpPr>
          <p:spPr>
            <a:xfrm rot="10800000">
              <a:off x="9598680" y="62737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30" name="CustomShape 78"/>
            <p:cNvSpPr/>
            <p:nvPr/>
          </p:nvSpPr>
          <p:spPr>
            <a:xfrm rot="10800000">
              <a:off x="9598680" y="60588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1" name="CustomShape 79"/>
            <p:cNvSpPr/>
            <p:nvPr/>
          </p:nvSpPr>
          <p:spPr>
            <a:xfrm rot="10800000">
              <a:off x="9598680" y="5844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32" name="CustomShape 80"/>
            <p:cNvSpPr/>
            <p:nvPr/>
          </p:nvSpPr>
          <p:spPr>
            <a:xfrm rot="10800000">
              <a:off x="9598680" y="56293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33" name="CustomShape 81"/>
            <p:cNvSpPr/>
            <p:nvPr/>
          </p:nvSpPr>
          <p:spPr>
            <a:xfrm rot="10800000">
              <a:off x="9598680" y="5414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4" name="CustomShape 82"/>
            <p:cNvSpPr/>
            <p:nvPr/>
          </p:nvSpPr>
          <p:spPr>
            <a:xfrm rot="10800000">
              <a:off x="9598680" y="5199480"/>
              <a:ext cx="12744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35" name="CustomShape 83"/>
            <p:cNvSpPr/>
            <p:nvPr/>
          </p:nvSpPr>
          <p:spPr>
            <a:xfrm rot="10800000">
              <a:off x="95986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6" name="CustomShape 84"/>
            <p:cNvSpPr/>
            <p:nvPr/>
          </p:nvSpPr>
          <p:spPr>
            <a:xfrm rot="10800000">
              <a:off x="9598680" y="47700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37" name="CustomShape 85"/>
            <p:cNvSpPr/>
            <p:nvPr/>
          </p:nvSpPr>
          <p:spPr>
            <a:xfrm rot="10800000">
              <a:off x="9598680" y="4555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8" name="CustomShape 86"/>
            <p:cNvSpPr/>
            <p:nvPr/>
          </p:nvSpPr>
          <p:spPr>
            <a:xfrm rot="10800000">
              <a:off x="9598680" y="412596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39" name="CustomShape 87"/>
            <p:cNvSpPr/>
            <p:nvPr/>
          </p:nvSpPr>
          <p:spPr>
            <a:xfrm rot="10800000">
              <a:off x="95986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0" name="CustomShape 88"/>
            <p:cNvSpPr/>
            <p:nvPr/>
          </p:nvSpPr>
          <p:spPr>
            <a:xfrm rot="10800000">
              <a:off x="9598680" y="348156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1" name="CustomShape 89"/>
            <p:cNvSpPr/>
            <p:nvPr/>
          </p:nvSpPr>
          <p:spPr>
            <a:xfrm rot="10800000">
              <a:off x="9598680" y="32666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42" name="CustomShape 90"/>
            <p:cNvSpPr/>
            <p:nvPr/>
          </p:nvSpPr>
          <p:spPr>
            <a:xfrm rot="10800000">
              <a:off x="9598680" y="3052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3" name="CustomShape 91"/>
            <p:cNvSpPr/>
            <p:nvPr/>
          </p:nvSpPr>
          <p:spPr>
            <a:xfrm rot="10800000">
              <a:off x="9598680" y="283716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44" name="CustomShape 92"/>
            <p:cNvSpPr/>
            <p:nvPr/>
          </p:nvSpPr>
          <p:spPr>
            <a:xfrm rot="10800000">
              <a:off x="9598680" y="2622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5" name="CustomShape 93"/>
            <p:cNvSpPr/>
            <p:nvPr/>
          </p:nvSpPr>
          <p:spPr>
            <a:xfrm rot="10800000">
              <a:off x="9598680" y="240732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46" name="CustomShape 94"/>
            <p:cNvSpPr/>
            <p:nvPr/>
          </p:nvSpPr>
          <p:spPr>
            <a:xfrm rot="10800000">
              <a:off x="9598680" y="219276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47" name="CustomShape 95"/>
            <p:cNvSpPr/>
            <p:nvPr/>
          </p:nvSpPr>
          <p:spPr>
            <a:xfrm rot="10800000">
              <a:off x="9598680" y="197784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8" name="CustomShape 96"/>
            <p:cNvSpPr/>
            <p:nvPr/>
          </p:nvSpPr>
          <p:spPr>
            <a:xfrm rot="10800000">
              <a:off x="9598680" y="15487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49" name="CustomShape 97"/>
            <p:cNvSpPr/>
            <p:nvPr/>
          </p:nvSpPr>
          <p:spPr>
            <a:xfrm rot="10800000">
              <a:off x="9598680" y="13338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50" name="CustomShape 98"/>
            <p:cNvSpPr/>
            <p:nvPr/>
          </p:nvSpPr>
          <p:spPr>
            <a:xfrm rot="10800000">
              <a:off x="9598680" y="1119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51" name="CustomShape 99"/>
            <p:cNvSpPr/>
            <p:nvPr/>
          </p:nvSpPr>
          <p:spPr>
            <a:xfrm rot="10800000">
              <a:off x="9598680" y="9043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52" name="CustomShape 100"/>
            <p:cNvSpPr/>
            <p:nvPr/>
          </p:nvSpPr>
          <p:spPr>
            <a:xfrm rot="10800000">
              <a:off x="9598680" y="6894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53" name="CustomShape 101"/>
            <p:cNvSpPr/>
            <p:nvPr/>
          </p:nvSpPr>
          <p:spPr>
            <a:xfrm rot="10800000">
              <a:off x="9598680" y="474480"/>
              <a:ext cx="12744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54" name="CustomShape 102"/>
            <p:cNvSpPr/>
            <p:nvPr/>
          </p:nvSpPr>
          <p:spPr>
            <a:xfrm rot="10800000">
              <a:off x="95986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55" name="CustomShape 103"/>
            <p:cNvSpPr/>
            <p:nvPr/>
          </p:nvSpPr>
          <p:spPr>
            <a:xfrm rot="10800000">
              <a:off x="9598680" y="450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56" name="CustomShape 104"/>
            <p:cNvSpPr/>
            <p:nvPr/>
          </p:nvSpPr>
          <p:spPr>
            <a:xfrm rot="10800000">
              <a:off x="943776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657" name="CustomShape 105"/>
            <p:cNvSpPr/>
            <p:nvPr/>
          </p:nvSpPr>
          <p:spPr>
            <a:xfrm rot="10800000">
              <a:off x="943776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8" name="CustomShape 106"/>
            <p:cNvSpPr/>
            <p:nvPr/>
          </p:nvSpPr>
          <p:spPr>
            <a:xfrm rot="10800000">
              <a:off x="943776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59" name="CustomShape 107"/>
            <p:cNvSpPr/>
            <p:nvPr/>
          </p:nvSpPr>
          <p:spPr>
            <a:xfrm rot="10800000">
              <a:off x="9437760" y="56293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660" name="CustomShape 108"/>
            <p:cNvSpPr/>
            <p:nvPr/>
          </p:nvSpPr>
          <p:spPr>
            <a:xfrm rot="10800000">
              <a:off x="943776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61" name="CustomShape 109"/>
            <p:cNvSpPr/>
            <p:nvPr/>
          </p:nvSpPr>
          <p:spPr>
            <a:xfrm rot="10800000">
              <a:off x="943776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62" name="CustomShape 110"/>
            <p:cNvSpPr/>
            <p:nvPr/>
          </p:nvSpPr>
          <p:spPr>
            <a:xfrm rot="10800000">
              <a:off x="9437760" y="391140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63" name="CustomShape 111"/>
            <p:cNvSpPr/>
            <p:nvPr/>
          </p:nvSpPr>
          <p:spPr>
            <a:xfrm rot="10800000">
              <a:off x="943776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664" name="CustomShape 112"/>
            <p:cNvSpPr/>
            <p:nvPr/>
          </p:nvSpPr>
          <p:spPr>
            <a:xfrm rot="10800000">
              <a:off x="9437760" y="17629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665" name="CustomShape 113"/>
            <p:cNvSpPr/>
            <p:nvPr/>
          </p:nvSpPr>
          <p:spPr>
            <a:xfrm rot="10800000">
              <a:off x="9437760" y="6894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66" name="CustomShape 114"/>
            <p:cNvSpPr/>
            <p:nvPr/>
          </p:nvSpPr>
          <p:spPr>
            <a:xfrm rot="10800000">
              <a:off x="9437760" y="450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667" name="CustomShape 115"/>
            <p:cNvSpPr/>
            <p:nvPr/>
          </p:nvSpPr>
          <p:spPr>
            <a:xfrm rot="10800000">
              <a:off x="92764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668" name="CustomShape 116"/>
            <p:cNvSpPr/>
            <p:nvPr/>
          </p:nvSpPr>
          <p:spPr>
            <a:xfrm rot="10800000">
              <a:off x="92764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69" name="CustomShape 117"/>
            <p:cNvSpPr/>
            <p:nvPr/>
          </p:nvSpPr>
          <p:spPr>
            <a:xfrm rot="10800000">
              <a:off x="9276480" y="369648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70" name="CustomShape 118"/>
            <p:cNvSpPr/>
            <p:nvPr/>
          </p:nvSpPr>
          <p:spPr>
            <a:xfrm rot="10800000">
              <a:off x="9115560" y="90432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671" name="CustomShape 119"/>
            <p:cNvSpPr/>
            <p:nvPr/>
          </p:nvSpPr>
          <p:spPr>
            <a:xfrm rot="10800000">
              <a:off x="89542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672" name="CustomShape 120"/>
            <p:cNvSpPr/>
            <p:nvPr/>
          </p:nvSpPr>
          <p:spPr>
            <a:xfrm rot="10800000">
              <a:off x="89542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673" name="CustomShape 121"/>
            <p:cNvSpPr/>
            <p:nvPr/>
          </p:nvSpPr>
          <p:spPr>
            <a:xfrm rot="10800000">
              <a:off x="863208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grpSp>
      <p:grpSp>
        <p:nvGrpSpPr>
          <p:cNvPr id="674" name="Group 122"/>
          <p:cNvGrpSpPr/>
          <p:nvPr/>
        </p:nvGrpSpPr>
        <p:grpSpPr>
          <a:xfrm>
            <a:off x="8471520" y="45000"/>
            <a:ext cx="1093680" cy="7257960"/>
            <a:chOff x="8471520" y="45000"/>
            <a:chExt cx="1093680" cy="7257960"/>
          </a:xfrm>
        </p:grpSpPr>
        <p:sp>
          <p:nvSpPr>
            <p:cNvPr id="675" name="CustomShape 123"/>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76" name="CustomShape 124"/>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677" name="CustomShape 125"/>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678" name="CustomShape 126"/>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679" name="CustomShape 127"/>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80" name="CustomShape 128"/>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681" name="CustomShape 129"/>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682" name="CustomShape 130"/>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83" name="CustomShape 131"/>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4" name="CustomShape 132"/>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85" name="CustomShape 133"/>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86" name="CustomShape 134"/>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87" name="CustomShape 135"/>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88" name="CustomShape 136"/>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89" name="CustomShape 137"/>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0" name="CustomShape 138"/>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91" name="CustomShape 139"/>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2" name="CustomShape 140"/>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3" name="CustomShape 141"/>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94" name="CustomShape 142"/>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695" name="CustomShape 143"/>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6" name="CustomShape 144"/>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7" name="CustomShape 145"/>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698" name="CustomShape 146"/>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699" name="CustomShape 147"/>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00" name="CustomShape 148"/>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01" name="CustomShape 149"/>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2" name="CustomShape 150"/>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03" name="CustomShape 15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04" name="CustomShape 152"/>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05" name="CustomShape 153"/>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06" name="CustomShape 15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7" name="CustomShape 155"/>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08" name="CustomShape 156"/>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09" name="CustomShape 157"/>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10" name="CustomShape 158"/>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1" name="CustomShape 159"/>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2" name="CustomShape 160"/>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13" name="CustomShape 161"/>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4" name="CustomShape 162"/>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15" name="CustomShape 163"/>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6" name="CustomShape 164"/>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17" name="CustomShape 165"/>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18" name="CustomShape 166"/>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19" name="CustomShape 167"/>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20" name="CustomShape 168"/>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21" name="CustomShape 169"/>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722" name="CustomShape 170"/>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23" name="CustomShape 171"/>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24" name="CustomShape 172"/>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25" name="CustomShape 173"/>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726" name="CustomShape 174"/>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727" name="CustomShape 175"/>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28" name="CustomShape 176"/>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29" name="CustomShape 177"/>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0" name="CustomShape 178"/>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31" name="CustomShape 179"/>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2" name="CustomShape 180"/>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3" name="CustomShape 181"/>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34" name="CustomShape 182"/>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5"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36" name="CustomShape 184"/>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37" name="CustomShape 185"/>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38" name="CustomShape 186"/>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39" name="CustomShape 187"/>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0" name="CustomShape 188"/>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1" name="CustomShape 189"/>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42" name="CustomShape 190"/>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3" name="CustomShape 191"/>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44" name="CustomShape 192"/>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5" name="CustomShape 193"/>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6" name="CustomShape 194"/>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7" name="CustomShape 195"/>
            <p:cNvSpPr/>
            <p:nvPr/>
          </p:nvSpPr>
          <p:spPr>
            <a:xfrm rot="10800000">
              <a:off x="8793360" y="7132320"/>
              <a:ext cx="12744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48" name="CustomShape 196"/>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49" name="CustomShape 197"/>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50" name="CustomShape 198"/>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51" name="CustomShape 199"/>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52" name="CustomShape 20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53" name="CustomShape 201"/>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54" name="CustomShape 202"/>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55" name="CustomShape 203"/>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56" name="CustomShape 204"/>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57" name="CustomShape 205"/>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58" name="CustomShape 206"/>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59" name="CustomShape 207"/>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60" name="CustomShape 208"/>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61" name="CustomShape 209"/>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62" name="CustomShape 210"/>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63" name="CustomShape 211"/>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64" name="CustomShape 212"/>
            <p:cNvSpPr/>
            <p:nvPr/>
          </p:nvSpPr>
          <p:spPr>
            <a:xfrm rot="10800000">
              <a:off x="8793360" y="259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765" name="CustomShape 213"/>
            <p:cNvSpPr/>
            <p:nvPr/>
          </p:nvSpPr>
          <p:spPr>
            <a:xfrm rot="10800000">
              <a:off x="8632440" y="7132320"/>
              <a:ext cx="127080" cy="17064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766" name="CustomShape 214"/>
            <p:cNvSpPr/>
            <p:nvPr/>
          </p:nvSpPr>
          <p:spPr>
            <a:xfrm rot="10800000">
              <a:off x="8632440" y="58442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767" name="CustomShape 215"/>
            <p:cNvSpPr/>
            <p:nvPr/>
          </p:nvSpPr>
          <p:spPr>
            <a:xfrm rot="10800000">
              <a:off x="8632440" y="47700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768" name="CustomShape 216"/>
            <p:cNvSpPr/>
            <p:nvPr/>
          </p:nvSpPr>
          <p:spPr>
            <a:xfrm rot="10800000">
              <a:off x="8632440" y="3696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769" name="CustomShape 217"/>
            <p:cNvSpPr/>
            <p:nvPr/>
          </p:nvSpPr>
          <p:spPr>
            <a:xfrm rot="10800000">
              <a:off x="8632440" y="2407320"/>
              <a:ext cx="127080" cy="17064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770" name="CustomShape 218"/>
            <p:cNvSpPr/>
            <p:nvPr/>
          </p:nvSpPr>
          <p:spPr>
            <a:xfrm rot="10800000">
              <a:off x="863244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771" name="CustomShape 219"/>
            <p:cNvSpPr/>
            <p:nvPr/>
          </p:nvSpPr>
          <p:spPr>
            <a:xfrm rot="10800000">
              <a:off x="8632440" y="1119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772" name="CustomShape 220"/>
            <p:cNvSpPr/>
            <p:nvPr/>
          </p:nvSpPr>
          <p:spPr>
            <a:xfrm rot="10800000">
              <a:off x="8632440" y="259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773" name="CustomShape 221"/>
            <p:cNvSpPr/>
            <p:nvPr/>
          </p:nvSpPr>
          <p:spPr>
            <a:xfrm rot="10800000">
              <a:off x="8471520" y="6703200"/>
              <a:ext cx="12744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774" name="CustomShape 222"/>
            <p:cNvSpPr/>
            <p:nvPr/>
          </p:nvSpPr>
          <p:spPr>
            <a:xfrm rot="10800000">
              <a:off x="8471520" y="5414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775" name="CustomShape 223"/>
            <p:cNvSpPr/>
            <p:nvPr/>
          </p:nvSpPr>
          <p:spPr>
            <a:xfrm rot="10800000">
              <a:off x="8471520" y="3911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776" name="Group 224"/>
          <p:cNvGrpSpPr/>
          <p:nvPr/>
        </p:nvGrpSpPr>
        <p:grpSpPr>
          <a:xfrm>
            <a:off x="8471520" y="44640"/>
            <a:ext cx="1254600" cy="7472880"/>
            <a:chOff x="8471520" y="44640"/>
            <a:chExt cx="1254600" cy="7472880"/>
          </a:xfrm>
        </p:grpSpPr>
        <p:sp>
          <p:nvSpPr>
            <p:cNvPr id="777" name="CustomShape 225"/>
            <p:cNvSpPr/>
            <p:nvPr/>
          </p:nvSpPr>
          <p:spPr>
            <a:xfrm rot="10800000">
              <a:off x="9599040" y="7132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778" name="CustomShape 226"/>
            <p:cNvSpPr/>
            <p:nvPr/>
          </p:nvSpPr>
          <p:spPr>
            <a:xfrm rot="10800000">
              <a:off x="95990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779" name="CustomShape 227"/>
            <p:cNvSpPr/>
            <p:nvPr/>
          </p:nvSpPr>
          <p:spPr>
            <a:xfrm rot="10800000">
              <a:off x="9599040" y="36961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780" name="CustomShape 228"/>
            <p:cNvSpPr/>
            <p:nvPr/>
          </p:nvSpPr>
          <p:spPr>
            <a:xfrm rot="10800000">
              <a:off x="95990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781" name="CustomShape 229"/>
            <p:cNvSpPr/>
            <p:nvPr/>
          </p:nvSpPr>
          <p:spPr>
            <a:xfrm rot="10800000">
              <a:off x="94377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782" name="CustomShape 230"/>
            <p:cNvSpPr/>
            <p:nvPr/>
          </p:nvSpPr>
          <p:spPr>
            <a:xfrm rot="10800000">
              <a:off x="9437760" y="67032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83" name="CustomShape 231"/>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84" name="CustomShape 232"/>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85" name="CustomShape 233"/>
            <p:cNvSpPr/>
            <p:nvPr/>
          </p:nvSpPr>
          <p:spPr>
            <a:xfrm rot="10800000">
              <a:off x="9437760" y="5199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786" name="CustomShape 234"/>
            <p:cNvSpPr/>
            <p:nvPr/>
          </p:nvSpPr>
          <p:spPr>
            <a:xfrm rot="10800000">
              <a:off x="94377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87" name="CustomShape 235"/>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88" name="CustomShape 236"/>
            <p:cNvSpPr/>
            <p:nvPr/>
          </p:nvSpPr>
          <p:spPr>
            <a:xfrm rot="10800000">
              <a:off x="9437760" y="4340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89" name="CustomShape 237"/>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90" name="CustomShape 23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91" name="CustomShape 239"/>
            <p:cNvSpPr/>
            <p:nvPr/>
          </p:nvSpPr>
          <p:spPr>
            <a:xfrm rot="10800000">
              <a:off x="9437760" y="3051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92" name="CustomShape 240"/>
            <p:cNvSpPr/>
            <p:nvPr/>
          </p:nvSpPr>
          <p:spPr>
            <a:xfrm rot="10800000">
              <a:off x="9437760" y="219240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793" name="CustomShape 241"/>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94" name="CustomShape 242"/>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95" name="CustomShape 243"/>
            <p:cNvSpPr/>
            <p:nvPr/>
          </p:nvSpPr>
          <p:spPr>
            <a:xfrm rot="10800000">
              <a:off x="9437760" y="11188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96" name="CustomShape 244"/>
            <p:cNvSpPr/>
            <p:nvPr/>
          </p:nvSpPr>
          <p:spPr>
            <a:xfrm rot="10800000">
              <a:off x="9437760" y="9039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797" name="CustomShape 245"/>
            <p:cNvSpPr/>
            <p:nvPr/>
          </p:nvSpPr>
          <p:spPr>
            <a:xfrm rot="10800000">
              <a:off x="9437760" y="47448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798" name="CustomShape 246"/>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799" name="CustomShape 247"/>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00" name="CustomShape 248"/>
            <p:cNvSpPr/>
            <p:nvPr/>
          </p:nvSpPr>
          <p:spPr>
            <a:xfrm rot="10800000">
              <a:off x="9276840" y="64882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01" name="CustomShape 249"/>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02" name="CustomShape 250"/>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03" name="CustomShape 251"/>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04" name="CustomShape 252"/>
            <p:cNvSpPr/>
            <p:nvPr/>
          </p:nvSpPr>
          <p:spPr>
            <a:xfrm rot="10800000">
              <a:off x="92768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05" name="CustomShape 253"/>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06" name="CustomShape 254"/>
            <p:cNvSpPr/>
            <p:nvPr/>
          </p:nvSpPr>
          <p:spPr>
            <a:xfrm rot="10800000">
              <a:off x="9276840" y="28368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07" name="CustomShape 255"/>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808" name="CustomShape 256"/>
            <p:cNvSpPr/>
            <p:nvPr/>
          </p:nvSpPr>
          <p:spPr>
            <a:xfrm rot="10800000">
              <a:off x="9276840" y="11188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09" name="CustomShape 257"/>
            <p:cNvSpPr/>
            <p:nvPr/>
          </p:nvSpPr>
          <p:spPr>
            <a:xfrm rot="10800000">
              <a:off x="9276840" y="90396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10" name="CustomShape 258"/>
            <p:cNvSpPr/>
            <p:nvPr/>
          </p:nvSpPr>
          <p:spPr>
            <a:xfrm rot="10800000">
              <a:off x="9276840" y="44640"/>
              <a:ext cx="127080" cy="17064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11" name="CustomShape 2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812" name="CustomShape 260"/>
            <p:cNvSpPr/>
            <p:nvPr/>
          </p:nvSpPr>
          <p:spPr>
            <a:xfrm rot="10800000">
              <a:off x="91155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813" name="CustomShape 261"/>
            <p:cNvSpPr/>
            <p:nvPr/>
          </p:nvSpPr>
          <p:spPr>
            <a:xfrm rot="10800000">
              <a:off x="9115560" y="64882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814" name="CustomShape 262"/>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815" name="CustomShape 263"/>
            <p:cNvSpPr/>
            <p:nvPr/>
          </p:nvSpPr>
          <p:spPr>
            <a:xfrm rot="10800000">
              <a:off x="9115560" y="49845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816" name="CustomShape 264"/>
            <p:cNvSpPr/>
            <p:nvPr/>
          </p:nvSpPr>
          <p:spPr>
            <a:xfrm rot="10800000">
              <a:off x="91155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817" name="CustomShape 265"/>
            <p:cNvSpPr/>
            <p:nvPr/>
          </p:nvSpPr>
          <p:spPr>
            <a:xfrm rot="10800000">
              <a:off x="9115560" y="2407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818" name="CustomShape 26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819" name="CustomShape 267"/>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20" name="CustomShape 268"/>
            <p:cNvSpPr/>
            <p:nvPr/>
          </p:nvSpPr>
          <p:spPr>
            <a:xfrm rot="10800000">
              <a:off x="8954640" y="67032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21" name="CustomShape 269"/>
            <p:cNvSpPr/>
            <p:nvPr/>
          </p:nvSpPr>
          <p:spPr>
            <a:xfrm rot="10800000">
              <a:off x="89546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22" name="CustomShape 270"/>
            <p:cNvSpPr/>
            <p:nvPr/>
          </p:nvSpPr>
          <p:spPr>
            <a:xfrm rot="10800000">
              <a:off x="8954640" y="3051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23" name="CustomShape 271"/>
            <p:cNvSpPr/>
            <p:nvPr/>
          </p:nvSpPr>
          <p:spPr>
            <a:xfrm rot="10800000">
              <a:off x="8954640" y="2407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824" name="CustomShape 272"/>
            <p:cNvSpPr/>
            <p:nvPr/>
          </p:nvSpPr>
          <p:spPr>
            <a:xfrm rot="10800000">
              <a:off x="8793360" y="562896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825" name="CustomShape 273"/>
            <p:cNvSpPr/>
            <p:nvPr/>
          </p:nvSpPr>
          <p:spPr>
            <a:xfrm rot="10800000">
              <a:off x="8793360" y="3911040"/>
              <a:ext cx="127080" cy="170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826" name="CustomShape 274"/>
            <p:cNvSpPr/>
            <p:nvPr/>
          </p:nvSpPr>
          <p:spPr>
            <a:xfrm rot="10800000">
              <a:off x="847152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grpSp>
      <p:sp>
        <p:nvSpPr>
          <p:cNvPr id="827" name="PlaceHolder 27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28" name="PlaceHolder 27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65" name="Group 1"/>
          <p:cNvGrpSpPr/>
          <p:nvPr/>
        </p:nvGrpSpPr>
        <p:grpSpPr>
          <a:xfrm>
            <a:off x="9759960" y="44640"/>
            <a:ext cx="288360" cy="7472880"/>
            <a:chOff x="9759960" y="44640"/>
            <a:chExt cx="288360" cy="7472880"/>
          </a:xfrm>
        </p:grpSpPr>
        <p:sp>
          <p:nvSpPr>
            <p:cNvPr id="866" name="CustomShape 2"/>
            <p:cNvSpPr/>
            <p:nvPr/>
          </p:nvSpPr>
          <p:spPr>
            <a:xfrm rot="10800000">
              <a:off x="9921240" y="73472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67" name="CustomShape 3"/>
            <p:cNvSpPr/>
            <p:nvPr/>
          </p:nvSpPr>
          <p:spPr>
            <a:xfrm rot="10800000">
              <a:off x="9921240" y="71323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68" name="CustomShape 4"/>
            <p:cNvSpPr/>
            <p:nvPr/>
          </p:nvSpPr>
          <p:spPr>
            <a:xfrm rot="10800000">
              <a:off x="9921240" y="691812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69" name="CustomShape 5"/>
            <p:cNvSpPr/>
            <p:nvPr/>
          </p:nvSpPr>
          <p:spPr>
            <a:xfrm rot="10800000">
              <a:off x="9921240" y="67032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70" name="CustomShape 6"/>
            <p:cNvSpPr/>
            <p:nvPr/>
          </p:nvSpPr>
          <p:spPr>
            <a:xfrm rot="10800000">
              <a:off x="9921240" y="64882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1" name="CustomShape 7"/>
            <p:cNvSpPr/>
            <p:nvPr/>
          </p:nvSpPr>
          <p:spPr>
            <a:xfrm rot="10800000">
              <a:off x="9921240" y="62737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72" name="CustomShape 8"/>
            <p:cNvSpPr/>
            <p:nvPr/>
          </p:nvSpPr>
          <p:spPr>
            <a:xfrm rot="10800000">
              <a:off x="9921240" y="60588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3" name="CustomShape 9"/>
            <p:cNvSpPr/>
            <p:nvPr/>
          </p:nvSpPr>
          <p:spPr>
            <a:xfrm rot="10800000">
              <a:off x="9921240" y="584388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74" name="CustomShape 10"/>
            <p:cNvSpPr/>
            <p:nvPr/>
          </p:nvSpPr>
          <p:spPr>
            <a:xfrm rot="10800000">
              <a:off x="9921240" y="5628960"/>
              <a:ext cx="12708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75" name="CustomShape 11"/>
            <p:cNvSpPr/>
            <p:nvPr/>
          </p:nvSpPr>
          <p:spPr>
            <a:xfrm rot="10800000">
              <a:off x="9921240" y="541440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6" name="CustomShape 12"/>
            <p:cNvSpPr/>
            <p:nvPr/>
          </p:nvSpPr>
          <p:spPr>
            <a:xfrm rot="10800000">
              <a:off x="9921240" y="519948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77" name="CustomShape 13"/>
            <p:cNvSpPr/>
            <p:nvPr/>
          </p:nvSpPr>
          <p:spPr>
            <a:xfrm rot="10800000">
              <a:off x="9921240" y="49845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78" name="CustomShape 14"/>
            <p:cNvSpPr/>
            <p:nvPr/>
          </p:nvSpPr>
          <p:spPr>
            <a:xfrm rot="10800000">
              <a:off x="9921240" y="476964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79" name="CustomShape 15"/>
            <p:cNvSpPr/>
            <p:nvPr/>
          </p:nvSpPr>
          <p:spPr>
            <a:xfrm rot="10800000">
              <a:off x="9921240" y="45550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0" name="CustomShape 16"/>
            <p:cNvSpPr/>
            <p:nvPr/>
          </p:nvSpPr>
          <p:spPr>
            <a:xfrm rot="10800000">
              <a:off x="9921240" y="434016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81" name="CustomShape 17"/>
            <p:cNvSpPr/>
            <p:nvPr/>
          </p:nvSpPr>
          <p:spPr>
            <a:xfrm rot="10800000">
              <a:off x="9921240" y="41259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2" name="CustomShape 18"/>
            <p:cNvSpPr/>
            <p:nvPr/>
          </p:nvSpPr>
          <p:spPr>
            <a:xfrm rot="10800000">
              <a:off x="9921240" y="39110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3" name="CustomShape 19"/>
            <p:cNvSpPr/>
            <p:nvPr/>
          </p:nvSpPr>
          <p:spPr>
            <a:xfrm rot="10800000">
              <a:off x="9921240" y="36961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84" name="CustomShape 20"/>
            <p:cNvSpPr/>
            <p:nvPr/>
          </p:nvSpPr>
          <p:spPr>
            <a:xfrm rot="10800000">
              <a:off x="9921240" y="348156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5" name="CustomShape 21"/>
            <p:cNvSpPr/>
            <p:nvPr/>
          </p:nvSpPr>
          <p:spPr>
            <a:xfrm rot="10800000">
              <a:off x="9921240" y="32666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86" name="CustomShape 22"/>
            <p:cNvSpPr/>
            <p:nvPr/>
          </p:nvSpPr>
          <p:spPr>
            <a:xfrm rot="10800000">
              <a:off x="9921240" y="3051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7" name="CustomShape 23"/>
            <p:cNvSpPr/>
            <p:nvPr/>
          </p:nvSpPr>
          <p:spPr>
            <a:xfrm rot="10800000">
              <a:off x="9921240" y="283680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88" name="CustomShape 24"/>
            <p:cNvSpPr/>
            <p:nvPr/>
          </p:nvSpPr>
          <p:spPr>
            <a:xfrm rot="10800000">
              <a:off x="9921240" y="262224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89" name="CustomShape 25"/>
            <p:cNvSpPr/>
            <p:nvPr/>
          </p:nvSpPr>
          <p:spPr>
            <a:xfrm rot="10800000">
              <a:off x="9921240" y="24073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90" name="CustomShape 26"/>
            <p:cNvSpPr/>
            <p:nvPr/>
          </p:nvSpPr>
          <p:spPr>
            <a:xfrm rot="10800000">
              <a:off x="9921240" y="219240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91" name="CustomShape 27"/>
            <p:cNvSpPr/>
            <p:nvPr/>
          </p:nvSpPr>
          <p:spPr>
            <a:xfrm rot="10800000">
              <a:off x="9921240" y="19778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92" name="CustomShape 28"/>
            <p:cNvSpPr/>
            <p:nvPr/>
          </p:nvSpPr>
          <p:spPr>
            <a:xfrm rot="10800000">
              <a:off x="9921240" y="17629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893" name="CustomShape 29"/>
            <p:cNvSpPr/>
            <p:nvPr/>
          </p:nvSpPr>
          <p:spPr>
            <a:xfrm rot="10800000">
              <a:off x="9921240" y="1548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94" name="CustomShape 30"/>
            <p:cNvSpPr/>
            <p:nvPr/>
          </p:nvSpPr>
          <p:spPr>
            <a:xfrm rot="10800000">
              <a:off x="9921240" y="13338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95" name="CustomShape 31"/>
            <p:cNvSpPr/>
            <p:nvPr/>
          </p:nvSpPr>
          <p:spPr>
            <a:xfrm rot="10800000">
              <a:off x="9921240" y="11188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96" name="CustomShape 32"/>
            <p:cNvSpPr/>
            <p:nvPr/>
          </p:nvSpPr>
          <p:spPr>
            <a:xfrm rot="10800000">
              <a:off x="9921240" y="90396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897" name="CustomShape 33"/>
            <p:cNvSpPr/>
            <p:nvPr/>
          </p:nvSpPr>
          <p:spPr>
            <a:xfrm rot="10800000">
              <a:off x="9921240" y="6894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98" name="CustomShape 34"/>
            <p:cNvSpPr/>
            <p:nvPr/>
          </p:nvSpPr>
          <p:spPr>
            <a:xfrm rot="10800000">
              <a:off x="9921240" y="47448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899" name="CustomShape 35"/>
            <p:cNvSpPr/>
            <p:nvPr/>
          </p:nvSpPr>
          <p:spPr>
            <a:xfrm rot="10800000">
              <a:off x="9921240" y="25956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900" name="CustomShape 36"/>
            <p:cNvSpPr/>
            <p:nvPr/>
          </p:nvSpPr>
          <p:spPr>
            <a:xfrm rot="10800000">
              <a:off x="9921240" y="44640"/>
              <a:ext cx="127080" cy="17064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901" name="CustomShape 37"/>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02" name="CustomShape 38"/>
            <p:cNvSpPr/>
            <p:nvPr/>
          </p:nvSpPr>
          <p:spPr>
            <a:xfrm rot="10800000">
              <a:off x="9759960" y="691812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3" name="CustomShape 39"/>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04" name="CustomShape 40"/>
            <p:cNvSpPr/>
            <p:nvPr/>
          </p:nvSpPr>
          <p:spPr>
            <a:xfrm rot="10800000">
              <a:off x="9759960" y="605880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5" name="CustomShape 41"/>
            <p:cNvSpPr/>
            <p:nvPr/>
          </p:nvSpPr>
          <p:spPr>
            <a:xfrm rot="10800000">
              <a:off x="9759960" y="5628960"/>
              <a:ext cx="12744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906" name="CustomShape 42"/>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7" name="CustomShape 43"/>
            <p:cNvSpPr/>
            <p:nvPr/>
          </p:nvSpPr>
          <p:spPr>
            <a:xfrm rot="10800000">
              <a:off x="9759960" y="45550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08" name="CustomShape 44"/>
            <p:cNvSpPr/>
            <p:nvPr/>
          </p:nvSpPr>
          <p:spPr>
            <a:xfrm rot="10800000">
              <a:off x="9759960" y="434016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09" name="CustomShape 45"/>
            <p:cNvSpPr/>
            <p:nvPr/>
          </p:nvSpPr>
          <p:spPr>
            <a:xfrm rot="10800000">
              <a:off x="9759960" y="412596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10" name="CustomShape 46"/>
            <p:cNvSpPr/>
            <p:nvPr/>
          </p:nvSpPr>
          <p:spPr>
            <a:xfrm rot="10800000">
              <a:off x="9759960" y="39110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11" name="CustomShape 47"/>
            <p:cNvSpPr/>
            <p:nvPr/>
          </p:nvSpPr>
          <p:spPr>
            <a:xfrm rot="10800000">
              <a:off x="9759960" y="348156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12" name="CustomShape 48"/>
            <p:cNvSpPr/>
            <p:nvPr/>
          </p:nvSpPr>
          <p:spPr>
            <a:xfrm rot="10800000">
              <a:off x="9759960" y="305172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13" name="CustomShape 49"/>
            <p:cNvSpPr/>
            <p:nvPr/>
          </p:nvSpPr>
          <p:spPr>
            <a:xfrm rot="10800000">
              <a:off x="9759960" y="283680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14" name="CustomShape 50"/>
            <p:cNvSpPr/>
            <p:nvPr/>
          </p:nvSpPr>
          <p:spPr>
            <a:xfrm rot="10800000">
              <a:off x="9759960" y="24073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15" name="CustomShape 51"/>
            <p:cNvSpPr/>
            <p:nvPr/>
          </p:nvSpPr>
          <p:spPr>
            <a:xfrm rot="10800000">
              <a:off x="9759960" y="219240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916" name="CustomShape 5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17" name="CustomShape 53"/>
            <p:cNvSpPr/>
            <p:nvPr/>
          </p:nvSpPr>
          <p:spPr>
            <a:xfrm rot="10800000">
              <a:off x="9759960" y="176292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918" name="CustomShape 54"/>
            <p:cNvSpPr/>
            <p:nvPr/>
          </p:nvSpPr>
          <p:spPr>
            <a:xfrm rot="10800000">
              <a:off x="9759960" y="11188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19" name="CustomShape 55"/>
            <p:cNvSpPr/>
            <p:nvPr/>
          </p:nvSpPr>
          <p:spPr>
            <a:xfrm rot="10800000">
              <a:off x="9759960" y="90396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920" name="CustomShape 56"/>
            <p:cNvSpPr/>
            <p:nvPr/>
          </p:nvSpPr>
          <p:spPr>
            <a:xfrm rot="10800000">
              <a:off x="9759960" y="47448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921" name="CustomShape 57"/>
            <p:cNvSpPr/>
            <p:nvPr/>
          </p:nvSpPr>
          <p:spPr>
            <a:xfrm rot="10800000">
              <a:off x="9759960" y="25956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922" name="CustomShape 58"/>
            <p:cNvSpPr/>
            <p:nvPr/>
          </p:nvSpPr>
          <p:spPr>
            <a:xfrm rot="10800000">
              <a:off x="9759960" y="44640"/>
              <a:ext cx="127440" cy="17064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grpSp>
      <p:grpSp>
        <p:nvGrpSpPr>
          <p:cNvPr id="923" name="Group 59"/>
          <p:cNvGrpSpPr/>
          <p:nvPr/>
        </p:nvGrpSpPr>
        <p:grpSpPr>
          <a:xfrm>
            <a:off x="8632080" y="45000"/>
            <a:ext cx="1254960" cy="7472520"/>
            <a:chOff x="8632080" y="45000"/>
            <a:chExt cx="1254960" cy="7472520"/>
          </a:xfrm>
        </p:grpSpPr>
        <p:sp>
          <p:nvSpPr>
            <p:cNvPr id="924" name="CustomShape 60"/>
            <p:cNvSpPr/>
            <p:nvPr/>
          </p:nvSpPr>
          <p:spPr>
            <a:xfrm rot="10800000">
              <a:off x="9759960" y="713232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925" name="CustomShape 61"/>
            <p:cNvSpPr/>
            <p:nvPr/>
          </p:nvSpPr>
          <p:spPr>
            <a:xfrm rot="10800000">
              <a:off x="9759960" y="670320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26" name="CustomShape 62"/>
            <p:cNvSpPr/>
            <p:nvPr/>
          </p:nvSpPr>
          <p:spPr>
            <a:xfrm rot="10800000">
              <a:off x="975996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27" name="CustomShape 63"/>
            <p:cNvSpPr/>
            <p:nvPr/>
          </p:nvSpPr>
          <p:spPr>
            <a:xfrm rot="10800000">
              <a:off x="9759960" y="5844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28" name="CustomShape 64"/>
            <p:cNvSpPr/>
            <p:nvPr/>
          </p:nvSpPr>
          <p:spPr>
            <a:xfrm rot="10800000">
              <a:off x="9759960" y="519948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929" name="CustomShape 65"/>
            <p:cNvSpPr/>
            <p:nvPr/>
          </p:nvSpPr>
          <p:spPr>
            <a:xfrm rot="10800000">
              <a:off x="9759960" y="49849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30" name="CustomShape 66"/>
            <p:cNvSpPr/>
            <p:nvPr/>
          </p:nvSpPr>
          <p:spPr>
            <a:xfrm rot="10800000">
              <a:off x="9759960" y="47700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31" name="CustomShape 67"/>
            <p:cNvSpPr/>
            <p:nvPr/>
          </p:nvSpPr>
          <p:spPr>
            <a:xfrm rot="10800000">
              <a:off x="9759960" y="369648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932" name="CustomShape 68"/>
            <p:cNvSpPr/>
            <p:nvPr/>
          </p:nvSpPr>
          <p:spPr>
            <a:xfrm rot="10800000">
              <a:off x="9759960" y="32666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33" name="CustomShape 69"/>
            <p:cNvSpPr/>
            <p:nvPr/>
          </p:nvSpPr>
          <p:spPr>
            <a:xfrm rot="10800000">
              <a:off x="9759960" y="2622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34" name="CustomShape 70"/>
            <p:cNvSpPr/>
            <p:nvPr/>
          </p:nvSpPr>
          <p:spPr>
            <a:xfrm rot="10800000">
              <a:off x="9759960" y="15487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35" name="CustomShape 71"/>
            <p:cNvSpPr/>
            <p:nvPr/>
          </p:nvSpPr>
          <p:spPr>
            <a:xfrm rot="10800000">
              <a:off x="9759960" y="13338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936" name="CustomShape 72"/>
            <p:cNvSpPr/>
            <p:nvPr/>
          </p:nvSpPr>
          <p:spPr>
            <a:xfrm rot="10800000">
              <a:off x="9759960" y="6894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937" name="CustomShape 73"/>
            <p:cNvSpPr/>
            <p:nvPr/>
          </p:nvSpPr>
          <p:spPr>
            <a:xfrm rot="10800000">
              <a:off x="9598680" y="7347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38" name="CustomShape 74"/>
            <p:cNvSpPr/>
            <p:nvPr/>
          </p:nvSpPr>
          <p:spPr>
            <a:xfrm rot="10800000">
              <a:off x="9598680" y="691812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39" name="CustomShape 75"/>
            <p:cNvSpPr/>
            <p:nvPr/>
          </p:nvSpPr>
          <p:spPr>
            <a:xfrm rot="10800000">
              <a:off x="95986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40" name="CustomShape 76"/>
            <p:cNvSpPr/>
            <p:nvPr/>
          </p:nvSpPr>
          <p:spPr>
            <a:xfrm rot="10800000">
              <a:off x="9598680" y="64886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1" name="CustomShape 77"/>
            <p:cNvSpPr/>
            <p:nvPr/>
          </p:nvSpPr>
          <p:spPr>
            <a:xfrm rot="10800000">
              <a:off x="9598680" y="62737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42" name="CustomShape 78"/>
            <p:cNvSpPr/>
            <p:nvPr/>
          </p:nvSpPr>
          <p:spPr>
            <a:xfrm rot="10800000">
              <a:off x="9598680" y="60588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3" name="CustomShape 79"/>
            <p:cNvSpPr/>
            <p:nvPr/>
          </p:nvSpPr>
          <p:spPr>
            <a:xfrm rot="10800000">
              <a:off x="9598680" y="5844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44" name="CustomShape 80"/>
            <p:cNvSpPr/>
            <p:nvPr/>
          </p:nvSpPr>
          <p:spPr>
            <a:xfrm rot="10800000">
              <a:off x="9598680" y="56293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45" name="CustomShape 81"/>
            <p:cNvSpPr/>
            <p:nvPr/>
          </p:nvSpPr>
          <p:spPr>
            <a:xfrm rot="10800000">
              <a:off x="9598680" y="5414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6" name="CustomShape 82"/>
            <p:cNvSpPr/>
            <p:nvPr/>
          </p:nvSpPr>
          <p:spPr>
            <a:xfrm rot="10800000">
              <a:off x="9598680" y="5199480"/>
              <a:ext cx="12744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47" name="CustomShape 83"/>
            <p:cNvSpPr/>
            <p:nvPr/>
          </p:nvSpPr>
          <p:spPr>
            <a:xfrm rot="10800000">
              <a:off x="95986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48" name="CustomShape 84"/>
            <p:cNvSpPr/>
            <p:nvPr/>
          </p:nvSpPr>
          <p:spPr>
            <a:xfrm rot="10800000">
              <a:off x="9598680" y="47700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49" name="CustomShape 85"/>
            <p:cNvSpPr/>
            <p:nvPr/>
          </p:nvSpPr>
          <p:spPr>
            <a:xfrm rot="10800000">
              <a:off x="9598680" y="4555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0" name="CustomShape 86"/>
            <p:cNvSpPr/>
            <p:nvPr/>
          </p:nvSpPr>
          <p:spPr>
            <a:xfrm rot="10800000">
              <a:off x="9598680" y="412596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1" name="CustomShape 87"/>
            <p:cNvSpPr/>
            <p:nvPr/>
          </p:nvSpPr>
          <p:spPr>
            <a:xfrm rot="10800000">
              <a:off x="95986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2" name="CustomShape 88"/>
            <p:cNvSpPr/>
            <p:nvPr/>
          </p:nvSpPr>
          <p:spPr>
            <a:xfrm rot="10800000">
              <a:off x="9598680" y="348156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3" name="CustomShape 89"/>
            <p:cNvSpPr/>
            <p:nvPr/>
          </p:nvSpPr>
          <p:spPr>
            <a:xfrm rot="10800000">
              <a:off x="9598680" y="32666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54" name="CustomShape 90"/>
            <p:cNvSpPr/>
            <p:nvPr/>
          </p:nvSpPr>
          <p:spPr>
            <a:xfrm rot="10800000">
              <a:off x="9598680" y="3052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5" name="CustomShape 91"/>
            <p:cNvSpPr/>
            <p:nvPr/>
          </p:nvSpPr>
          <p:spPr>
            <a:xfrm rot="10800000">
              <a:off x="9598680" y="283716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56" name="CustomShape 92"/>
            <p:cNvSpPr/>
            <p:nvPr/>
          </p:nvSpPr>
          <p:spPr>
            <a:xfrm rot="10800000">
              <a:off x="9598680" y="2622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57" name="CustomShape 93"/>
            <p:cNvSpPr/>
            <p:nvPr/>
          </p:nvSpPr>
          <p:spPr>
            <a:xfrm rot="10800000">
              <a:off x="9598680" y="240732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58" name="CustomShape 94"/>
            <p:cNvSpPr/>
            <p:nvPr/>
          </p:nvSpPr>
          <p:spPr>
            <a:xfrm rot="10800000">
              <a:off x="9598680" y="219276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59" name="CustomShape 95"/>
            <p:cNvSpPr/>
            <p:nvPr/>
          </p:nvSpPr>
          <p:spPr>
            <a:xfrm rot="10800000">
              <a:off x="9598680" y="197784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60" name="CustomShape 96"/>
            <p:cNvSpPr/>
            <p:nvPr/>
          </p:nvSpPr>
          <p:spPr>
            <a:xfrm rot="10800000">
              <a:off x="9598680" y="15487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61" name="CustomShape 97"/>
            <p:cNvSpPr/>
            <p:nvPr/>
          </p:nvSpPr>
          <p:spPr>
            <a:xfrm rot="10800000">
              <a:off x="9598680" y="13338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62" name="CustomShape 98"/>
            <p:cNvSpPr/>
            <p:nvPr/>
          </p:nvSpPr>
          <p:spPr>
            <a:xfrm rot="10800000">
              <a:off x="9598680" y="1119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63" name="CustomShape 99"/>
            <p:cNvSpPr/>
            <p:nvPr/>
          </p:nvSpPr>
          <p:spPr>
            <a:xfrm rot="10800000">
              <a:off x="9598680" y="9043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64" name="CustomShape 100"/>
            <p:cNvSpPr/>
            <p:nvPr/>
          </p:nvSpPr>
          <p:spPr>
            <a:xfrm rot="10800000">
              <a:off x="9598680" y="6894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65" name="CustomShape 101"/>
            <p:cNvSpPr/>
            <p:nvPr/>
          </p:nvSpPr>
          <p:spPr>
            <a:xfrm rot="10800000">
              <a:off x="9598680" y="474480"/>
              <a:ext cx="12744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66" name="CustomShape 102"/>
            <p:cNvSpPr/>
            <p:nvPr/>
          </p:nvSpPr>
          <p:spPr>
            <a:xfrm rot="10800000">
              <a:off x="95986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67" name="CustomShape 103"/>
            <p:cNvSpPr/>
            <p:nvPr/>
          </p:nvSpPr>
          <p:spPr>
            <a:xfrm rot="10800000">
              <a:off x="9598680" y="450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68" name="CustomShape 104"/>
            <p:cNvSpPr/>
            <p:nvPr/>
          </p:nvSpPr>
          <p:spPr>
            <a:xfrm rot="10800000">
              <a:off x="943776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969" name="CustomShape 105"/>
            <p:cNvSpPr/>
            <p:nvPr/>
          </p:nvSpPr>
          <p:spPr>
            <a:xfrm rot="10800000">
              <a:off x="943776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70" name="CustomShape 106"/>
            <p:cNvSpPr/>
            <p:nvPr/>
          </p:nvSpPr>
          <p:spPr>
            <a:xfrm rot="10800000">
              <a:off x="943776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71" name="CustomShape 107"/>
            <p:cNvSpPr/>
            <p:nvPr/>
          </p:nvSpPr>
          <p:spPr>
            <a:xfrm rot="10800000">
              <a:off x="9437760" y="56293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972" name="CustomShape 108"/>
            <p:cNvSpPr/>
            <p:nvPr/>
          </p:nvSpPr>
          <p:spPr>
            <a:xfrm rot="10800000">
              <a:off x="943776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73" name="CustomShape 109"/>
            <p:cNvSpPr/>
            <p:nvPr/>
          </p:nvSpPr>
          <p:spPr>
            <a:xfrm rot="10800000">
              <a:off x="943776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74" name="CustomShape 110"/>
            <p:cNvSpPr/>
            <p:nvPr/>
          </p:nvSpPr>
          <p:spPr>
            <a:xfrm rot="10800000">
              <a:off x="9437760" y="391140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75" name="CustomShape 111"/>
            <p:cNvSpPr/>
            <p:nvPr/>
          </p:nvSpPr>
          <p:spPr>
            <a:xfrm rot="10800000">
              <a:off x="943776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976" name="CustomShape 112"/>
            <p:cNvSpPr/>
            <p:nvPr/>
          </p:nvSpPr>
          <p:spPr>
            <a:xfrm rot="10800000">
              <a:off x="9437760" y="17629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977" name="CustomShape 113"/>
            <p:cNvSpPr/>
            <p:nvPr/>
          </p:nvSpPr>
          <p:spPr>
            <a:xfrm rot="10800000">
              <a:off x="9437760" y="6894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78" name="CustomShape 114"/>
            <p:cNvSpPr/>
            <p:nvPr/>
          </p:nvSpPr>
          <p:spPr>
            <a:xfrm rot="10800000">
              <a:off x="9437760" y="450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979" name="CustomShape 115"/>
            <p:cNvSpPr/>
            <p:nvPr/>
          </p:nvSpPr>
          <p:spPr>
            <a:xfrm rot="10800000">
              <a:off x="92764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980" name="CustomShape 116"/>
            <p:cNvSpPr/>
            <p:nvPr/>
          </p:nvSpPr>
          <p:spPr>
            <a:xfrm rot="10800000">
              <a:off x="92764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81" name="CustomShape 117"/>
            <p:cNvSpPr/>
            <p:nvPr/>
          </p:nvSpPr>
          <p:spPr>
            <a:xfrm rot="10800000">
              <a:off x="9276480" y="369648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82" name="CustomShape 118"/>
            <p:cNvSpPr/>
            <p:nvPr/>
          </p:nvSpPr>
          <p:spPr>
            <a:xfrm rot="10800000">
              <a:off x="9115560" y="90432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983" name="CustomShape 119"/>
            <p:cNvSpPr/>
            <p:nvPr/>
          </p:nvSpPr>
          <p:spPr>
            <a:xfrm rot="10800000">
              <a:off x="89542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984" name="CustomShape 120"/>
            <p:cNvSpPr/>
            <p:nvPr/>
          </p:nvSpPr>
          <p:spPr>
            <a:xfrm rot="10800000">
              <a:off x="89542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985" name="CustomShape 121"/>
            <p:cNvSpPr/>
            <p:nvPr/>
          </p:nvSpPr>
          <p:spPr>
            <a:xfrm rot="10800000">
              <a:off x="863208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grpSp>
      <p:grpSp>
        <p:nvGrpSpPr>
          <p:cNvPr id="986" name="Group 122"/>
          <p:cNvGrpSpPr/>
          <p:nvPr/>
        </p:nvGrpSpPr>
        <p:grpSpPr>
          <a:xfrm>
            <a:off x="8471520" y="45000"/>
            <a:ext cx="1093680" cy="7257960"/>
            <a:chOff x="8471520" y="45000"/>
            <a:chExt cx="1093680" cy="7257960"/>
          </a:xfrm>
        </p:grpSpPr>
        <p:sp>
          <p:nvSpPr>
            <p:cNvPr id="987" name="CustomShape 123"/>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988" name="CustomShape 124"/>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989" name="CustomShape 125"/>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990" name="CustomShape 126"/>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991" name="CustomShape 127"/>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992" name="CustomShape 128"/>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993" name="CustomShape 129"/>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994" name="CustomShape 130"/>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995" name="CustomShape 131"/>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996" name="CustomShape 132"/>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997" name="CustomShape 133"/>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998" name="CustomShape 134"/>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999" name="CustomShape 135"/>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00" name="CustomShape 136"/>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01" name="CustomShape 137"/>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02" name="CustomShape 138"/>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03" name="CustomShape 139"/>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04" name="CustomShape 140"/>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05" name="CustomShape 141"/>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06" name="CustomShape 142"/>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07" name="CustomShape 143"/>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08" name="CustomShape 144"/>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09" name="CustomShape 145"/>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10" name="CustomShape 146"/>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11" name="CustomShape 147"/>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12" name="CustomShape 148"/>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13" name="CustomShape 149"/>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14" name="CustomShape 150"/>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15" name="CustomShape 15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16" name="CustomShape 152"/>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17" name="CustomShape 153"/>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18" name="CustomShape 15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19" name="CustomShape 155"/>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20" name="CustomShape 156"/>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1" name="CustomShape 157"/>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22" name="CustomShape 158"/>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3" name="CustomShape 159"/>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4" name="CustomShape 160"/>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25" name="CustomShape 161"/>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6" name="CustomShape 162"/>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27" name="CustomShape 163"/>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28" name="CustomShape 164"/>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29" name="CustomShape 165"/>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30" name="CustomShape 166"/>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31" name="CustomShape 167"/>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32" name="CustomShape 168"/>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33" name="CustomShape 169"/>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034" name="CustomShape 170"/>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35" name="CustomShape 171"/>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36" name="CustomShape 172"/>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37" name="CustomShape 173"/>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038" name="CustomShape 174"/>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039" name="CustomShape 175"/>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0" name="CustomShape 176"/>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41" name="CustomShape 177"/>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2" name="CustomShape 178"/>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43" name="CustomShape 179"/>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4" name="CustomShape 180"/>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5" name="CustomShape 181"/>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46" name="CustomShape 182"/>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7"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48" name="CustomShape 184"/>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49" name="CustomShape 185"/>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50" name="CustomShape 186"/>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51" name="CustomShape 187"/>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2" name="CustomShape 188"/>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3" name="CustomShape 189"/>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54" name="CustomShape 190"/>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5" name="CustomShape 191"/>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56" name="CustomShape 192"/>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7" name="CustomShape 193"/>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8" name="CustomShape 194"/>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59" name="CustomShape 195"/>
            <p:cNvSpPr/>
            <p:nvPr/>
          </p:nvSpPr>
          <p:spPr>
            <a:xfrm rot="10800000">
              <a:off x="8793360" y="7132320"/>
              <a:ext cx="12744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60" name="CustomShape 196"/>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61" name="CustomShape 197"/>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62" name="CustomShape 198"/>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63" name="CustomShape 199"/>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64" name="CustomShape 20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65" name="CustomShape 201"/>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66" name="CustomShape 202"/>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67" name="CustomShape 203"/>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68" name="CustomShape 204"/>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69" name="CustomShape 205"/>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70" name="CustomShape 206"/>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71" name="CustomShape 207"/>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72" name="CustomShape 208"/>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73" name="CustomShape 209"/>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74" name="CustomShape 210"/>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75" name="CustomShape 211"/>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76" name="CustomShape 212"/>
            <p:cNvSpPr/>
            <p:nvPr/>
          </p:nvSpPr>
          <p:spPr>
            <a:xfrm rot="10800000">
              <a:off x="8793360" y="259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077" name="CustomShape 213"/>
            <p:cNvSpPr/>
            <p:nvPr/>
          </p:nvSpPr>
          <p:spPr>
            <a:xfrm rot="10800000">
              <a:off x="8632440" y="7132320"/>
              <a:ext cx="127080" cy="17064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078" name="CustomShape 214"/>
            <p:cNvSpPr/>
            <p:nvPr/>
          </p:nvSpPr>
          <p:spPr>
            <a:xfrm rot="10800000">
              <a:off x="8632440" y="58442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079" name="CustomShape 215"/>
            <p:cNvSpPr/>
            <p:nvPr/>
          </p:nvSpPr>
          <p:spPr>
            <a:xfrm rot="10800000">
              <a:off x="8632440" y="47700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080" name="CustomShape 216"/>
            <p:cNvSpPr/>
            <p:nvPr/>
          </p:nvSpPr>
          <p:spPr>
            <a:xfrm rot="10800000">
              <a:off x="8632440" y="3696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081" name="CustomShape 217"/>
            <p:cNvSpPr/>
            <p:nvPr/>
          </p:nvSpPr>
          <p:spPr>
            <a:xfrm rot="10800000">
              <a:off x="8632440" y="2407320"/>
              <a:ext cx="127080" cy="17064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082" name="CustomShape 218"/>
            <p:cNvSpPr/>
            <p:nvPr/>
          </p:nvSpPr>
          <p:spPr>
            <a:xfrm rot="10800000">
              <a:off x="863244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083" name="CustomShape 219"/>
            <p:cNvSpPr/>
            <p:nvPr/>
          </p:nvSpPr>
          <p:spPr>
            <a:xfrm rot="10800000">
              <a:off x="8632440" y="1119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084" name="CustomShape 220"/>
            <p:cNvSpPr/>
            <p:nvPr/>
          </p:nvSpPr>
          <p:spPr>
            <a:xfrm rot="10800000">
              <a:off x="8632440" y="259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085" name="CustomShape 221"/>
            <p:cNvSpPr/>
            <p:nvPr/>
          </p:nvSpPr>
          <p:spPr>
            <a:xfrm rot="10800000">
              <a:off x="8471520" y="6703200"/>
              <a:ext cx="12744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086" name="CustomShape 222"/>
            <p:cNvSpPr/>
            <p:nvPr/>
          </p:nvSpPr>
          <p:spPr>
            <a:xfrm rot="10800000">
              <a:off x="8471520" y="5414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087" name="CustomShape 223"/>
            <p:cNvSpPr/>
            <p:nvPr/>
          </p:nvSpPr>
          <p:spPr>
            <a:xfrm rot="10800000">
              <a:off x="8471520" y="3911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1088" name="Group 224"/>
          <p:cNvGrpSpPr/>
          <p:nvPr/>
        </p:nvGrpSpPr>
        <p:grpSpPr>
          <a:xfrm>
            <a:off x="8471520" y="44640"/>
            <a:ext cx="1254600" cy="7472880"/>
            <a:chOff x="8471520" y="44640"/>
            <a:chExt cx="1254600" cy="7472880"/>
          </a:xfrm>
        </p:grpSpPr>
        <p:sp>
          <p:nvSpPr>
            <p:cNvPr id="1089" name="CustomShape 225"/>
            <p:cNvSpPr/>
            <p:nvPr/>
          </p:nvSpPr>
          <p:spPr>
            <a:xfrm rot="10800000">
              <a:off x="9599040" y="7132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090" name="CustomShape 226"/>
            <p:cNvSpPr/>
            <p:nvPr/>
          </p:nvSpPr>
          <p:spPr>
            <a:xfrm rot="10800000">
              <a:off x="95990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091" name="CustomShape 227"/>
            <p:cNvSpPr/>
            <p:nvPr/>
          </p:nvSpPr>
          <p:spPr>
            <a:xfrm rot="10800000">
              <a:off x="9599040" y="36961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092" name="CustomShape 228"/>
            <p:cNvSpPr/>
            <p:nvPr/>
          </p:nvSpPr>
          <p:spPr>
            <a:xfrm rot="10800000">
              <a:off x="95990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093" name="CustomShape 229"/>
            <p:cNvSpPr/>
            <p:nvPr/>
          </p:nvSpPr>
          <p:spPr>
            <a:xfrm rot="10800000">
              <a:off x="94377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094" name="CustomShape 230"/>
            <p:cNvSpPr/>
            <p:nvPr/>
          </p:nvSpPr>
          <p:spPr>
            <a:xfrm rot="10800000">
              <a:off x="9437760" y="67032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95" name="CustomShape 231"/>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96" name="CustomShape 232"/>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097" name="CustomShape 233"/>
            <p:cNvSpPr/>
            <p:nvPr/>
          </p:nvSpPr>
          <p:spPr>
            <a:xfrm rot="10800000">
              <a:off x="9437760" y="5199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098" name="CustomShape 234"/>
            <p:cNvSpPr/>
            <p:nvPr/>
          </p:nvSpPr>
          <p:spPr>
            <a:xfrm rot="10800000">
              <a:off x="94377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099" name="CustomShape 235"/>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00" name="CustomShape 236"/>
            <p:cNvSpPr/>
            <p:nvPr/>
          </p:nvSpPr>
          <p:spPr>
            <a:xfrm rot="10800000">
              <a:off x="9437760" y="4340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01" name="CustomShape 237"/>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02" name="CustomShape 23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03" name="CustomShape 239"/>
            <p:cNvSpPr/>
            <p:nvPr/>
          </p:nvSpPr>
          <p:spPr>
            <a:xfrm rot="10800000">
              <a:off x="9437760" y="3051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04" name="CustomShape 240"/>
            <p:cNvSpPr/>
            <p:nvPr/>
          </p:nvSpPr>
          <p:spPr>
            <a:xfrm rot="10800000">
              <a:off x="9437760" y="219240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105" name="CustomShape 241"/>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06" name="CustomShape 242"/>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07" name="CustomShape 243"/>
            <p:cNvSpPr/>
            <p:nvPr/>
          </p:nvSpPr>
          <p:spPr>
            <a:xfrm rot="10800000">
              <a:off x="9437760" y="11188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08" name="CustomShape 244"/>
            <p:cNvSpPr/>
            <p:nvPr/>
          </p:nvSpPr>
          <p:spPr>
            <a:xfrm rot="10800000">
              <a:off x="9437760" y="9039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09" name="CustomShape 245"/>
            <p:cNvSpPr/>
            <p:nvPr/>
          </p:nvSpPr>
          <p:spPr>
            <a:xfrm rot="10800000">
              <a:off x="9437760" y="47448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10" name="CustomShape 246"/>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11" name="CustomShape 247"/>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12" name="CustomShape 248"/>
            <p:cNvSpPr/>
            <p:nvPr/>
          </p:nvSpPr>
          <p:spPr>
            <a:xfrm rot="10800000">
              <a:off x="9276840" y="64882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13" name="CustomShape 249"/>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14" name="CustomShape 250"/>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15" name="CustomShape 251"/>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16" name="CustomShape 252"/>
            <p:cNvSpPr/>
            <p:nvPr/>
          </p:nvSpPr>
          <p:spPr>
            <a:xfrm rot="10800000">
              <a:off x="92768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17" name="CustomShape 253"/>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18" name="CustomShape 254"/>
            <p:cNvSpPr/>
            <p:nvPr/>
          </p:nvSpPr>
          <p:spPr>
            <a:xfrm rot="10800000">
              <a:off x="9276840" y="28368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19" name="CustomShape 255"/>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120" name="CustomShape 256"/>
            <p:cNvSpPr/>
            <p:nvPr/>
          </p:nvSpPr>
          <p:spPr>
            <a:xfrm rot="10800000">
              <a:off x="9276840" y="11188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21" name="CustomShape 257"/>
            <p:cNvSpPr/>
            <p:nvPr/>
          </p:nvSpPr>
          <p:spPr>
            <a:xfrm rot="10800000">
              <a:off x="9276840" y="90396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22" name="CustomShape 258"/>
            <p:cNvSpPr/>
            <p:nvPr/>
          </p:nvSpPr>
          <p:spPr>
            <a:xfrm rot="10800000">
              <a:off x="9276840" y="44640"/>
              <a:ext cx="127080" cy="17064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23" name="CustomShape 2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24" name="CustomShape 260"/>
            <p:cNvSpPr/>
            <p:nvPr/>
          </p:nvSpPr>
          <p:spPr>
            <a:xfrm rot="10800000">
              <a:off x="91155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125" name="CustomShape 261"/>
            <p:cNvSpPr/>
            <p:nvPr/>
          </p:nvSpPr>
          <p:spPr>
            <a:xfrm rot="10800000">
              <a:off x="9115560" y="64882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26" name="CustomShape 262"/>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27" name="CustomShape 263"/>
            <p:cNvSpPr/>
            <p:nvPr/>
          </p:nvSpPr>
          <p:spPr>
            <a:xfrm rot="10800000">
              <a:off x="9115560" y="49845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28" name="CustomShape 264"/>
            <p:cNvSpPr/>
            <p:nvPr/>
          </p:nvSpPr>
          <p:spPr>
            <a:xfrm rot="10800000">
              <a:off x="91155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29" name="CustomShape 265"/>
            <p:cNvSpPr/>
            <p:nvPr/>
          </p:nvSpPr>
          <p:spPr>
            <a:xfrm rot="10800000">
              <a:off x="9115560" y="2407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130" name="CustomShape 26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131" name="CustomShape 267"/>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32" name="CustomShape 268"/>
            <p:cNvSpPr/>
            <p:nvPr/>
          </p:nvSpPr>
          <p:spPr>
            <a:xfrm rot="10800000">
              <a:off x="8954640" y="67032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33" name="CustomShape 269"/>
            <p:cNvSpPr/>
            <p:nvPr/>
          </p:nvSpPr>
          <p:spPr>
            <a:xfrm rot="10800000">
              <a:off x="89546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34" name="CustomShape 270"/>
            <p:cNvSpPr/>
            <p:nvPr/>
          </p:nvSpPr>
          <p:spPr>
            <a:xfrm rot="10800000">
              <a:off x="8954640" y="3051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35" name="CustomShape 271"/>
            <p:cNvSpPr/>
            <p:nvPr/>
          </p:nvSpPr>
          <p:spPr>
            <a:xfrm rot="10800000">
              <a:off x="8954640" y="2407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136" name="CustomShape 272"/>
            <p:cNvSpPr/>
            <p:nvPr/>
          </p:nvSpPr>
          <p:spPr>
            <a:xfrm rot="10800000">
              <a:off x="8793360" y="562896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137" name="CustomShape 273"/>
            <p:cNvSpPr/>
            <p:nvPr/>
          </p:nvSpPr>
          <p:spPr>
            <a:xfrm rot="10800000">
              <a:off x="8793360" y="3911040"/>
              <a:ext cx="127080" cy="170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138" name="CustomShape 274"/>
            <p:cNvSpPr/>
            <p:nvPr/>
          </p:nvSpPr>
          <p:spPr>
            <a:xfrm rot="10800000">
              <a:off x="847152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grpSp>
      <p:sp>
        <p:nvSpPr>
          <p:cNvPr id="1139" name="PlaceHolder 27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140" name="PlaceHolder 27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77" name="Group 1"/>
          <p:cNvGrpSpPr/>
          <p:nvPr/>
        </p:nvGrpSpPr>
        <p:grpSpPr>
          <a:xfrm>
            <a:off x="9759960" y="44640"/>
            <a:ext cx="288360" cy="7472880"/>
            <a:chOff x="9759960" y="44640"/>
            <a:chExt cx="288360" cy="7472880"/>
          </a:xfrm>
        </p:grpSpPr>
        <p:sp>
          <p:nvSpPr>
            <p:cNvPr id="1178" name="CustomShape 2"/>
            <p:cNvSpPr/>
            <p:nvPr/>
          </p:nvSpPr>
          <p:spPr>
            <a:xfrm rot="10800000">
              <a:off x="9921240" y="73472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179" name="CustomShape 3"/>
            <p:cNvSpPr/>
            <p:nvPr/>
          </p:nvSpPr>
          <p:spPr>
            <a:xfrm rot="10800000">
              <a:off x="9921240" y="71323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180" name="CustomShape 4"/>
            <p:cNvSpPr/>
            <p:nvPr/>
          </p:nvSpPr>
          <p:spPr>
            <a:xfrm rot="10800000">
              <a:off x="9921240" y="691812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81" name="CustomShape 5"/>
            <p:cNvSpPr/>
            <p:nvPr/>
          </p:nvSpPr>
          <p:spPr>
            <a:xfrm rot="10800000">
              <a:off x="9921240" y="67032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182" name="CustomShape 6"/>
            <p:cNvSpPr/>
            <p:nvPr/>
          </p:nvSpPr>
          <p:spPr>
            <a:xfrm rot="10800000">
              <a:off x="9921240" y="64882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83" name="CustomShape 7"/>
            <p:cNvSpPr/>
            <p:nvPr/>
          </p:nvSpPr>
          <p:spPr>
            <a:xfrm rot="10800000">
              <a:off x="9921240" y="62737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184" name="CustomShape 8"/>
            <p:cNvSpPr/>
            <p:nvPr/>
          </p:nvSpPr>
          <p:spPr>
            <a:xfrm rot="10800000">
              <a:off x="9921240" y="60588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85" name="CustomShape 9"/>
            <p:cNvSpPr/>
            <p:nvPr/>
          </p:nvSpPr>
          <p:spPr>
            <a:xfrm rot="10800000">
              <a:off x="9921240" y="584388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186" name="CustomShape 10"/>
            <p:cNvSpPr/>
            <p:nvPr/>
          </p:nvSpPr>
          <p:spPr>
            <a:xfrm rot="10800000">
              <a:off x="9921240" y="5628960"/>
              <a:ext cx="12708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187" name="CustomShape 11"/>
            <p:cNvSpPr/>
            <p:nvPr/>
          </p:nvSpPr>
          <p:spPr>
            <a:xfrm rot="10800000">
              <a:off x="9921240" y="541440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88" name="CustomShape 12"/>
            <p:cNvSpPr/>
            <p:nvPr/>
          </p:nvSpPr>
          <p:spPr>
            <a:xfrm rot="10800000">
              <a:off x="9921240" y="519948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189" name="CustomShape 13"/>
            <p:cNvSpPr/>
            <p:nvPr/>
          </p:nvSpPr>
          <p:spPr>
            <a:xfrm rot="10800000">
              <a:off x="9921240" y="49845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90" name="CustomShape 14"/>
            <p:cNvSpPr/>
            <p:nvPr/>
          </p:nvSpPr>
          <p:spPr>
            <a:xfrm rot="10800000">
              <a:off x="9921240" y="476964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191" name="CustomShape 15"/>
            <p:cNvSpPr/>
            <p:nvPr/>
          </p:nvSpPr>
          <p:spPr>
            <a:xfrm rot="10800000">
              <a:off x="9921240" y="45550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92" name="CustomShape 16"/>
            <p:cNvSpPr/>
            <p:nvPr/>
          </p:nvSpPr>
          <p:spPr>
            <a:xfrm rot="10800000">
              <a:off x="9921240" y="434016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193" name="CustomShape 17"/>
            <p:cNvSpPr/>
            <p:nvPr/>
          </p:nvSpPr>
          <p:spPr>
            <a:xfrm rot="10800000">
              <a:off x="9921240" y="41259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94" name="CustomShape 18"/>
            <p:cNvSpPr/>
            <p:nvPr/>
          </p:nvSpPr>
          <p:spPr>
            <a:xfrm rot="10800000">
              <a:off x="9921240" y="39110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95" name="CustomShape 19"/>
            <p:cNvSpPr/>
            <p:nvPr/>
          </p:nvSpPr>
          <p:spPr>
            <a:xfrm rot="10800000">
              <a:off x="9921240" y="36961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196" name="CustomShape 20"/>
            <p:cNvSpPr/>
            <p:nvPr/>
          </p:nvSpPr>
          <p:spPr>
            <a:xfrm rot="10800000">
              <a:off x="9921240" y="348156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97" name="CustomShape 21"/>
            <p:cNvSpPr/>
            <p:nvPr/>
          </p:nvSpPr>
          <p:spPr>
            <a:xfrm rot="10800000">
              <a:off x="9921240" y="32666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198" name="CustomShape 22"/>
            <p:cNvSpPr/>
            <p:nvPr/>
          </p:nvSpPr>
          <p:spPr>
            <a:xfrm rot="10800000">
              <a:off x="9921240" y="3051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199" name="CustomShape 23"/>
            <p:cNvSpPr/>
            <p:nvPr/>
          </p:nvSpPr>
          <p:spPr>
            <a:xfrm rot="10800000">
              <a:off x="9921240" y="283680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00" name="CustomShape 24"/>
            <p:cNvSpPr/>
            <p:nvPr/>
          </p:nvSpPr>
          <p:spPr>
            <a:xfrm rot="10800000">
              <a:off x="9921240" y="262224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01" name="CustomShape 25"/>
            <p:cNvSpPr/>
            <p:nvPr/>
          </p:nvSpPr>
          <p:spPr>
            <a:xfrm rot="10800000">
              <a:off x="9921240" y="24073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02" name="CustomShape 26"/>
            <p:cNvSpPr/>
            <p:nvPr/>
          </p:nvSpPr>
          <p:spPr>
            <a:xfrm rot="10800000">
              <a:off x="9921240" y="219240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203" name="CustomShape 27"/>
            <p:cNvSpPr/>
            <p:nvPr/>
          </p:nvSpPr>
          <p:spPr>
            <a:xfrm rot="10800000">
              <a:off x="9921240" y="19778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04" name="CustomShape 28"/>
            <p:cNvSpPr/>
            <p:nvPr/>
          </p:nvSpPr>
          <p:spPr>
            <a:xfrm rot="10800000">
              <a:off x="9921240" y="17629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205" name="CustomShape 29"/>
            <p:cNvSpPr/>
            <p:nvPr/>
          </p:nvSpPr>
          <p:spPr>
            <a:xfrm rot="10800000">
              <a:off x="9921240" y="1548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06" name="CustomShape 30"/>
            <p:cNvSpPr/>
            <p:nvPr/>
          </p:nvSpPr>
          <p:spPr>
            <a:xfrm rot="10800000">
              <a:off x="9921240" y="13338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07" name="CustomShape 31"/>
            <p:cNvSpPr/>
            <p:nvPr/>
          </p:nvSpPr>
          <p:spPr>
            <a:xfrm rot="10800000">
              <a:off x="9921240" y="11188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08" name="CustomShape 32"/>
            <p:cNvSpPr/>
            <p:nvPr/>
          </p:nvSpPr>
          <p:spPr>
            <a:xfrm rot="10800000">
              <a:off x="9921240" y="90396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209" name="CustomShape 33"/>
            <p:cNvSpPr/>
            <p:nvPr/>
          </p:nvSpPr>
          <p:spPr>
            <a:xfrm rot="10800000">
              <a:off x="9921240" y="6894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10" name="CustomShape 34"/>
            <p:cNvSpPr/>
            <p:nvPr/>
          </p:nvSpPr>
          <p:spPr>
            <a:xfrm rot="10800000">
              <a:off x="9921240" y="47448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11" name="CustomShape 35"/>
            <p:cNvSpPr/>
            <p:nvPr/>
          </p:nvSpPr>
          <p:spPr>
            <a:xfrm rot="10800000">
              <a:off x="9921240" y="25956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212" name="CustomShape 36"/>
            <p:cNvSpPr/>
            <p:nvPr/>
          </p:nvSpPr>
          <p:spPr>
            <a:xfrm rot="10800000">
              <a:off x="9921240" y="44640"/>
              <a:ext cx="127080" cy="17064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213" name="CustomShape 37"/>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14" name="CustomShape 38"/>
            <p:cNvSpPr/>
            <p:nvPr/>
          </p:nvSpPr>
          <p:spPr>
            <a:xfrm rot="10800000">
              <a:off x="9759960" y="691812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15" name="CustomShape 39"/>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16" name="CustomShape 40"/>
            <p:cNvSpPr/>
            <p:nvPr/>
          </p:nvSpPr>
          <p:spPr>
            <a:xfrm rot="10800000">
              <a:off x="9759960" y="605880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17" name="CustomShape 41"/>
            <p:cNvSpPr/>
            <p:nvPr/>
          </p:nvSpPr>
          <p:spPr>
            <a:xfrm rot="10800000">
              <a:off x="9759960" y="5628960"/>
              <a:ext cx="12744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218" name="CustomShape 42"/>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19" name="CustomShape 43"/>
            <p:cNvSpPr/>
            <p:nvPr/>
          </p:nvSpPr>
          <p:spPr>
            <a:xfrm rot="10800000">
              <a:off x="9759960" y="45550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20" name="CustomShape 44"/>
            <p:cNvSpPr/>
            <p:nvPr/>
          </p:nvSpPr>
          <p:spPr>
            <a:xfrm rot="10800000">
              <a:off x="9759960" y="434016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21" name="CustomShape 45"/>
            <p:cNvSpPr/>
            <p:nvPr/>
          </p:nvSpPr>
          <p:spPr>
            <a:xfrm rot="10800000">
              <a:off x="9759960" y="412596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22" name="CustomShape 46"/>
            <p:cNvSpPr/>
            <p:nvPr/>
          </p:nvSpPr>
          <p:spPr>
            <a:xfrm rot="10800000">
              <a:off x="9759960" y="39110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23" name="CustomShape 47"/>
            <p:cNvSpPr/>
            <p:nvPr/>
          </p:nvSpPr>
          <p:spPr>
            <a:xfrm rot="10800000">
              <a:off x="9759960" y="348156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24" name="CustomShape 48"/>
            <p:cNvSpPr/>
            <p:nvPr/>
          </p:nvSpPr>
          <p:spPr>
            <a:xfrm rot="10800000">
              <a:off x="9759960" y="305172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25" name="CustomShape 49"/>
            <p:cNvSpPr/>
            <p:nvPr/>
          </p:nvSpPr>
          <p:spPr>
            <a:xfrm rot="10800000">
              <a:off x="9759960" y="283680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26" name="CustomShape 50"/>
            <p:cNvSpPr/>
            <p:nvPr/>
          </p:nvSpPr>
          <p:spPr>
            <a:xfrm rot="10800000">
              <a:off x="9759960" y="24073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27" name="CustomShape 51"/>
            <p:cNvSpPr/>
            <p:nvPr/>
          </p:nvSpPr>
          <p:spPr>
            <a:xfrm rot="10800000">
              <a:off x="9759960" y="219240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228" name="CustomShape 5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29" name="CustomShape 53"/>
            <p:cNvSpPr/>
            <p:nvPr/>
          </p:nvSpPr>
          <p:spPr>
            <a:xfrm rot="10800000">
              <a:off x="9759960" y="176292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230" name="CustomShape 54"/>
            <p:cNvSpPr/>
            <p:nvPr/>
          </p:nvSpPr>
          <p:spPr>
            <a:xfrm rot="10800000">
              <a:off x="9759960" y="11188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31" name="CustomShape 55"/>
            <p:cNvSpPr/>
            <p:nvPr/>
          </p:nvSpPr>
          <p:spPr>
            <a:xfrm rot="10800000">
              <a:off x="9759960" y="90396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232" name="CustomShape 56"/>
            <p:cNvSpPr/>
            <p:nvPr/>
          </p:nvSpPr>
          <p:spPr>
            <a:xfrm rot="10800000">
              <a:off x="9759960" y="47448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233" name="CustomShape 57"/>
            <p:cNvSpPr/>
            <p:nvPr/>
          </p:nvSpPr>
          <p:spPr>
            <a:xfrm rot="10800000">
              <a:off x="9759960" y="25956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234" name="CustomShape 58"/>
            <p:cNvSpPr/>
            <p:nvPr/>
          </p:nvSpPr>
          <p:spPr>
            <a:xfrm rot="10800000">
              <a:off x="9759960" y="44640"/>
              <a:ext cx="127440" cy="17064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grpSp>
      <p:grpSp>
        <p:nvGrpSpPr>
          <p:cNvPr id="1235" name="Group 59"/>
          <p:cNvGrpSpPr/>
          <p:nvPr/>
        </p:nvGrpSpPr>
        <p:grpSpPr>
          <a:xfrm>
            <a:off x="8632080" y="45000"/>
            <a:ext cx="1254960" cy="7472520"/>
            <a:chOff x="8632080" y="45000"/>
            <a:chExt cx="1254960" cy="7472520"/>
          </a:xfrm>
        </p:grpSpPr>
        <p:sp>
          <p:nvSpPr>
            <p:cNvPr id="1236" name="CustomShape 60"/>
            <p:cNvSpPr/>
            <p:nvPr/>
          </p:nvSpPr>
          <p:spPr>
            <a:xfrm rot="10800000">
              <a:off x="9759960" y="713232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237" name="CustomShape 61"/>
            <p:cNvSpPr/>
            <p:nvPr/>
          </p:nvSpPr>
          <p:spPr>
            <a:xfrm rot="10800000">
              <a:off x="9759960" y="670320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38" name="CustomShape 62"/>
            <p:cNvSpPr/>
            <p:nvPr/>
          </p:nvSpPr>
          <p:spPr>
            <a:xfrm rot="10800000">
              <a:off x="975996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39" name="CustomShape 63"/>
            <p:cNvSpPr/>
            <p:nvPr/>
          </p:nvSpPr>
          <p:spPr>
            <a:xfrm rot="10800000">
              <a:off x="9759960" y="5844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0" name="CustomShape 64"/>
            <p:cNvSpPr/>
            <p:nvPr/>
          </p:nvSpPr>
          <p:spPr>
            <a:xfrm rot="10800000">
              <a:off x="9759960" y="519948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241" name="CustomShape 65"/>
            <p:cNvSpPr/>
            <p:nvPr/>
          </p:nvSpPr>
          <p:spPr>
            <a:xfrm rot="10800000">
              <a:off x="9759960" y="49849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42" name="CustomShape 66"/>
            <p:cNvSpPr/>
            <p:nvPr/>
          </p:nvSpPr>
          <p:spPr>
            <a:xfrm rot="10800000">
              <a:off x="9759960" y="47700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3" name="CustomShape 67"/>
            <p:cNvSpPr/>
            <p:nvPr/>
          </p:nvSpPr>
          <p:spPr>
            <a:xfrm rot="10800000">
              <a:off x="9759960" y="369648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244" name="CustomShape 68"/>
            <p:cNvSpPr/>
            <p:nvPr/>
          </p:nvSpPr>
          <p:spPr>
            <a:xfrm rot="10800000">
              <a:off x="9759960" y="32666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5" name="CustomShape 69"/>
            <p:cNvSpPr/>
            <p:nvPr/>
          </p:nvSpPr>
          <p:spPr>
            <a:xfrm rot="10800000">
              <a:off x="9759960" y="2622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46" name="CustomShape 70"/>
            <p:cNvSpPr/>
            <p:nvPr/>
          </p:nvSpPr>
          <p:spPr>
            <a:xfrm rot="10800000">
              <a:off x="9759960" y="15487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47" name="CustomShape 71"/>
            <p:cNvSpPr/>
            <p:nvPr/>
          </p:nvSpPr>
          <p:spPr>
            <a:xfrm rot="10800000">
              <a:off x="9759960" y="13338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248" name="CustomShape 72"/>
            <p:cNvSpPr/>
            <p:nvPr/>
          </p:nvSpPr>
          <p:spPr>
            <a:xfrm rot="10800000">
              <a:off x="9759960" y="6894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249" name="CustomShape 73"/>
            <p:cNvSpPr/>
            <p:nvPr/>
          </p:nvSpPr>
          <p:spPr>
            <a:xfrm rot="10800000">
              <a:off x="9598680" y="7347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50" name="CustomShape 74"/>
            <p:cNvSpPr/>
            <p:nvPr/>
          </p:nvSpPr>
          <p:spPr>
            <a:xfrm rot="10800000">
              <a:off x="9598680" y="691812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51" name="CustomShape 75"/>
            <p:cNvSpPr/>
            <p:nvPr/>
          </p:nvSpPr>
          <p:spPr>
            <a:xfrm rot="10800000">
              <a:off x="95986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52" name="CustomShape 76"/>
            <p:cNvSpPr/>
            <p:nvPr/>
          </p:nvSpPr>
          <p:spPr>
            <a:xfrm rot="10800000">
              <a:off x="9598680" y="64886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53" name="CustomShape 77"/>
            <p:cNvSpPr/>
            <p:nvPr/>
          </p:nvSpPr>
          <p:spPr>
            <a:xfrm rot="10800000">
              <a:off x="9598680" y="62737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54" name="CustomShape 78"/>
            <p:cNvSpPr/>
            <p:nvPr/>
          </p:nvSpPr>
          <p:spPr>
            <a:xfrm rot="10800000">
              <a:off x="9598680" y="60588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55" name="CustomShape 79"/>
            <p:cNvSpPr/>
            <p:nvPr/>
          </p:nvSpPr>
          <p:spPr>
            <a:xfrm rot="10800000">
              <a:off x="9598680" y="5844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56" name="CustomShape 80"/>
            <p:cNvSpPr/>
            <p:nvPr/>
          </p:nvSpPr>
          <p:spPr>
            <a:xfrm rot="10800000">
              <a:off x="9598680" y="56293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57" name="CustomShape 81"/>
            <p:cNvSpPr/>
            <p:nvPr/>
          </p:nvSpPr>
          <p:spPr>
            <a:xfrm rot="10800000">
              <a:off x="9598680" y="5414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58" name="CustomShape 82"/>
            <p:cNvSpPr/>
            <p:nvPr/>
          </p:nvSpPr>
          <p:spPr>
            <a:xfrm rot="10800000">
              <a:off x="9598680" y="5199480"/>
              <a:ext cx="12744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59" name="CustomShape 83"/>
            <p:cNvSpPr/>
            <p:nvPr/>
          </p:nvSpPr>
          <p:spPr>
            <a:xfrm rot="10800000">
              <a:off x="95986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0" name="CustomShape 84"/>
            <p:cNvSpPr/>
            <p:nvPr/>
          </p:nvSpPr>
          <p:spPr>
            <a:xfrm rot="10800000">
              <a:off x="9598680" y="47700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61" name="CustomShape 85"/>
            <p:cNvSpPr/>
            <p:nvPr/>
          </p:nvSpPr>
          <p:spPr>
            <a:xfrm rot="10800000">
              <a:off x="9598680" y="4555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2" name="CustomShape 86"/>
            <p:cNvSpPr/>
            <p:nvPr/>
          </p:nvSpPr>
          <p:spPr>
            <a:xfrm rot="10800000">
              <a:off x="9598680" y="412596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3" name="CustomShape 87"/>
            <p:cNvSpPr/>
            <p:nvPr/>
          </p:nvSpPr>
          <p:spPr>
            <a:xfrm rot="10800000">
              <a:off x="95986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4" name="CustomShape 88"/>
            <p:cNvSpPr/>
            <p:nvPr/>
          </p:nvSpPr>
          <p:spPr>
            <a:xfrm rot="10800000">
              <a:off x="9598680" y="348156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5" name="CustomShape 89"/>
            <p:cNvSpPr/>
            <p:nvPr/>
          </p:nvSpPr>
          <p:spPr>
            <a:xfrm rot="10800000">
              <a:off x="9598680" y="32666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66" name="CustomShape 90"/>
            <p:cNvSpPr/>
            <p:nvPr/>
          </p:nvSpPr>
          <p:spPr>
            <a:xfrm rot="10800000">
              <a:off x="9598680" y="3052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7" name="CustomShape 91"/>
            <p:cNvSpPr/>
            <p:nvPr/>
          </p:nvSpPr>
          <p:spPr>
            <a:xfrm rot="10800000">
              <a:off x="9598680" y="283716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68" name="CustomShape 92"/>
            <p:cNvSpPr/>
            <p:nvPr/>
          </p:nvSpPr>
          <p:spPr>
            <a:xfrm rot="10800000">
              <a:off x="9598680" y="2622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69" name="CustomShape 93"/>
            <p:cNvSpPr/>
            <p:nvPr/>
          </p:nvSpPr>
          <p:spPr>
            <a:xfrm rot="10800000">
              <a:off x="9598680" y="240732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70" name="CustomShape 94"/>
            <p:cNvSpPr/>
            <p:nvPr/>
          </p:nvSpPr>
          <p:spPr>
            <a:xfrm rot="10800000">
              <a:off x="9598680" y="219276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71" name="CustomShape 95"/>
            <p:cNvSpPr/>
            <p:nvPr/>
          </p:nvSpPr>
          <p:spPr>
            <a:xfrm rot="10800000">
              <a:off x="9598680" y="197784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72" name="CustomShape 96"/>
            <p:cNvSpPr/>
            <p:nvPr/>
          </p:nvSpPr>
          <p:spPr>
            <a:xfrm rot="10800000">
              <a:off x="9598680" y="15487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73" name="CustomShape 97"/>
            <p:cNvSpPr/>
            <p:nvPr/>
          </p:nvSpPr>
          <p:spPr>
            <a:xfrm rot="10800000">
              <a:off x="9598680" y="13338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74" name="CustomShape 98"/>
            <p:cNvSpPr/>
            <p:nvPr/>
          </p:nvSpPr>
          <p:spPr>
            <a:xfrm rot="10800000">
              <a:off x="9598680" y="1119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75" name="CustomShape 99"/>
            <p:cNvSpPr/>
            <p:nvPr/>
          </p:nvSpPr>
          <p:spPr>
            <a:xfrm rot="10800000">
              <a:off x="9598680" y="9043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76" name="CustomShape 100"/>
            <p:cNvSpPr/>
            <p:nvPr/>
          </p:nvSpPr>
          <p:spPr>
            <a:xfrm rot="10800000">
              <a:off x="9598680" y="6894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77" name="CustomShape 101"/>
            <p:cNvSpPr/>
            <p:nvPr/>
          </p:nvSpPr>
          <p:spPr>
            <a:xfrm rot="10800000">
              <a:off x="9598680" y="474480"/>
              <a:ext cx="12744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78" name="CustomShape 102"/>
            <p:cNvSpPr/>
            <p:nvPr/>
          </p:nvSpPr>
          <p:spPr>
            <a:xfrm rot="10800000">
              <a:off x="95986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79" name="CustomShape 103"/>
            <p:cNvSpPr/>
            <p:nvPr/>
          </p:nvSpPr>
          <p:spPr>
            <a:xfrm rot="10800000">
              <a:off x="9598680" y="450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80" name="CustomShape 104"/>
            <p:cNvSpPr/>
            <p:nvPr/>
          </p:nvSpPr>
          <p:spPr>
            <a:xfrm rot="10800000">
              <a:off x="943776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281" name="CustomShape 105"/>
            <p:cNvSpPr/>
            <p:nvPr/>
          </p:nvSpPr>
          <p:spPr>
            <a:xfrm rot="10800000">
              <a:off x="943776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2" name="CustomShape 106"/>
            <p:cNvSpPr/>
            <p:nvPr/>
          </p:nvSpPr>
          <p:spPr>
            <a:xfrm rot="10800000">
              <a:off x="943776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3" name="CustomShape 107"/>
            <p:cNvSpPr/>
            <p:nvPr/>
          </p:nvSpPr>
          <p:spPr>
            <a:xfrm rot="10800000">
              <a:off x="9437760" y="56293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284" name="CustomShape 108"/>
            <p:cNvSpPr/>
            <p:nvPr/>
          </p:nvSpPr>
          <p:spPr>
            <a:xfrm rot="10800000">
              <a:off x="943776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5" name="CustomShape 109"/>
            <p:cNvSpPr/>
            <p:nvPr/>
          </p:nvSpPr>
          <p:spPr>
            <a:xfrm rot="10800000">
              <a:off x="943776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6" name="CustomShape 110"/>
            <p:cNvSpPr/>
            <p:nvPr/>
          </p:nvSpPr>
          <p:spPr>
            <a:xfrm rot="10800000">
              <a:off x="9437760" y="391140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87" name="CustomShape 111"/>
            <p:cNvSpPr/>
            <p:nvPr/>
          </p:nvSpPr>
          <p:spPr>
            <a:xfrm rot="10800000">
              <a:off x="943776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288" name="CustomShape 112"/>
            <p:cNvSpPr/>
            <p:nvPr/>
          </p:nvSpPr>
          <p:spPr>
            <a:xfrm rot="10800000">
              <a:off x="9437760" y="17629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289" name="CustomShape 113"/>
            <p:cNvSpPr/>
            <p:nvPr/>
          </p:nvSpPr>
          <p:spPr>
            <a:xfrm rot="10800000">
              <a:off x="9437760" y="6894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90" name="CustomShape 114"/>
            <p:cNvSpPr/>
            <p:nvPr/>
          </p:nvSpPr>
          <p:spPr>
            <a:xfrm rot="10800000">
              <a:off x="9437760" y="450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291" name="CustomShape 115"/>
            <p:cNvSpPr/>
            <p:nvPr/>
          </p:nvSpPr>
          <p:spPr>
            <a:xfrm rot="10800000">
              <a:off x="92764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292" name="CustomShape 116"/>
            <p:cNvSpPr/>
            <p:nvPr/>
          </p:nvSpPr>
          <p:spPr>
            <a:xfrm rot="10800000">
              <a:off x="92764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93" name="CustomShape 117"/>
            <p:cNvSpPr/>
            <p:nvPr/>
          </p:nvSpPr>
          <p:spPr>
            <a:xfrm rot="10800000">
              <a:off x="9276480" y="369648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94" name="CustomShape 118"/>
            <p:cNvSpPr/>
            <p:nvPr/>
          </p:nvSpPr>
          <p:spPr>
            <a:xfrm rot="10800000">
              <a:off x="9115560" y="90432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295" name="CustomShape 119"/>
            <p:cNvSpPr/>
            <p:nvPr/>
          </p:nvSpPr>
          <p:spPr>
            <a:xfrm rot="10800000">
              <a:off x="89542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296" name="CustomShape 120"/>
            <p:cNvSpPr/>
            <p:nvPr/>
          </p:nvSpPr>
          <p:spPr>
            <a:xfrm rot="10800000">
              <a:off x="89542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297" name="CustomShape 121"/>
            <p:cNvSpPr/>
            <p:nvPr/>
          </p:nvSpPr>
          <p:spPr>
            <a:xfrm rot="10800000">
              <a:off x="863208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grpSp>
      <p:grpSp>
        <p:nvGrpSpPr>
          <p:cNvPr id="1298" name="Group 122"/>
          <p:cNvGrpSpPr/>
          <p:nvPr/>
        </p:nvGrpSpPr>
        <p:grpSpPr>
          <a:xfrm>
            <a:off x="8471520" y="45000"/>
            <a:ext cx="1093680" cy="7257960"/>
            <a:chOff x="8471520" y="45000"/>
            <a:chExt cx="1093680" cy="7257960"/>
          </a:xfrm>
        </p:grpSpPr>
        <p:sp>
          <p:nvSpPr>
            <p:cNvPr id="1299" name="CustomShape 123"/>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00" name="CustomShape 124"/>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01" name="CustomShape 125"/>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302" name="CustomShape 126"/>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03" name="CustomShape 127"/>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04" name="CustomShape 128"/>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05" name="CustomShape 129"/>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306" name="CustomShape 130"/>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07" name="CustomShape 131"/>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08" name="CustomShape 132"/>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09" name="CustomShape 133"/>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10" name="CustomShape 134"/>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11" name="CustomShape 135"/>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12" name="CustomShape 136"/>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13" name="CustomShape 137"/>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14" name="CustomShape 138"/>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15" name="CustomShape 139"/>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16" name="CustomShape 140"/>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17" name="CustomShape 141"/>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18" name="CustomShape 142"/>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19" name="CustomShape 143"/>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20" name="CustomShape 144"/>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21" name="CustomShape 145"/>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22" name="CustomShape 146"/>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23" name="CustomShape 147"/>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24" name="CustomShape 148"/>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25" name="CustomShape 149"/>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26" name="CustomShape 150"/>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27" name="CustomShape 15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28" name="CustomShape 152"/>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29" name="CustomShape 153"/>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330" name="CustomShape 15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31" name="CustomShape 155"/>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332" name="CustomShape 156"/>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33" name="CustomShape 157"/>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34" name="CustomShape 158"/>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35" name="CustomShape 159"/>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36" name="CustomShape 160"/>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337" name="CustomShape 161"/>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38" name="CustomShape 162"/>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39" name="CustomShape 163"/>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40" name="CustomShape 164"/>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41" name="CustomShape 165"/>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42" name="CustomShape 166"/>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343" name="CustomShape 167"/>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344" name="CustomShape 168"/>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45" name="CustomShape 169"/>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346" name="CustomShape 170"/>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47" name="CustomShape 171"/>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48" name="CustomShape 172"/>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49" name="CustomShape 173"/>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350" name="CustomShape 174"/>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351" name="CustomShape 175"/>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52" name="CustomShape 176"/>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53" name="CustomShape 177"/>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54" name="CustomShape 178"/>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55" name="CustomShape 179"/>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56" name="CustomShape 180"/>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57" name="CustomShape 181"/>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58" name="CustomShape 182"/>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59"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60" name="CustomShape 184"/>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61" name="CustomShape 185"/>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62" name="CustomShape 186"/>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63" name="CustomShape 187"/>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64" name="CustomShape 188"/>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65" name="CustomShape 189"/>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66" name="CustomShape 190"/>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67" name="CustomShape 191"/>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68" name="CustomShape 192"/>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69" name="CustomShape 193"/>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70" name="CustomShape 194"/>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71" name="CustomShape 195"/>
            <p:cNvSpPr/>
            <p:nvPr/>
          </p:nvSpPr>
          <p:spPr>
            <a:xfrm rot="10800000">
              <a:off x="8793360" y="7132320"/>
              <a:ext cx="12744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72" name="CustomShape 196"/>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73" name="CustomShape 197"/>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74" name="CustomShape 198"/>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75" name="CustomShape 199"/>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76" name="CustomShape 20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77" name="CustomShape 201"/>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78" name="CustomShape 202"/>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79" name="CustomShape 203"/>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80" name="CustomShape 204"/>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1" name="CustomShape 205"/>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2" name="CustomShape 206"/>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83" name="CustomShape 207"/>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84" name="CustomShape 208"/>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85" name="CustomShape 209"/>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6" name="CustomShape 210"/>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87" name="CustomShape 211"/>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88" name="CustomShape 212"/>
            <p:cNvSpPr/>
            <p:nvPr/>
          </p:nvSpPr>
          <p:spPr>
            <a:xfrm rot="10800000">
              <a:off x="8793360" y="259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389" name="CustomShape 213"/>
            <p:cNvSpPr/>
            <p:nvPr/>
          </p:nvSpPr>
          <p:spPr>
            <a:xfrm rot="10800000">
              <a:off x="8632440" y="7132320"/>
              <a:ext cx="127080" cy="17064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390" name="CustomShape 214"/>
            <p:cNvSpPr/>
            <p:nvPr/>
          </p:nvSpPr>
          <p:spPr>
            <a:xfrm rot="10800000">
              <a:off x="8632440" y="58442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391" name="CustomShape 215"/>
            <p:cNvSpPr/>
            <p:nvPr/>
          </p:nvSpPr>
          <p:spPr>
            <a:xfrm rot="10800000">
              <a:off x="8632440" y="47700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392" name="CustomShape 216"/>
            <p:cNvSpPr/>
            <p:nvPr/>
          </p:nvSpPr>
          <p:spPr>
            <a:xfrm rot="10800000">
              <a:off x="8632440" y="3696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393" name="CustomShape 217"/>
            <p:cNvSpPr/>
            <p:nvPr/>
          </p:nvSpPr>
          <p:spPr>
            <a:xfrm rot="10800000">
              <a:off x="8632440" y="2407320"/>
              <a:ext cx="127080" cy="17064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394" name="CustomShape 218"/>
            <p:cNvSpPr/>
            <p:nvPr/>
          </p:nvSpPr>
          <p:spPr>
            <a:xfrm rot="10800000">
              <a:off x="863244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395" name="CustomShape 219"/>
            <p:cNvSpPr/>
            <p:nvPr/>
          </p:nvSpPr>
          <p:spPr>
            <a:xfrm rot="10800000">
              <a:off x="8632440" y="1119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396" name="CustomShape 220"/>
            <p:cNvSpPr/>
            <p:nvPr/>
          </p:nvSpPr>
          <p:spPr>
            <a:xfrm rot="10800000">
              <a:off x="8632440" y="259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397" name="CustomShape 221"/>
            <p:cNvSpPr/>
            <p:nvPr/>
          </p:nvSpPr>
          <p:spPr>
            <a:xfrm rot="10800000">
              <a:off x="8471520" y="6703200"/>
              <a:ext cx="12744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398" name="CustomShape 222"/>
            <p:cNvSpPr/>
            <p:nvPr/>
          </p:nvSpPr>
          <p:spPr>
            <a:xfrm rot="10800000">
              <a:off x="8471520" y="5414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399" name="CustomShape 223"/>
            <p:cNvSpPr/>
            <p:nvPr/>
          </p:nvSpPr>
          <p:spPr>
            <a:xfrm rot="10800000">
              <a:off x="8471520" y="3911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1400" name="Group 224"/>
          <p:cNvGrpSpPr/>
          <p:nvPr/>
        </p:nvGrpSpPr>
        <p:grpSpPr>
          <a:xfrm>
            <a:off x="8471520" y="44640"/>
            <a:ext cx="1254600" cy="7472880"/>
            <a:chOff x="8471520" y="44640"/>
            <a:chExt cx="1254600" cy="7472880"/>
          </a:xfrm>
        </p:grpSpPr>
        <p:sp>
          <p:nvSpPr>
            <p:cNvPr id="1401" name="CustomShape 225"/>
            <p:cNvSpPr/>
            <p:nvPr/>
          </p:nvSpPr>
          <p:spPr>
            <a:xfrm rot="10800000">
              <a:off x="9599040" y="7132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402" name="CustomShape 226"/>
            <p:cNvSpPr/>
            <p:nvPr/>
          </p:nvSpPr>
          <p:spPr>
            <a:xfrm rot="10800000">
              <a:off x="95990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03" name="CustomShape 227"/>
            <p:cNvSpPr/>
            <p:nvPr/>
          </p:nvSpPr>
          <p:spPr>
            <a:xfrm rot="10800000">
              <a:off x="9599040" y="36961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404" name="CustomShape 228"/>
            <p:cNvSpPr/>
            <p:nvPr/>
          </p:nvSpPr>
          <p:spPr>
            <a:xfrm rot="10800000">
              <a:off x="95990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405" name="CustomShape 229"/>
            <p:cNvSpPr/>
            <p:nvPr/>
          </p:nvSpPr>
          <p:spPr>
            <a:xfrm rot="10800000">
              <a:off x="94377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406" name="CustomShape 230"/>
            <p:cNvSpPr/>
            <p:nvPr/>
          </p:nvSpPr>
          <p:spPr>
            <a:xfrm rot="10800000">
              <a:off x="9437760" y="67032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07" name="CustomShape 231"/>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08" name="CustomShape 232"/>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09" name="CustomShape 233"/>
            <p:cNvSpPr/>
            <p:nvPr/>
          </p:nvSpPr>
          <p:spPr>
            <a:xfrm rot="10800000">
              <a:off x="9437760" y="5199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410" name="CustomShape 234"/>
            <p:cNvSpPr/>
            <p:nvPr/>
          </p:nvSpPr>
          <p:spPr>
            <a:xfrm rot="10800000">
              <a:off x="94377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11" name="CustomShape 235"/>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12" name="CustomShape 236"/>
            <p:cNvSpPr/>
            <p:nvPr/>
          </p:nvSpPr>
          <p:spPr>
            <a:xfrm rot="10800000">
              <a:off x="9437760" y="4340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13" name="CustomShape 237"/>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14" name="CustomShape 23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15" name="CustomShape 239"/>
            <p:cNvSpPr/>
            <p:nvPr/>
          </p:nvSpPr>
          <p:spPr>
            <a:xfrm rot="10800000">
              <a:off x="9437760" y="3051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16" name="CustomShape 240"/>
            <p:cNvSpPr/>
            <p:nvPr/>
          </p:nvSpPr>
          <p:spPr>
            <a:xfrm rot="10800000">
              <a:off x="9437760" y="219240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417" name="CustomShape 241"/>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18" name="CustomShape 242"/>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19" name="CustomShape 243"/>
            <p:cNvSpPr/>
            <p:nvPr/>
          </p:nvSpPr>
          <p:spPr>
            <a:xfrm rot="10800000">
              <a:off x="9437760" y="11188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20" name="CustomShape 244"/>
            <p:cNvSpPr/>
            <p:nvPr/>
          </p:nvSpPr>
          <p:spPr>
            <a:xfrm rot="10800000">
              <a:off x="9437760" y="9039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21" name="CustomShape 245"/>
            <p:cNvSpPr/>
            <p:nvPr/>
          </p:nvSpPr>
          <p:spPr>
            <a:xfrm rot="10800000">
              <a:off x="9437760" y="47448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22" name="CustomShape 246"/>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23" name="CustomShape 247"/>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24" name="CustomShape 248"/>
            <p:cNvSpPr/>
            <p:nvPr/>
          </p:nvSpPr>
          <p:spPr>
            <a:xfrm rot="10800000">
              <a:off x="9276840" y="64882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25" name="CustomShape 249"/>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26" name="CustomShape 250"/>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27" name="CustomShape 251"/>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28" name="CustomShape 252"/>
            <p:cNvSpPr/>
            <p:nvPr/>
          </p:nvSpPr>
          <p:spPr>
            <a:xfrm rot="10800000">
              <a:off x="92768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29" name="CustomShape 253"/>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30" name="CustomShape 254"/>
            <p:cNvSpPr/>
            <p:nvPr/>
          </p:nvSpPr>
          <p:spPr>
            <a:xfrm rot="10800000">
              <a:off x="9276840" y="28368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31" name="CustomShape 255"/>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432" name="CustomShape 256"/>
            <p:cNvSpPr/>
            <p:nvPr/>
          </p:nvSpPr>
          <p:spPr>
            <a:xfrm rot="10800000">
              <a:off x="9276840" y="11188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33" name="CustomShape 257"/>
            <p:cNvSpPr/>
            <p:nvPr/>
          </p:nvSpPr>
          <p:spPr>
            <a:xfrm rot="10800000">
              <a:off x="9276840" y="90396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34" name="CustomShape 258"/>
            <p:cNvSpPr/>
            <p:nvPr/>
          </p:nvSpPr>
          <p:spPr>
            <a:xfrm rot="10800000">
              <a:off x="9276840" y="44640"/>
              <a:ext cx="127080" cy="17064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35" name="CustomShape 2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36" name="CustomShape 260"/>
            <p:cNvSpPr/>
            <p:nvPr/>
          </p:nvSpPr>
          <p:spPr>
            <a:xfrm rot="10800000">
              <a:off x="91155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437" name="CustomShape 261"/>
            <p:cNvSpPr/>
            <p:nvPr/>
          </p:nvSpPr>
          <p:spPr>
            <a:xfrm rot="10800000">
              <a:off x="9115560" y="64882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38" name="CustomShape 262"/>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39" name="CustomShape 263"/>
            <p:cNvSpPr/>
            <p:nvPr/>
          </p:nvSpPr>
          <p:spPr>
            <a:xfrm rot="10800000">
              <a:off x="9115560" y="49845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40" name="CustomShape 264"/>
            <p:cNvSpPr/>
            <p:nvPr/>
          </p:nvSpPr>
          <p:spPr>
            <a:xfrm rot="10800000">
              <a:off x="91155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41" name="CustomShape 265"/>
            <p:cNvSpPr/>
            <p:nvPr/>
          </p:nvSpPr>
          <p:spPr>
            <a:xfrm rot="10800000">
              <a:off x="9115560" y="2407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442" name="CustomShape 26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443" name="CustomShape 267"/>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44" name="CustomShape 268"/>
            <p:cNvSpPr/>
            <p:nvPr/>
          </p:nvSpPr>
          <p:spPr>
            <a:xfrm rot="10800000">
              <a:off x="8954640" y="67032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45" name="CustomShape 269"/>
            <p:cNvSpPr/>
            <p:nvPr/>
          </p:nvSpPr>
          <p:spPr>
            <a:xfrm rot="10800000">
              <a:off x="89546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46" name="CustomShape 270"/>
            <p:cNvSpPr/>
            <p:nvPr/>
          </p:nvSpPr>
          <p:spPr>
            <a:xfrm rot="10800000">
              <a:off x="8954640" y="3051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47" name="CustomShape 271"/>
            <p:cNvSpPr/>
            <p:nvPr/>
          </p:nvSpPr>
          <p:spPr>
            <a:xfrm rot="10800000">
              <a:off x="8954640" y="2407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448" name="CustomShape 272"/>
            <p:cNvSpPr/>
            <p:nvPr/>
          </p:nvSpPr>
          <p:spPr>
            <a:xfrm rot="10800000">
              <a:off x="8793360" y="562896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449" name="CustomShape 273"/>
            <p:cNvSpPr/>
            <p:nvPr/>
          </p:nvSpPr>
          <p:spPr>
            <a:xfrm rot="10800000">
              <a:off x="8793360" y="3911040"/>
              <a:ext cx="127080" cy="170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450" name="CustomShape 274"/>
            <p:cNvSpPr/>
            <p:nvPr/>
          </p:nvSpPr>
          <p:spPr>
            <a:xfrm rot="10800000">
              <a:off x="847152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grpSp>
      <p:sp>
        <p:nvSpPr>
          <p:cNvPr id="1451" name="PlaceHolder 27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452" name="PlaceHolder 27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89" name="Group 1"/>
          <p:cNvGrpSpPr/>
          <p:nvPr/>
        </p:nvGrpSpPr>
        <p:grpSpPr>
          <a:xfrm>
            <a:off x="9759960" y="44640"/>
            <a:ext cx="288360" cy="7472880"/>
            <a:chOff x="9759960" y="44640"/>
            <a:chExt cx="288360" cy="7472880"/>
          </a:xfrm>
        </p:grpSpPr>
        <p:sp>
          <p:nvSpPr>
            <p:cNvPr id="1490" name="CustomShape 2"/>
            <p:cNvSpPr/>
            <p:nvPr/>
          </p:nvSpPr>
          <p:spPr>
            <a:xfrm rot="10800000">
              <a:off x="9921240" y="73472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491" name="CustomShape 3"/>
            <p:cNvSpPr/>
            <p:nvPr/>
          </p:nvSpPr>
          <p:spPr>
            <a:xfrm rot="10800000">
              <a:off x="9921240" y="71323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492" name="CustomShape 4"/>
            <p:cNvSpPr/>
            <p:nvPr/>
          </p:nvSpPr>
          <p:spPr>
            <a:xfrm rot="10800000">
              <a:off x="9921240" y="691812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493" name="CustomShape 5"/>
            <p:cNvSpPr/>
            <p:nvPr/>
          </p:nvSpPr>
          <p:spPr>
            <a:xfrm rot="10800000">
              <a:off x="9921240" y="67032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494" name="CustomShape 6"/>
            <p:cNvSpPr/>
            <p:nvPr/>
          </p:nvSpPr>
          <p:spPr>
            <a:xfrm rot="10800000">
              <a:off x="9921240" y="64882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495" name="CustomShape 7"/>
            <p:cNvSpPr/>
            <p:nvPr/>
          </p:nvSpPr>
          <p:spPr>
            <a:xfrm rot="10800000">
              <a:off x="9921240" y="62737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496" name="CustomShape 8"/>
            <p:cNvSpPr/>
            <p:nvPr/>
          </p:nvSpPr>
          <p:spPr>
            <a:xfrm rot="10800000">
              <a:off x="9921240" y="60588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497" name="CustomShape 9"/>
            <p:cNvSpPr/>
            <p:nvPr/>
          </p:nvSpPr>
          <p:spPr>
            <a:xfrm rot="10800000">
              <a:off x="9921240" y="584388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498" name="CustomShape 10"/>
            <p:cNvSpPr/>
            <p:nvPr/>
          </p:nvSpPr>
          <p:spPr>
            <a:xfrm rot="10800000">
              <a:off x="9921240" y="5628960"/>
              <a:ext cx="12708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499" name="CustomShape 11"/>
            <p:cNvSpPr/>
            <p:nvPr/>
          </p:nvSpPr>
          <p:spPr>
            <a:xfrm rot="10800000">
              <a:off x="9921240" y="541440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00" name="CustomShape 12"/>
            <p:cNvSpPr/>
            <p:nvPr/>
          </p:nvSpPr>
          <p:spPr>
            <a:xfrm rot="10800000">
              <a:off x="9921240" y="519948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501" name="CustomShape 13"/>
            <p:cNvSpPr/>
            <p:nvPr/>
          </p:nvSpPr>
          <p:spPr>
            <a:xfrm rot="10800000">
              <a:off x="9921240" y="49845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02" name="CustomShape 14"/>
            <p:cNvSpPr/>
            <p:nvPr/>
          </p:nvSpPr>
          <p:spPr>
            <a:xfrm rot="10800000">
              <a:off x="9921240" y="476964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503" name="CustomShape 15"/>
            <p:cNvSpPr/>
            <p:nvPr/>
          </p:nvSpPr>
          <p:spPr>
            <a:xfrm rot="10800000">
              <a:off x="9921240" y="45550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04" name="CustomShape 16"/>
            <p:cNvSpPr/>
            <p:nvPr/>
          </p:nvSpPr>
          <p:spPr>
            <a:xfrm rot="10800000">
              <a:off x="9921240" y="434016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505" name="CustomShape 17"/>
            <p:cNvSpPr/>
            <p:nvPr/>
          </p:nvSpPr>
          <p:spPr>
            <a:xfrm rot="10800000">
              <a:off x="9921240" y="41259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06" name="CustomShape 18"/>
            <p:cNvSpPr/>
            <p:nvPr/>
          </p:nvSpPr>
          <p:spPr>
            <a:xfrm rot="10800000">
              <a:off x="9921240" y="39110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07" name="CustomShape 19"/>
            <p:cNvSpPr/>
            <p:nvPr/>
          </p:nvSpPr>
          <p:spPr>
            <a:xfrm rot="10800000">
              <a:off x="9921240" y="36961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508" name="CustomShape 20"/>
            <p:cNvSpPr/>
            <p:nvPr/>
          </p:nvSpPr>
          <p:spPr>
            <a:xfrm rot="10800000">
              <a:off x="9921240" y="348156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09" name="CustomShape 21"/>
            <p:cNvSpPr/>
            <p:nvPr/>
          </p:nvSpPr>
          <p:spPr>
            <a:xfrm rot="10800000">
              <a:off x="9921240" y="32666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510" name="CustomShape 22"/>
            <p:cNvSpPr/>
            <p:nvPr/>
          </p:nvSpPr>
          <p:spPr>
            <a:xfrm rot="10800000">
              <a:off x="9921240" y="3051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11" name="CustomShape 23"/>
            <p:cNvSpPr/>
            <p:nvPr/>
          </p:nvSpPr>
          <p:spPr>
            <a:xfrm rot="10800000">
              <a:off x="9921240" y="283680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512" name="CustomShape 24"/>
            <p:cNvSpPr/>
            <p:nvPr/>
          </p:nvSpPr>
          <p:spPr>
            <a:xfrm rot="10800000">
              <a:off x="9921240" y="262224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13" name="CustomShape 25"/>
            <p:cNvSpPr/>
            <p:nvPr/>
          </p:nvSpPr>
          <p:spPr>
            <a:xfrm rot="10800000">
              <a:off x="9921240" y="24073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514" name="CustomShape 26"/>
            <p:cNvSpPr/>
            <p:nvPr/>
          </p:nvSpPr>
          <p:spPr>
            <a:xfrm rot="10800000">
              <a:off x="9921240" y="219240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515" name="CustomShape 27"/>
            <p:cNvSpPr/>
            <p:nvPr/>
          </p:nvSpPr>
          <p:spPr>
            <a:xfrm rot="10800000">
              <a:off x="9921240" y="19778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16" name="CustomShape 28"/>
            <p:cNvSpPr/>
            <p:nvPr/>
          </p:nvSpPr>
          <p:spPr>
            <a:xfrm rot="10800000">
              <a:off x="9921240" y="17629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517" name="CustomShape 29"/>
            <p:cNvSpPr/>
            <p:nvPr/>
          </p:nvSpPr>
          <p:spPr>
            <a:xfrm rot="10800000">
              <a:off x="9921240" y="1548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18" name="CustomShape 30"/>
            <p:cNvSpPr/>
            <p:nvPr/>
          </p:nvSpPr>
          <p:spPr>
            <a:xfrm rot="10800000">
              <a:off x="9921240" y="13338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519" name="CustomShape 31"/>
            <p:cNvSpPr/>
            <p:nvPr/>
          </p:nvSpPr>
          <p:spPr>
            <a:xfrm rot="10800000">
              <a:off x="9921240" y="11188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20" name="CustomShape 32"/>
            <p:cNvSpPr/>
            <p:nvPr/>
          </p:nvSpPr>
          <p:spPr>
            <a:xfrm rot="10800000">
              <a:off x="9921240" y="90396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521" name="CustomShape 33"/>
            <p:cNvSpPr/>
            <p:nvPr/>
          </p:nvSpPr>
          <p:spPr>
            <a:xfrm rot="10800000">
              <a:off x="9921240" y="6894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22" name="CustomShape 34"/>
            <p:cNvSpPr/>
            <p:nvPr/>
          </p:nvSpPr>
          <p:spPr>
            <a:xfrm rot="10800000">
              <a:off x="9921240" y="47448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23" name="CustomShape 35"/>
            <p:cNvSpPr/>
            <p:nvPr/>
          </p:nvSpPr>
          <p:spPr>
            <a:xfrm rot="10800000">
              <a:off x="9921240" y="25956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524" name="CustomShape 36"/>
            <p:cNvSpPr/>
            <p:nvPr/>
          </p:nvSpPr>
          <p:spPr>
            <a:xfrm rot="10800000">
              <a:off x="9921240" y="44640"/>
              <a:ext cx="127080" cy="17064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525" name="CustomShape 37"/>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526" name="CustomShape 38"/>
            <p:cNvSpPr/>
            <p:nvPr/>
          </p:nvSpPr>
          <p:spPr>
            <a:xfrm rot="10800000">
              <a:off x="9759960" y="691812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27" name="CustomShape 39"/>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528" name="CustomShape 40"/>
            <p:cNvSpPr/>
            <p:nvPr/>
          </p:nvSpPr>
          <p:spPr>
            <a:xfrm rot="10800000">
              <a:off x="9759960" y="605880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29" name="CustomShape 41"/>
            <p:cNvSpPr/>
            <p:nvPr/>
          </p:nvSpPr>
          <p:spPr>
            <a:xfrm rot="10800000">
              <a:off x="9759960" y="5628960"/>
              <a:ext cx="12744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530" name="CustomShape 42"/>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31" name="CustomShape 43"/>
            <p:cNvSpPr/>
            <p:nvPr/>
          </p:nvSpPr>
          <p:spPr>
            <a:xfrm rot="10800000">
              <a:off x="9759960" y="45550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32" name="CustomShape 44"/>
            <p:cNvSpPr/>
            <p:nvPr/>
          </p:nvSpPr>
          <p:spPr>
            <a:xfrm rot="10800000">
              <a:off x="9759960" y="434016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533" name="CustomShape 45"/>
            <p:cNvSpPr/>
            <p:nvPr/>
          </p:nvSpPr>
          <p:spPr>
            <a:xfrm rot="10800000">
              <a:off x="9759960" y="412596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34" name="CustomShape 46"/>
            <p:cNvSpPr/>
            <p:nvPr/>
          </p:nvSpPr>
          <p:spPr>
            <a:xfrm rot="10800000">
              <a:off x="9759960" y="39110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35" name="CustomShape 47"/>
            <p:cNvSpPr/>
            <p:nvPr/>
          </p:nvSpPr>
          <p:spPr>
            <a:xfrm rot="10800000">
              <a:off x="9759960" y="348156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36" name="CustomShape 48"/>
            <p:cNvSpPr/>
            <p:nvPr/>
          </p:nvSpPr>
          <p:spPr>
            <a:xfrm rot="10800000">
              <a:off x="9759960" y="305172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37" name="CustomShape 49"/>
            <p:cNvSpPr/>
            <p:nvPr/>
          </p:nvSpPr>
          <p:spPr>
            <a:xfrm rot="10800000">
              <a:off x="9759960" y="283680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538" name="CustomShape 50"/>
            <p:cNvSpPr/>
            <p:nvPr/>
          </p:nvSpPr>
          <p:spPr>
            <a:xfrm rot="10800000">
              <a:off x="9759960" y="24073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539" name="CustomShape 51"/>
            <p:cNvSpPr/>
            <p:nvPr/>
          </p:nvSpPr>
          <p:spPr>
            <a:xfrm rot="10800000">
              <a:off x="9759960" y="219240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540" name="CustomShape 5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41" name="CustomShape 53"/>
            <p:cNvSpPr/>
            <p:nvPr/>
          </p:nvSpPr>
          <p:spPr>
            <a:xfrm rot="10800000">
              <a:off x="9759960" y="176292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542" name="CustomShape 54"/>
            <p:cNvSpPr/>
            <p:nvPr/>
          </p:nvSpPr>
          <p:spPr>
            <a:xfrm rot="10800000">
              <a:off x="9759960" y="11188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43" name="CustomShape 55"/>
            <p:cNvSpPr/>
            <p:nvPr/>
          </p:nvSpPr>
          <p:spPr>
            <a:xfrm rot="10800000">
              <a:off x="9759960" y="90396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544" name="CustomShape 56"/>
            <p:cNvSpPr/>
            <p:nvPr/>
          </p:nvSpPr>
          <p:spPr>
            <a:xfrm rot="10800000">
              <a:off x="9759960" y="47448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545" name="CustomShape 57"/>
            <p:cNvSpPr/>
            <p:nvPr/>
          </p:nvSpPr>
          <p:spPr>
            <a:xfrm rot="10800000">
              <a:off x="9759960" y="25956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546" name="CustomShape 58"/>
            <p:cNvSpPr/>
            <p:nvPr/>
          </p:nvSpPr>
          <p:spPr>
            <a:xfrm rot="10800000">
              <a:off x="9759960" y="44640"/>
              <a:ext cx="127440" cy="17064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grpSp>
      <p:grpSp>
        <p:nvGrpSpPr>
          <p:cNvPr id="1547" name="Group 59"/>
          <p:cNvGrpSpPr/>
          <p:nvPr/>
        </p:nvGrpSpPr>
        <p:grpSpPr>
          <a:xfrm>
            <a:off x="8632080" y="45000"/>
            <a:ext cx="1254960" cy="7472520"/>
            <a:chOff x="8632080" y="45000"/>
            <a:chExt cx="1254960" cy="7472520"/>
          </a:xfrm>
        </p:grpSpPr>
        <p:sp>
          <p:nvSpPr>
            <p:cNvPr id="1548" name="CustomShape 60"/>
            <p:cNvSpPr/>
            <p:nvPr/>
          </p:nvSpPr>
          <p:spPr>
            <a:xfrm rot="10800000">
              <a:off x="9759960" y="713232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549" name="CustomShape 61"/>
            <p:cNvSpPr/>
            <p:nvPr/>
          </p:nvSpPr>
          <p:spPr>
            <a:xfrm rot="10800000">
              <a:off x="9759960" y="670320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550" name="CustomShape 62"/>
            <p:cNvSpPr/>
            <p:nvPr/>
          </p:nvSpPr>
          <p:spPr>
            <a:xfrm rot="10800000">
              <a:off x="975996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551" name="CustomShape 63"/>
            <p:cNvSpPr/>
            <p:nvPr/>
          </p:nvSpPr>
          <p:spPr>
            <a:xfrm rot="10800000">
              <a:off x="9759960" y="5844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552" name="CustomShape 64"/>
            <p:cNvSpPr/>
            <p:nvPr/>
          </p:nvSpPr>
          <p:spPr>
            <a:xfrm rot="10800000">
              <a:off x="9759960" y="519948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553" name="CustomShape 65"/>
            <p:cNvSpPr/>
            <p:nvPr/>
          </p:nvSpPr>
          <p:spPr>
            <a:xfrm rot="10800000">
              <a:off x="9759960" y="49849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554" name="CustomShape 66"/>
            <p:cNvSpPr/>
            <p:nvPr/>
          </p:nvSpPr>
          <p:spPr>
            <a:xfrm rot="10800000">
              <a:off x="9759960" y="47700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555" name="CustomShape 67"/>
            <p:cNvSpPr/>
            <p:nvPr/>
          </p:nvSpPr>
          <p:spPr>
            <a:xfrm rot="10800000">
              <a:off x="9759960" y="369648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556" name="CustomShape 68"/>
            <p:cNvSpPr/>
            <p:nvPr/>
          </p:nvSpPr>
          <p:spPr>
            <a:xfrm rot="10800000">
              <a:off x="9759960" y="32666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557" name="CustomShape 69"/>
            <p:cNvSpPr/>
            <p:nvPr/>
          </p:nvSpPr>
          <p:spPr>
            <a:xfrm rot="10800000">
              <a:off x="9759960" y="2622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558" name="CustomShape 70"/>
            <p:cNvSpPr/>
            <p:nvPr/>
          </p:nvSpPr>
          <p:spPr>
            <a:xfrm rot="10800000">
              <a:off x="9759960" y="15487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559" name="CustomShape 71"/>
            <p:cNvSpPr/>
            <p:nvPr/>
          </p:nvSpPr>
          <p:spPr>
            <a:xfrm rot="10800000">
              <a:off x="9759960" y="13338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560" name="CustomShape 72"/>
            <p:cNvSpPr/>
            <p:nvPr/>
          </p:nvSpPr>
          <p:spPr>
            <a:xfrm rot="10800000">
              <a:off x="9759960" y="6894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561" name="CustomShape 73"/>
            <p:cNvSpPr/>
            <p:nvPr/>
          </p:nvSpPr>
          <p:spPr>
            <a:xfrm rot="10800000">
              <a:off x="9598680" y="7347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62" name="CustomShape 74"/>
            <p:cNvSpPr/>
            <p:nvPr/>
          </p:nvSpPr>
          <p:spPr>
            <a:xfrm rot="10800000">
              <a:off x="9598680" y="691812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63" name="CustomShape 75"/>
            <p:cNvSpPr/>
            <p:nvPr/>
          </p:nvSpPr>
          <p:spPr>
            <a:xfrm rot="10800000">
              <a:off x="95986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64" name="CustomShape 76"/>
            <p:cNvSpPr/>
            <p:nvPr/>
          </p:nvSpPr>
          <p:spPr>
            <a:xfrm rot="10800000">
              <a:off x="9598680" y="64886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65" name="CustomShape 77"/>
            <p:cNvSpPr/>
            <p:nvPr/>
          </p:nvSpPr>
          <p:spPr>
            <a:xfrm rot="10800000">
              <a:off x="9598680" y="62737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66" name="CustomShape 78"/>
            <p:cNvSpPr/>
            <p:nvPr/>
          </p:nvSpPr>
          <p:spPr>
            <a:xfrm rot="10800000">
              <a:off x="9598680" y="60588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67" name="CustomShape 79"/>
            <p:cNvSpPr/>
            <p:nvPr/>
          </p:nvSpPr>
          <p:spPr>
            <a:xfrm rot="10800000">
              <a:off x="9598680" y="5844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68" name="CustomShape 80"/>
            <p:cNvSpPr/>
            <p:nvPr/>
          </p:nvSpPr>
          <p:spPr>
            <a:xfrm rot="10800000">
              <a:off x="9598680" y="56293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569" name="CustomShape 81"/>
            <p:cNvSpPr/>
            <p:nvPr/>
          </p:nvSpPr>
          <p:spPr>
            <a:xfrm rot="10800000">
              <a:off x="9598680" y="5414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70" name="CustomShape 82"/>
            <p:cNvSpPr/>
            <p:nvPr/>
          </p:nvSpPr>
          <p:spPr>
            <a:xfrm rot="10800000">
              <a:off x="9598680" y="5199480"/>
              <a:ext cx="12744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571" name="CustomShape 83"/>
            <p:cNvSpPr/>
            <p:nvPr/>
          </p:nvSpPr>
          <p:spPr>
            <a:xfrm rot="10800000">
              <a:off x="95986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72" name="CustomShape 84"/>
            <p:cNvSpPr/>
            <p:nvPr/>
          </p:nvSpPr>
          <p:spPr>
            <a:xfrm rot="10800000">
              <a:off x="9598680" y="47700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73" name="CustomShape 85"/>
            <p:cNvSpPr/>
            <p:nvPr/>
          </p:nvSpPr>
          <p:spPr>
            <a:xfrm rot="10800000">
              <a:off x="9598680" y="4555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74" name="CustomShape 86"/>
            <p:cNvSpPr/>
            <p:nvPr/>
          </p:nvSpPr>
          <p:spPr>
            <a:xfrm rot="10800000">
              <a:off x="9598680" y="412596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75" name="CustomShape 87"/>
            <p:cNvSpPr/>
            <p:nvPr/>
          </p:nvSpPr>
          <p:spPr>
            <a:xfrm rot="10800000">
              <a:off x="95986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76" name="CustomShape 88"/>
            <p:cNvSpPr/>
            <p:nvPr/>
          </p:nvSpPr>
          <p:spPr>
            <a:xfrm rot="10800000">
              <a:off x="9598680" y="348156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77" name="CustomShape 89"/>
            <p:cNvSpPr/>
            <p:nvPr/>
          </p:nvSpPr>
          <p:spPr>
            <a:xfrm rot="10800000">
              <a:off x="9598680" y="32666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78" name="CustomShape 90"/>
            <p:cNvSpPr/>
            <p:nvPr/>
          </p:nvSpPr>
          <p:spPr>
            <a:xfrm rot="10800000">
              <a:off x="9598680" y="3052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79" name="CustomShape 91"/>
            <p:cNvSpPr/>
            <p:nvPr/>
          </p:nvSpPr>
          <p:spPr>
            <a:xfrm rot="10800000">
              <a:off x="9598680" y="283716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80" name="CustomShape 92"/>
            <p:cNvSpPr/>
            <p:nvPr/>
          </p:nvSpPr>
          <p:spPr>
            <a:xfrm rot="10800000">
              <a:off x="9598680" y="2622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81" name="CustomShape 93"/>
            <p:cNvSpPr/>
            <p:nvPr/>
          </p:nvSpPr>
          <p:spPr>
            <a:xfrm rot="10800000">
              <a:off x="9598680" y="240732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82" name="CustomShape 94"/>
            <p:cNvSpPr/>
            <p:nvPr/>
          </p:nvSpPr>
          <p:spPr>
            <a:xfrm rot="10800000">
              <a:off x="9598680" y="219276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583" name="CustomShape 95"/>
            <p:cNvSpPr/>
            <p:nvPr/>
          </p:nvSpPr>
          <p:spPr>
            <a:xfrm rot="10800000">
              <a:off x="9598680" y="197784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84" name="CustomShape 96"/>
            <p:cNvSpPr/>
            <p:nvPr/>
          </p:nvSpPr>
          <p:spPr>
            <a:xfrm rot="10800000">
              <a:off x="9598680" y="15487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85" name="CustomShape 97"/>
            <p:cNvSpPr/>
            <p:nvPr/>
          </p:nvSpPr>
          <p:spPr>
            <a:xfrm rot="10800000">
              <a:off x="9598680" y="13338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86" name="CustomShape 98"/>
            <p:cNvSpPr/>
            <p:nvPr/>
          </p:nvSpPr>
          <p:spPr>
            <a:xfrm rot="10800000">
              <a:off x="9598680" y="1119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87" name="CustomShape 99"/>
            <p:cNvSpPr/>
            <p:nvPr/>
          </p:nvSpPr>
          <p:spPr>
            <a:xfrm rot="10800000">
              <a:off x="9598680" y="9043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588" name="CustomShape 100"/>
            <p:cNvSpPr/>
            <p:nvPr/>
          </p:nvSpPr>
          <p:spPr>
            <a:xfrm rot="10800000">
              <a:off x="9598680" y="6894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89" name="CustomShape 101"/>
            <p:cNvSpPr/>
            <p:nvPr/>
          </p:nvSpPr>
          <p:spPr>
            <a:xfrm rot="10800000">
              <a:off x="9598680" y="474480"/>
              <a:ext cx="12744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90" name="CustomShape 102"/>
            <p:cNvSpPr/>
            <p:nvPr/>
          </p:nvSpPr>
          <p:spPr>
            <a:xfrm rot="10800000">
              <a:off x="95986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591" name="CustomShape 103"/>
            <p:cNvSpPr/>
            <p:nvPr/>
          </p:nvSpPr>
          <p:spPr>
            <a:xfrm rot="10800000">
              <a:off x="9598680" y="450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592" name="CustomShape 104"/>
            <p:cNvSpPr/>
            <p:nvPr/>
          </p:nvSpPr>
          <p:spPr>
            <a:xfrm rot="10800000">
              <a:off x="943776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593" name="CustomShape 105"/>
            <p:cNvSpPr/>
            <p:nvPr/>
          </p:nvSpPr>
          <p:spPr>
            <a:xfrm rot="10800000">
              <a:off x="943776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594" name="CustomShape 106"/>
            <p:cNvSpPr/>
            <p:nvPr/>
          </p:nvSpPr>
          <p:spPr>
            <a:xfrm rot="10800000">
              <a:off x="943776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595" name="CustomShape 107"/>
            <p:cNvSpPr/>
            <p:nvPr/>
          </p:nvSpPr>
          <p:spPr>
            <a:xfrm rot="10800000">
              <a:off x="9437760" y="56293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596" name="CustomShape 108"/>
            <p:cNvSpPr/>
            <p:nvPr/>
          </p:nvSpPr>
          <p:spPr>
            <a:xfrm rot="10800000">
              <a:off x="943776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597" name="CustomShape 109"/>
            <p:cNvSpPr/>
            <p:nvPr/>
          </p:nvSpPr>
          <p:spPr>
            <a:xfrm rot="10800000">
              <a:off x="943776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598" name="CustomShape 110"/>
            <p:cNvSpPr/>
            <p:nvPr/>
          </p:nvSpPr>
          <p:spPr>
            <a:xfrm rot="10800000">
              <a:off x="9437760" y="391140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599" name="CustomShape 111"/>
            <p:cNvSpPr/>
            <p:nvPr/>
          </p:nvSpPr>
          <p:spPr>
            <a:xfrm rot="10800000">
              <a:off x="943776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600" name="CustomShape 112"/>
            <p:cNvSpPr/>
            <p:nvPr/>
          </p:nvSpPr>
          <p:spPr>
            <a:xfrm rot="10800000">
              <a:off x="9437760" y="17629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601" name="CustomShape 113"/>
            <p:cNvSpPr/>
            <p:nvPr/>
          </p:nvSpPr>
          <p:spPr>
            <a:xfrm rot="10800000">
              <a:off x="9437760" y="6894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602" name="CustomShape 114"/>
            <p:cNvSpPr/>
            <p:nvPr/>
          </p:nvSpPr>
          <p:spPr>
            <a:xfrm rot="10800000">
              <a:off x="9437760" y="450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603" name="CustomShape 115"/>
            <p:cNvSpPr/>
            <p:nvPr/>
          </p:nvSpPr>
          <p:spPr>
            <a:xfrm rot="10800000">
              <a:off x="92764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604" name="CustomShape 116"/>
            <p:cNvSpPr/>
            <p:nvPr/>
          </p:nvSpPr>
          <p:spPr>
            <a:xfrm rot="10800000">
              <a:off x="92764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605" name="CustomShape 117"/>
            <p:cNvSpPr/>
            <p:nvPr/>
          </p:nvSpPr>
          <p:spPr>
            <a:xfrm rot="10800000">
              <a:off x="9276480" y="369648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606" name="CustomShape 118"/>
            <p:cNvSpPr/>
            <p:nvPr/>
          </p:nvSpPr>
          <p:spPr>
            <a:xfrm rot="10800000">
              <a:off x="9115560" y="90432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607" name="CustomShape 119"/>
            <p:cNvSpPr/>
            <p:nvPr/>
          </p:nvSpPr>
          <p:spPr>
            <a:xfrm rot="10800000">
              <a:off x="89542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608" name="CustomShape 120"/>
            <p:cNvSpPr/>
            <p:nvPr/>
          </p:nvSpPr>
          <p:spPr>
            <a:xfrm rot="10800000">
              <a:off x="89542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609" name="CustomShape 121"/>
            <p:cNvSpPr/>
            <p:nvPr/>
          </p:nvSpPr>
          <p:spPr>
            <a:xfrm rot="10800000">
              <a:off x="863208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grpSp>
      <p:grpSp>
        <p:nvGrpSpPr>
          <p:cNvPr id="1610" name="Group 122"/>
          <p:cNvGrpSpPr/>
          <p:nvPr/>
        </p:nvGrpSpPr>
        <p:grpSpPr>
          <a:xfrm>
            <a:off x="8471520" y="45000"/>
            <a:ext cx="1093680" cy="7257960"/>
            <a:chOff x="8471520" y="45000"/>
            <a:chExt cx="1093680" cy="7257960"/>
          </a:xfrm>
        </p:grpSpPr>
        <p:sp>
          <p:nvSpPr>
            <p:cNvPr id="1611" name="CustomShape 123"/>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12" name="CustomShape 124"/>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13" name="CustomShape 125"/>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614" name="CustomShape 126"/>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15" name="CustomShape 127"/>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16" name="CustomShape 128"/>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17" name="CustomShape 129"/>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618" name="CustomShape 130"/>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19" name="CustomShape 131"/>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20" name="CustomShape 132"/>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21" name="CustomShape 133"/>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22" name="CustomShape 134"/>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23" name="CustomShape 135"/>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24" name="CustomShape 136"/>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25" name="CustomShape 137"/>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26" name="CustomShape 138"/>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27" name="CustomShape 139"/>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28" name="CustomShape 140"/>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29" name="CustomShape 141"/>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30" name="CustomShape 142"/>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31" name="CustomShape 143"/>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32" name="CustomShape 144"/>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33" name="CustomShape 145"/>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34" name="CustomShape 146"/>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35" name="CustomShape 147"/>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36" name="CustomShape 148"/>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37" name="CustomShape 149"/>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38" name="CustomShape 150"/>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39" name="CustomShape 15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40" name="CustomShape 152"/>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41" name="CustomShape 153"/>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642" name="CustomShape 15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43" name="CustomShape 155"/>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644" name="CustomShape 156"/>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45" name="CustomShape 157"/>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46" name="CustomShape 158"/>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47" name="CustomShape 159"/>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48" name="CustomShape 160"/>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649" name="CustomShape 161"/>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50" name="CustomShape 162"/>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51" name="CustomShape 163"/>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52" name="CustomShape 164"/>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53" name="CustomShape 165"/>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54" name="CustomShape 166"/>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655" name="CustomShape 167"/>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656" name="CustomShape 168"/>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57" name="CustomShape 169"/>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658" name="CustomShape 170"/>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59" name="CustomShape 171"/>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60" name="CustomShape 172"/>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61" name="CustomShape 173"/>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662" name="CustomShape 174"/>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663" name="CustomShape 175"/>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64" name="CustomShape 176"/>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65" name="CustomShape 177"/>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66" name="CustomShape 178"/>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67" name="CustomShape 179"/>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68" name="CustomShape 180"/>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69" name="CustomShape 181"/>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70" name="CustomShape 182"/>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71"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72" name="CustomShape 184"/>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73" name="CustomShape 185"/>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74" name="CustomShape 186"/>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75" name="CustomShape 187"/>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76" name="CustomShape 188"/>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77" name="CustomShape 189"/>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78" name="CustomShape 190"/>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79" name="CustomShape 191"/>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80" name="CustomShape 192"/>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81" name="CustomShape 193"/>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82" name="CustomShape 194"/>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83" name="CustomShape 195"/>
            <p:cNvSpPr/>
            <p:nvPr/>
          </p:nvSpPr>
          <p:spPr>
            <a:xfrm rot="10800000">
              <a:off x="8793360" y="7132320"/>
              <a:ext cx="12744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84" name="CustomShape 196"/>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85" name="CustomShape 197"/>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86" name="CustomShape 198"/>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87" name="CustomShape 199"/>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88" name="CustomShape 20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89" name="CustomShape 201"/>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90" name="CustomShape 202"/>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91" name="CustomShape 203"/>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92" name="CustomShape 204"/>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93" name="CustomShape 205"/>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94" name="CustomShape 206"/>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95" name="CustomShape 207"/>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96" name="CustomShape 208"/>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697" name="CustomShape 209"/>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698" name="CustomShape 210"/>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699" name="CustomShape 211"/>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700" name="CustomShape 212"/>
            <p:cNvSpPr/>
            <p:nvPr/>
          </p:nvSpPr>
          <p:spPr>
            <a:xfrm rot="10800000">
              <a:off x="8793360" y="259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701" name="CustomShape 213"/>
            <p:cNvSpPr/>
            <p:nvPr/>
          </p:nvSpPr>
          <p:spPr>
            <a:xfrm rot="10800000">
              <a:off x="8632440" y="7132320"/>
              <a:ext cx="127080" cy="17064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702" name="CustomShape 214"/>
            <p:cNvSpPr/>
            <p:nvPr/>
          </p:nvSpPr>
          <p:spPr>
            <a:xfrm rot="10800000">
              <a:off x="8632440" y="58442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703" name="CustomShape 215"/>
            <p:cNvSpPr/>
            <p:nvPr/>
          </p:nvSpPr>
          <p:spPr>
            <a:xfrm rot="10800000">
              <a:off x="8632440" y="47700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704" name="CustomShape 216"/>
            <p:cNvSpPr/>
            <p:nvPr/>
          </p:nvSpPr>
          <p:spPr>
            <a:xfrm rot="10800000">
              <a:off x="8632440" y="3696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705" name="CustomShape 217"/>
            <p:cNvSpPr/>
            <p:nvPr/>
          </p:nvSpPr>
          <p:spPr>
            <a:xfrm rot="10800000">
              <a:off x="8632440" y="2407320"/>
              <a:ext cx="127080" cy="17064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706" name="CustomShape 218"/>
            <p:cNvSpPr/>
            <p:nvPr/>
          </p:nvSpPr>
          <p:spPr>
            <a:xfrm rot="10800000">
              <a:off x="863244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1707" name="CustomShape 219"/>
            <p:cNvSpPr/>
            <p:nvPr/>
          </p:nvSpPr>
          <p:spPr>
            <a:xfrm rot="10800000">
              <a:off x="8632440" y="1119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1708" name="CustomShape 220"/>
            <p:cNvSpPr/>
            <p:nvPr/>
          </p:nvSpPr>
          <p:spPr>
            <a:xfrm rot="10800000">
              <a:off x="8632440" y="259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1709" name="CustomShape 221"/>
            <p:cNvSpPr/>
            <p:nvPr/>
          </p:nvSpPr>
          <p:spPr>
            <a:xfrm rot="10800000">
              <a:off x="8471520" y="6703200"/>
              <a:ext cx="12744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710" name="CustomShape 222"/>
            <p:cNvSpPr/>
            <p:nvPr/>
          </p:nvSpPr>
          <p:spPr>
            <a:xfrm rot="10800000">
              <a:off x="8471520" y="5414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711" name="CustomShape 223"/>
            <p:cNvSpPr/>
            <p:nvPr/>
          </p:nvSpPr>
          <p:spPr>
            <a:xfrm rot="10800000">
              <a:off x="8471520" y="3911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1712" name="Group 224"/>
          <p:cNvGrpSpPr/>
          <p:nvPr/>
        </p:nvGrpSpPr>
        <p:grpSpPr>
          <a:xfrm>
            <a:off x="8471520" y="44640"/>
            <a:ext cx="1254600" cy="7472880"/>
            <a:chOff x="8471520" y="44640"/>
            <a:chExt cx="1254600" cy="7472880"/>
          </a:xfrm>
        </p:grpSpPr>
        <p:sp>
          <p:nvSpPr>
            <p:cNvPr id="1713" name="CustomShape 225"/>
            <p:cNvSpPr/>
            <p:nvPr/>
          </p:nvSpPr>
          <p:spPr>
            <a:xfrm rot="10800000">
              <a:off x="9599040" y="7132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714" name="CustomShape 226"/>
            <p:cNvSpPr/>
            <p:nvPr/>
          </p:nvSpPr>
          <p:spPr>
            <a:xfrm rot="10800000">
              <a:off x="95990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15" name="CustomShape 227"/>
            <p:cNvSpPr/>
            <p:nvPr/>
          </p:nvSpPr>
          <p:spPr>
            <a:xfrm rot="10800000">
              <a:off x="9599040" y="36961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716" name="CustomShape 228"/>
            <p:cNvSpPr/>
            <p:nvPr/>
          </p:nvSpPr>
          <p:spPr>
            <a:xfrm rot="10800000">
              <a:off x="95990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717" name="CustomShape 229"/>
            <p:cNvSpPr/>
            <p:nvPr/>
          </p:nvSpPr>
          <p:spPr>
            <a:xfrm rot="10800000">
              <a:off x="94377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18" name="CustomShape 230"/>
            <p:cNvSpPr/>
            <p:nvPr/>
          </p:nvSpPr>
          <p:spPr>
            <a:xfrm rot="10800000">
              <a:off x="9437760" y="67032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19" name="CustomShape 231"/>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20" name="CustomShape 232"/>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21" name="CustomShape 233"/>
            <p:cNvSpPr/>
            <p:nvPr/>
          </p:nvSpPr>
          <p:spPr>
            <a:xfrm rot="10800000">
              <a:off x="9437760" y="5199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22" name="CustomShape 234"/>
            <p:cNvSpPr/>
            <p:nvPr/>
          </p:nvSpPr>
          <p:spPr>
            <a:xfrm rot="10800000">
              <a:off x="94377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23" name="CustomShape 235"/>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24" name="CustomShape 236"/>
            <p:cNvSpPr/>
            <p:nvPr/>
          </p:nvSpPr>
          <p:spPr>
            <a:xfrm rot="10800000">
              <a:off x="9437760" y="4340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25" name="CustomShape 237"/>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26" name="CustomShape 23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27" name="CustomShape 239"/>
            <p:cNvSpPr/>
            <p:nvPr/>
          </p:nvSpPr>
          <p:spPr>
            <a:xfrm rot="10800000">
              <a:off x="9437760" y="3051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28" name="CustomShape 240"/>
            <p:cNvSpPr/>
            <p:nvPr/>
          </p:nvSpPr>
          <p:spPr>
            <a:xfrm rot="10800000">
              <a:off x="9437760" y="219240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29" name="CustomShape 241"/>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30" name="CustomShape 242"/>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31" name="CustomShape 243"/>
            <p:cNvSpPr/>
            <p:nvPr/>
          </p:nvSpPr>
          <p:spPr>
            <a:xfrm rot="10800000">
              <a:off x="9437760" y="11188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32" name="CustomShape 244"/>
            <p:cNvSpPr/>
            <p:nvPr/>
          </p:nvSpPr>
          <p:spPr>
            <a:xfrm rot="10800000">
              <a:off x="9437760" y="9039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33" name="CustomShape 245"/>
            <p:cNvSpPr/>
            <p:nvPr/>
          </p:nvSpPr>
          <p:spPr>
            <a:xfrm rot="10800000">
              <a:off x="9437760" y="47448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34" name="CustomShape 246"/>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35" name="CustomShape 247"/>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36" name="CustomShape 248"/>
            <p:cNvSpPr/>
            <p:nvPr/>
          </p:nvSpPr>
          <p:spPr>
            <a:xfrm rot="10800000">
              <a:off x="9276840" y="64882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37" name="CustomShape 249"/>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38" name="CustomShape 250"/>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39" name="CustomShape 251"/>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40" name="CustomShape 252"/>
            <p:cNvSpPr/>
            <p:nvPr/>
          </p:nvSpPr>
          <p:spPr>
            <a:xfrm rot="10800000">
              <a:off x="92768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41" name="CustomShape 253"/>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42" name="CustomShape 254"/>
            <p:cNvSpPr/>
            <p:nvPr/>
          </p:nvSpPr>
          <p:spPr>
            <a:xfrm rot="10800000">
              <a:off x="9276840" y="28368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43" name="CustomShape 255"/>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744" name="CustomShape 256"/>
            <p:cNvSpPr/>
            <p:nvPr/>
          </p:nvSpPr>
          <p:spPr>
            <a:xfrm rot="10800000">
              <a:off x="9276840" y="11188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45" name="CustomShape 257"/>
            <p:cNvSpPr/>
            <p:nvPr/>
          </p:nvSpPr>
          <p:spPr>
            <a:xfrm rot="10800000">
              <a:off x="9276840" y="90396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46" name="CustomShape 258"/>
            <p:cNvSpPr/>
            <p:nvPr/>
          </p:nvSpPr>
          <p:spPr>
            <a:xfrm rot="10800000">
              <a:off x="9276840" y="44640"/>
              <a:ext cx="127080" cy="17064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47" name="CustomShape 2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48" name="CustomShape 260"/>
            <p:cNvSpPr/>
            <p:nvPr/>
          </p:nvSpPr>
          <p:spPr>
            <a:xfrm rot="10800000">
              <a:off x="91155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1749" name="CustomShape 261"/>
            <p:cNvSpPr/>
            <p:nvPr/>
          </p:nvSpPr>
          <p:spPr>
            <a:xfrm rot="10800000">
              <a:off x="9115560" y="64882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50" name="CustomShape 262"/>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51" name="CustomShape 263"/>
            <p:cNvSpPr/>
            <p:nvPr/>
          </p:nvSpPr>
          <p:spPr>
            <a:xfrm rot="10800000">
              <a:off x="9115560" y="49845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52" name="CustomShape 264"/>
            <p:cNvSpPr/>
            <p:nvPr/>
          </p:nvSpPr>
          <p:spPr>
            <a:xfrm rot="10800000">
              <a:off x="91155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53" name="CustomShape 265"/>
            <p:cNvSpPr/>
            <p:nvPr/>
          </p:nvSpPr>
          <p:spPr>
            <a:xfrm rot="10800000">
              <a:off x="9115560" y="2407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1754" name="CustomShape 26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1755" name="CustomShape 267"/>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56" name="CustomShape 268"/>
            <p:cNvSpPr/>
            <p:nvPr/>
          </p:nvSpPr>
          <p:spPr>
            <a:xfrm rot="10800000">
              <a:off x="8954640" y="67032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57" name="CustomShape 269"/>
            <p:cNvSpPr/>
            <p:nvPr/>
          </p:nvSpPr>
          <p:spPr>
            <a:xfrm rot="10800000">
              <a:off x="89546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58" name="CustomShape 270"/>
            <p:cNvSpPr/>
            <p:nvPr/>
          </p:nvSpPr>
          <p:spPr>
            <a:xfrm rot="10800000">
              <a:off x="8954640" y="3051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59" name="CustomShape 271"/>
            <p:cNvSpPr/>
            <p:nvPr/>
          </p:nvSpPr>
          <p:spPr>
            <a:xfrm rot="10800000">
              <a:off x="8954640" y="2407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1760" name="CustomShape 272"/>
            <p:cNvSpPr/>
            <p:nvPr/>
          </p:nvSpPr>
          <p:spPr>
            <a:xfrm rot="10800000">
              <a:off x="8793360" y="562896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1761" name="CustomShape 273"/>
            <p:cNvSpPr/>
            <p:nvPr/>
          </p:nvSpPr>
          <p:spPr>
            <a:xfrm rot="10800000">
              <a:off x="8793360" y="3911040"/>
              <a:ext cx="127080" cy="170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1762" name="CustomShape 274"/>
            <p:cNvSpPr/>
            <p:nvPr/>
          </p:nvSpPr>
          <p:spPr>
            <a:xfrm rot="10800000">
              <a:off x="847152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grpSp>
      <p:sp>
        <p:nvSpPr>
          <p:cNvPr id="1763" name="PlaceHolder 27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764" name="PlaceHolder 27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01" name="Group 1"/>
          <p:cNvGrpSpPr/>
          <p:nvPr/>
        </p:nvGrpSpPr>
        <p:grpSpPr>
          <a:xfrm>
            <a:off x="9759960" y="44640"/>
            <a:ext cx="288360" cy="7472880"/>
            <a:chOff x="9759960" y="44640"/>
            <a:chExt cx="288360" cy="7472880"/>
          </a:xfrm>
        </p:grpSpPr>
        <p:sp>
          <p:nvSpPr>
            <p:cNvPr id="1802" name="CustomShape 2"/>
            <p:cNvSpPr/>
            <p:nvPr/>
          </p:nvSpPr>
          <p:spPr>
            <a:xfrm rot="10800000">
              <a:off x="9921240" y="73472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03" name="CustomShape 3"/>
            <p:cNvSpPr/>
            <p:nvPr/>
          </p:nvSpPr>
          <p:spPr>
            <a:xfrm rot="10800000">
              <a:off x="9921240" y="71323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804" name="CustomShape 4"/>
            <p:cNvSpPr/>
            <p:nvPr/>
          </p:nvSpPr>
          <p:spPr>
            <a:xfrm rot="10800000">
              <a:off x="9921240" y="691812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05" name="CustomShape 5"/>
            <p:cNvSpPr/>
            <p:nvPr/>
          </p:nvSpPr>
          <p:spPr>
            <a:xfrm rot="10800000">
              <a:off x="9921240" y="67032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06" name="CustomShape 6"/>
            <p:cNvSpPr/>
            <p:nvPr/>
          </p:nvSpPr>
          <p:spPr>
            <a:xfrm rot="10800000">
              <a:off x="9921240" y="64882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07" name="CustomShape 7"/>
            <p:cNvSpPr/>
            <p:nvPr/>
          </p:nvSpPr>
          <p:spPr>
            <a:xfrm rot="10800000">
              <a:off x="9921240" y="62737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08" name="CustomShape 8"/>
            <p:cNvSpPr/>
            <p:nvPr/>
          </p:nvSpPr>
          <p:spPr>
            <a:xfrm rot="10800000">
              <a:off x="9921240" y="60588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09" name="CustomShape 9"/>
            <p:cNvSpPr/>
            <p:nvPr/>
          </p:nvSpPr>
          <p:spPr>
            <a:xfrm rot="10800000">
              <a:off x="9921240" y="584388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10" name="CustomShape 10"/>
            <p:cNvSpPr/>
            <p:nvPr/>
          </p:nvSpPr>
          <p:spPr>
            <a:xfrm rot="10800000">
              <a:off x="9921240" y="5628960"/>
              <a:ext cx="12708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811" name="CustomShape 11"/>
            <p:cNvSpPr/>
            <p:nvPr/>
          </p:nvSpPr>
          <p:spPr>
            <a:xfrm rot="10800000">
              <a:off x="9921240" y="541440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12" name="CustomShape 12"/>
            <p:cNvSpPr/>
            <p:nvPr/>
          </p:nvSpPr>
          <p:spPr>
            <a:xfrm rot="10800000">
              <a:off x="9921240" y="519948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813" name="CustomShape 13"/>
            <p:cNvSpPr/>
            <p:nvPr/>
          </p:nvSpPr>
          <p:spPr>
            <a:xfrm rot="10800000">
              <a:off x="9921240" y="49845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14" name="CustomShape 14"/>
            <p:cNvSpPr/>
            <p:nvPr/>
          </p:nvSpPr>
          <p:spPr>
            <a:xfrm rot="10800000">
              <a:off x="9921240" y="476964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15" name="CustomShape 15"/>
            <p:cNvSpPr/>
            <p:nvPr/>
          </p:nvSpPr>
          <p:spPr>
            <a:xfrm rot="10800000">
              <a:off x="9921240" y="45550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16" name="CustomShape 16"/>
            <p:cNvSpPr/>
            <p:nvPr/>
          </p:nvSpPr>
          <p:spPr>
            <a:xfrm rot="10800000">
              <a:off x="9921240" y="434016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17" name="CustomShape 17"/>
            <p:cNvSpPr/>
            <p:nvPr/>
          </p:nvSpPr>
          <p:spPr>
            <a:xfrm rot="10800000">
              <a:off x="9921240" y="41259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18" name="CustomShape 18"/>
            <p:cNvSpPr/>
            <p:nvPr/>
          </p:nvSpPr>
          <p:spPr>
            <a:xfrm rot="10800000">
              <a:off x="9921240" y="39110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19" name="CustomShape 19"/>
            <p:cNvSpPr/>
            <p:nvPr/>
          </p:nvSpPr>
          <p:spPr>
            <a:xfrm rot="10800000">
              <a:off x="9921240" y="36961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820" name="CustomShape 20"/>
            <p:cNvSpPr/>
            <p:nvPr/>
          </p:nvSpPr>
          <p:spPr>
            <a:xfrm rot="10800000">
              <a:off x="9921240" y="348156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21" name="CustomShape 21"/>
            <p:cNvSpPr/>
            <p:nvPr/>
          </p:nvSpPr>
          <p:spPr>
            <a:xfrm rot="10800000">
              <a:off x="9921240" y="32666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22" name="CustomShape 22"/>
            <p:cNvSpPr/>
            <p:nvPr/>
          </p:nvSpPr>
          <p:spPr>
            <a:xfrm rot="10800000">
              <a:off x="9921240" y="3051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23" name="CustomShape 23"/>
            <p:cNvSpPr/>
            <p:nvPr/>
          </p:nvSpPr>
          <p:spPr>
            <a:xfrm rot="10800000">
              <a:off x="9921240" y="283680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24" name="CustomShape 24"/>
            <p:cNvSpPr/>
            <p:nvPr/>
          </p:nvSpPr>
          <p:spPr>
            <a:xfrm rot="10800000">
              <a:off x="9921240" y="262224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25" name="CustomShape 25"/>
            <p:cNvSpPr/>
            <p:nvPr/>
          </p:nvSpPr>
          <p:spPr>
            <a:xfrm rot="10800000">
              <a:off x="9921240" y="24073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26" name="CustomShape 26"/>
            <p:cNvSpPr/>
            <p:nvPr/>
          </p:nvSpPr>
          <p:spPr>
            <a:xfrm rot="10800000">
              <a:off x="9921240" y="219240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827" name="CustomShape 27"/>
            <p:cNvSpPr/>
            <p:nvPr/>
          </p:nvSpPr>
          <p:spPr>
            <a:xfrm rot="10800000">
              <a:off x="9921240" y="19778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28" name="CustomShape 28"/>
            <p:cNvSpPr/>
            <p:nvPr/>
          </p:nvSpPr>
          <p:spPr>
            <a:xfrm rot="10800000">
              <a:off x="9921240" y="17629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829" name="CustomShape 29"/>
            <p:cNvSpPr/>
            <p:nvPr/>
          </p:nvSpPr>
          <p:spPr>
            <a:xfrm rot="10800000">
              <a:off x="9921240" y="1548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30" name="CustomShape 30"/>
            <p:cNvSpPr/>
            <p:nvPr/>
          </p:nvSpPr>
          <p:spPr>
            <a:xfrm rot="10800000">
              <a:off x="9921240" y="13338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31" name="CustomShape 31"/>
            <p:cNvSpPr/>
            <p:nvPr/>
          </p:nvSpPr>
          <p:spPr>
            <a:xfrm rot="10800000">
              <a:off x="9921240" y="11188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32" name="CustomShape 32"/>
            <p:cNvSpPr/>
            <p:nvPr/>
          </p:nvSpPr>
          <p:spPr>
            <a:xfrm rot="10800000">
              <a:off x="9921240" y="90396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1833" name="CustomShape 33"/>
            <p:cNvSpPr/>
            <p:nvPr/>
          </p:nvSpPr>
          <p:spPr>
            <a:xfrm rot="10800000">
              <a:off x="9921240" y="6894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34" name="CustomShape 34"/>
            <p:cNvSpPr/>
            <p:nvPr/>
          </p:nvSpPr>
          <p:spPr>
            <a:xfrm rot="10800000">
              <a:off x="9921240" y="47448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35" name="CustomShape 35"/>
            <p:cNvSpPr/>
            <p:nvPr/>
          </p:nvSpPr>
          <p:spPr>
            <a:xfrm rot="10800000">
              <a:off x="9921240" y="25956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1836" name="CustomShape 36"/>
            <p:cNvSpPr/>
            <p:nvPr/>
          </p:nvSpPr>
          <p:spPr>
            <a:xfrm rot="10800000">
              <a:off x="9921240" y="44640"/>
              <a:ext cx="127080" cy="17064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1837" name="CustomShape 37"/>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838" name="CustomShape 38"/>
            <p:cNvSpPr/>
            <p:nvPr/>
          </p:nvSpPr>
          <p:spPr>
            <a:xfrm rot="10800000">
              <a:off x="9759960" y="691812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39" name="CustomShape 39"/>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840" name="CustomShape 40"/>
            <p:cNvSpPr/>
            <p:nvPr/>
          </p:nvSpPr>
          <p:spPr>
            <a:xfrm rot="10800000">
              <a:off x="9759960" y="605880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41" name="CustomShape 41"/>
            <p:cNvSpPr/>
            <p:nvPr/>
          </p:nvSpPr>
          <p:spPr>
            <a:xfrm rot="10800000">
              <a:off x="9759960" y="5628960"/>
              <a:ext cx="12744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842" name="CustomShape 42"/>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43" name="CustomShape 43"/>
            <p:cNvSpPr/>
            <p:nvPr/>
          </p:nvSpPr>
          <p:spPr>
            <a:xfrm rot="10800000">
              <a:off x="9759960" y="45550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44" name="CustomShape 44"/>
            <p:cNvSpPr/>
            <p:nvPr/>
          </p:nvSpPr>
          <p:spPr>
            <a:xfrm rot="10800000">
              <a:off x="9759960" y="434016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845" name="CustomShape 45"/>
            <p:cNvSpPr/>
            <p:nvPr/>
          </p:nvSpPr>
          <p:spPr>
            <a:xfrm rot="10800000">
              <a:off x="9759960" y="412596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46" name="CustomShape 46"/>
            <p:cNvSpPr/>
            <p:nvPr/>
          </p:nvSpPr>
          <p:spPr>
            <a:xfrm rot="10800000">
              <a:off x="9759960" y="39110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47" name="CustomShape 47"/>
            <p:cNvSpPr/>
            <p:nvPr/>
          </p:nvSpPr>
          <p:spPr>
            <a:xfrm rot="10800000">
              <a:off x="9759960" y="348156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48" name="CustomShape 48"/>
            <p:cNvSpPr/>
            <p:nvPr/>
          </p:nvSpPr>
          <p:spPr>
            <a:xfrm rot="10800000">
              <a:off x="9759960" y="305172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49" name="CustomShape 49"/>
            <p:cNvSpPr/>
            <p:nvPr/>
          </p:nvSpPr>
          <p:spPr>
            <a:xfrm rot="10800000">
              <a:off x="9759960" y="283680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850" name="CustomShape 50"/>
            <p:cNvSpPr/>
            <p:nvPr/>
          </p:nvSpPr>
          <p:spPr>
            <a:xfrm rot="10800000">
              <a:off x="9759960" y="24073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851" name="CustomShape 51"/>
            <p:cNvSpPr/>
            <p:nvPr/>
          </p:nvSpPr>
          <p:spPr>
            <a:xfrm rot="10800000">
              <a:off x="9759960" y="219240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852" name="CustomShape 5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53" name="CustomShape 53"/>
            <p:cNvSpPr/>
            <p:nvPr/>
          </p:nvSpPr>
          <p:spPr>
            <a:xfrm rot="10800000">
              <a:off x="9759960" y="176292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854" name="CustomShape 54"/>
            <p:cNvSpPr/>
            <p:nvPr/>
          </p:nvSpPr>
          <p:spPr>
            <a:xfrm rot="10800000">
              <a:off x="9759960" y="11188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55" name="CustomShape 55"/>
            <p:cNvSpPr/>
            <p:nvPr/>
          </p:nvSpPr>
          <p:spPr>
            <a:xfrm rot="10800000">
              <a:off x="9759960" y="90396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1856" name="CustomShape 56"/>
            <p:cNvSpPr/>
            <p:nvPr/>
          </p:nvSpPr>
          <p:spPr>
            <a:xfrm rot="10800000">
              <a:off x="9759960" y="47448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1857" name="CustomShape 57"/>
            <p:cNvSpPr/>
            <p:nvPr/>
          </p:nvSpPr>
          <p:spPr>
            <a:xfrm rot="10800000">
              <a:off x="9759960" y="25956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1858" name="CustomShape 58"/>
            <p:cNvSpPr/>
            <p:nvPr/>
          </p:nvSpPr>
          <p:spPr>
            <a:xfrm rot="10800000">
              <a:off x="9759960" y="44640"/>
              <a:ext cx="127440" cy="17064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grpSp>
      <p:grpSp>
        <p:nvGrpSpPr>
          <p:cNvPr id="1859" name="Group 59"/>
          <p:cNvGrpSpPr/>
          <p:nvPr/>
        </p:nvGrpSpPr>
        <p:grpSpPr>
          <a:xfrm>
            <a:off x="8632080" y="45000"/>
            <a:ext cx="1254960" cy="7472520"/>
            <a:chOff x="8632080" y="45000"/>
            <a:chExt cx="1254960" cy="7472520"/>
          </a:xfrm>
        </p:grpSpPr>
        <p:sp>
          <p:nvSpPr>
            <p:cNvPr id="1860" name="CustomShape 60"/>
            <p:cNvSpPr/>
            <p:nvPr/>
          </p:nvSpPr>
          <p:spPr>
            <a:xfrm rot="10800000">
              <a:off x="9759960" y="713232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861" name="CustomShape 61"/>
            <p:cNvSpPr/>
            <p:nvPr/>
          </p:nvSpPr>
          <p:spPr>
            <a:xfrm rot="10800000">
              <a:off x="9759960" y="670320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862" name="CustomShape 62"/>
            <p:cNvSpPr/>
            <p:nvPr/>
          </p:nvSpPr>
          <p:spPr>
            <a:xfrm rot="10800000">
              <a:off x="975996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863" name="CustomShape 63"/>
            <p:cNvSpPr/>
            <p:nvPr/>
          </p:nvSpPr>
          <p:spPr>
            <a:xfrm rot="10800000">
              <a:off x="9759960" y="5844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864" name="CustomShape 64"/>
            <p:cNvSpPr/>
            <p:nvPr/>
          </p:nvSpPr>
          <p:spPr>
            <a:xfrm rot="10800000">
              <a:off x="9759960" y="519948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865" name="CustomShape 65"/>
            <p:cNvSpPr/>
            <p:nvPr/>
          </p:nvSpPr>
          <p:spPr>
            <a:xfrm rot="10800000">
              <a:off x="9759960" y="49849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866" name="CustomShape 66"/>
            <p:cNvSpPr/>
            <p:nvPr/>
          </p:nvSpPr>
          <p:spPr>
            <a:xfrm rot="10800000">
              <a:off x="9759960" y="47700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867" name="CustomShape 67"/>
            <p:cNvSpPr/>
            <p:nvPr/>
          </p:nvSpPr>
          <p:spPr>
            <a:xfrm rot="10800000">
              <a:off x="9759960" y="369648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1868" name="CustomShape 68"/>
            <p:cNvSpPr/>
            <p:nvPr/>
          </p:nvSpPr>
          <p:spPr>
            <a:xfrm rot="10800000">
              <a:off x="9759960" y="32666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869" name="CustomShape 69"/>
            <p:cNvSpPr/>
            <p:nvPr/>
          </p:nvSpPr>
          <p:spPr>
            <a:xfrm rot="10800000">
              <a:off x="9759960" y="2622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870" name="CustomShape 70"/>
            <p:cNvSpPr/>
            <p:nvPr/>
          </p:nvSpPr>
          <p:spPr>
            <a:xfrm rot="10800000">
              <a:off x="9759960" y="15487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871" name="CustomShape 71"/>
            <p:cNvSpPr/>
            <p:nvPr/>
          </p:nvSpPr>
          <p:spPr>
            <a:xfrm rot="10800000">
              <a:off x="9759960" y="13338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1872" name="CustomShape 72"/>
            <p:cNvSpPr/>
            <p:nvPr/>
          </p:nvSpPr>
          <p:spPr>
            <a:xfrm rot="10800000">
              <a:off x="9759960" y="6894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1873" name="CustomShape 73"/>
            <p:cNvSpPr/>
            <p:nvPr/>
          </p:nvSpPr>
          <p:spPr>
            <a:xfrm rot="10800000">
              <a:off x="9598680" y="7347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74" name="CustomShape 74"/>
            <p:cNvSpPr/>
            <p:nvPr/>
          </p:nvSpPr>
          <p:spPr>
            <a:xfrm rot="10800000">
              <a:off x="9598680" y="691812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75" name="CustomShape 75"/>
            <p:cNvSpPr/>
            <p:nvPr/>
          </p:nvSpPr>
          <p:spPr>
            <a:xfrm rot="10800000">
              <a:off x="95986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76" name="CustomShape 76"/>
            <p:cNvSpPr/>
            <p:nvPr/>
          </p:nvSpPr>
          <p:spPr>
            <a:xfrm rot="10800000">
              <a:off x="9598680" y="64886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77" name="CustomShape 77"/>
            <p:cNvSpPr/>
            <p:nvPr/>
          </p:nvSpPr>
          <p:spPr>
            <a:xfrm rot="10800000">
              <a:off x="9598680" y="62737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78" name="CustomShape 78"/>
            <p:cNvSpPr/>
            <p:nvPr/>
          </p:nvSpPr>
          <p:spPr>
            <a:xfrm rot="10800000">
              <a:off x="9598680" y="60588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79" name="CustomShape 79"/>
            <p:cNvSpPr/>
            <p:nvPr/>
          </p:nvSpPr>
          <p:spPr>
            <a:xfrm rot="10800000">
              <a:off x="9598680" y="5844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80" name="CustomShape 80"/>
            <p:cNvSpPr/>
            <p:nvPr/>
          </p:nvSpPr>
          <p:spPr>
            <a:xfrm rot="10800000">
              <a:off x="9598680" y="56293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881" name="CustomShape 81"/>
            <p:cNvSpPr/>
            <p:nvPr/>
          </p:nvSpPr>
          <p:spPr>
            <a:xfrm rot="10800000">
              <a:off x="9598680" y="5414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82" name="CustomShape 82"/>
            <p:cNvSpPr/>
            <p:nvPr/>
          </p:nvSpPr>
          <p:spPr>
            <a:xfrm rot="10800000">
              <a:off x="9598680" y="5199480"/>
              <a:ext cx="12744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883" name="CustomShape 83"/>
            <p:cNvSpPr/>
            <p:nvPr/>
          </p:nvSpPr>
          <p:spPr>
            <a:xfrm rot="10800000">
              <a:off x="95986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84" name="CustomShape 84"/>
            <p:cNvSpPr/>
            <p:nvPr/>
          </p:nvSpPr>
          <p:spPr>
            <a:xfrm rot="10800000">
              <a:off x="9598680" y="47700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85" name="CustomShape 85"/>
            <p:cNvSpPr/>
            <p:nvPr/>
          </p:nvSpPr>
          <p:spPr>
            <a:xfrm rot="10800000">
              <a:off x="9598680" y="4555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86" name="CustomShape 86"/>
            <p:cNvSpPr/>
            <p:nvPr/>
          </p:nvSpPr>
          <p:spPr>
            <a:xfrm rot="10800000">
              <a:off x="9598680" y="412596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87" name="CustomShape 87"/>
            <p:cNvSpPr/>
            <p:nvPr/>
          </p:nvSpPr>
          <p:spPr>
            <a:xfrm rot="10800000">
              <a:off x="95986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88" name="CustomShape 88"/>
            <p:cNvSpPr/>
            <p:nvPr/>
          </p:nvSpPr>
          <p:spPr>
            <a:xfrm rot="10800000">
              <a:off x="9598680" y="348156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89" name="CustomShape 89"/>
            <p:cNvSpPr/>
            <p:nvPr/>
          </p:nvSpPr>
          <p:spPr>
            <a:xfrm rot="10800000">
              <a:off x="9598680" y="32666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90" name="CustomShape 90"/>
            <p:cNvSpPr/>
            <p:nvPr/>
          </p:nvSpPr>
          <p:spPr>
            <a:xfrm rot="10800000">
              <a:off x="9598680" y="3052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91" name="CustomShape 91"/>
            <p:cNvSpPr/>
            <p:nvPr/>
          </p:nvSpPr>
          <p:spPr>
            <a:xfrm rot="10800000">
              <a:off x="9598680" y="283716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92" name="CustomShape 92"/>
            <p:cNvSpPr/>
            <p:nvPr/>
          </p:nvSpPr>
          <p:spPr>
            <a:xfrm rot="10800000">
              <a:off x="9598680" y="2622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93" name="CustomShape 93"/>
            <p:cNvSpPr/>
            <p:nvPr/>
          </p:nvSpPr>
          <p:spPr>
            <a:xfrm rot="10800000">
              <a:off x="9598680" y="240732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94" name="CustomShape 94"/>
            <p:cNvSpPr/>
            <p:nvPr/>
          </p:nvSpPr>
          <p:spPr>
            <a:xfrm rot="10800000">
              <a:off x="9598680" y="219276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895" name="CustomShape 95"/>
            <p:cNvSpPr/>
            <p:nvPr/>
          </p:nvSpPr>
          <p:spPr>
            <a:xfrm rot="10800000">
              <a:off x="9598680" y="197784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96" name="CustomShape 96"/>
            <p:cNvSpPr/>
            <p:nvPr/>
          </p:nvSpPr>
          <p:spPr>
            <a:xfrm rot="10800000">
              <a:off x="9598680" y="15487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97" name="CustomShape 97"/>
            <p:cNvSpPr/>
            <p:nvPr/>
          </p:nvSpPr>
          <p:spPr>
            <a:xfrm rot="10800000">
              <a:off x="9598680" y="13338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898" name="CustomShape 98"/>
            <p:cNvSpPr/>
            <p:nvPr/>
          </p:nvSpPr>
          <p:spPr>
            <a:xfrm rot="10800000">
              <a:off x="9598680" y="1119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899" name="CustomShape 99"/>
            <p:cNvSpPr/>
            <p:nvPr/>
          </p:nvSpPr>
          <p:spPr>
            <a:xfrm rot="10800000">
              <a:off x="9598680" y="9043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900" name="CustomShape 100"/>
            <p:cNvSpPr/>
            <p:nvPr/>
          </p:nvSpPr>
          <p:spPr>
            <a:xfrm rot="10800000">
              <a:off x="9598680" y="6894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901" name="CustomShape 101"/>
            <p:cNvSpPr/>
            <p:nvPr/>
          </p:nvSpPr>
          <p:spPr>
            <a:xfrm rot="10800000">
              <a:off x="9598680" y="474480"/>
              <a:ext cx="12744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902" name="CustomShape 102"/>
            <p:cNvSpPr/>
            <p:nvPr/>
          </p:nvSpPr>
          <p:spPr>
            <a:xfrm rot="10800000">
              <a:off x="95986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903" name="CustomShape 103"/>
            <p:cNvSpPr/>
            <p:nvPr/>
          </p:nvSpPr>
          <p:spPr>
            <a:xfrm rot="10800000">
              <a:off x="9598680" y="450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904" name="CustomShape 104"/>
            <p:cNvSpPr/>
            <p:nvPr/>
          </p:nvSpPr>
          <p:spPr>
            <a:xfrm rot="10800000">
              <a:off x="943776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905" name="CustomShape 105"/>
            <p:cNvSpPr/>
            <p:nvPr/>
          </p:nvSpPr>
          <p:spPr>
            <a:xfrm rot="10800000">
              <a:off x="943776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906" name="CustomShape 106"/>
            <p:cNvSpPr/>
            <p:nvPr/>
          </p:nvSpPr>
          <p:spPr>
            <a:xfrm rot="10800000">
              <a:off x="943776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907" name="CustomShape 107"/>
            <p:cNvSpPr/>
            <p:nvPr/>
          </p:nvSpPr>
          <p:spPr>
            <a:xfrm rot="10800000">
              <a:off x="9437760" y="56293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908" name="CustomShape 108"/>
            <p:cNvSpPr/>
            <p:nvPr/>
          </p:nvSpPr>
          <p:spPr>
            <a:xfrm rot="10800000">
              <a:off x="943776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909" name="CustomShape 109"/>
            <p:cNvSpPr/>
            <p:nvPr/>
          </p:nvSpPr>
          <p:spPr>
            <a:xfrm rot="10800000">
              <a:off x="943776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910" name="CustomShape 110"/>
            <p:cNvSpPr/>
            <p:nvPr/>
          </p:nvSpPr>
          <p:spPr>
            <a:xfrm rot="10800000">
              <a:off x="9437760" y="391140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911" name="CustomShape 111"/>
            <p:cNvSpPr/>
            <p:nvPr/>
          </p:nvSpPr>
          <p:spPr>
            <a:xfrm rot="10800000">
              <a:off x="943776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912" name="CustomShape 112"/>
            <p:cNvSpPr/>
            <p:nvPr/>
          </p:nvSpPr>
          <p:spPr>
            <a:xfrm rot="10800000">
              <a:off x="9437760" y="17629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1913" name="CustomShape 113"/>
            <p:cNvSpPr/>
            <p:nvPr/>
          </p:nvSpPr>
          <p:spPr>
            <a:xfrm rot="10800000">
              <a:off x="9437760" y="6894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914" name="CustomShape 114"/>
            <p:cNvSpPr/>
            <p:nvPr/>
          </p:nvSpPr>
          <p:spPr>
            <a:xfrm rot="10800000">
              <a:off x="9437760" y="450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1915" name="CustomShape 115"/>
            <p:cNvSpPr/>
            <p:nvPr/>
          </p:nvSpPr>
          <p:spPr>
            <a:xfrm rot="10800000">
              <a:off x="92764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1916" name="CustomShape 116"/>
            <p:cNvSpPr/>
            <p:nvPr/>
          </p:nvSpPr>
          <p:spPr>
            <a:xfrm rot="10800000">
              <a:off x="92764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917" name="CustomShape 117"/>
            <p:cNvSpPr/>
            <p:nvPr/>
          </p:nvSpPr>
          <p:spPr>
            <a:xfrm rot="10800000">
              <a:off x="9276480" y="369648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918" name="CustomShape 118"/>
            <p:cNvSpPr/>
            <p:nvPr/>
          </p:nvSpPr>
          <p:spPr>
            <a:xfrm rot="10800000">
              <a:off x="9115560" y="90432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1919" name="CustomShape 119"/>
            <p:cNvSpPr/>
            <p:nvPr/>
          </p:nvSpPr>
          <p:spPr>
            <a:xfrm rot="10800000">
              <a:off x="89542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1920" name="CustomShape 120"/>
            <p:cNvSpPr/>
            <p:nvPr/>
          </p:nvSpPr>
          <p:spPr>
            <a:xfrm rot="10800000">
              <a:off x="89542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1921" name="CustomShape 121"/>
            <p:cNvSpPr/>
            <p:nvPr/>
          </p:nvSpPr>
          <p:spPr>
            <a:xfrm rot="10800000">
              <a:off x="863208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grpSp>
      <p:grpSp>
        <p:nvGrpSpPr>
          <p:cNvPr id="1922" name="Group 122"/>
          <p:cNvGrpSpPr/>
          <p:nvPr/>
        </p:nvGrpSpPr>
        <p:grpSpPr>
          <a:xfrm>
            <a:off x="8471520" y="45000"/>
            <a:ext cx="1093680" cy="7257960"/>
            <a:chOff x="8471520" y="45000"/>
            <a:chExt cx="1093680" cy="7257960"/>
          </a:xfrm>
        </p:grpSpPr>
        <p:sp>
          <p:nvSpPr>
            <p:cNvPr id="1923" name="CustomShape 123"/>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24" name="CustomShape 124"/>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25" name="CustomShape 125"/>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26" name="CustomShape 126"/>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27" name="CustomShape 127"/>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28" name="CustomShape 128"/>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29" name="CustomShape 129"/>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30" name="CustomShape 130"/>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31" name="CustomShape 131"/>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32" name="CustomShape 132"/>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33" name="CustomShape 133"/>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34" name="CustomShape 134"/>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35" name="CustomShape 135"/>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36" name="CustomShape 136"/>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37" name="CustomShape 137"/>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38" name="CustomShape 138"/>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39" name="CustomShape 139"/>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40" name="CustomShape 140"/>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41" name="CustomShape 141"/>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42" name="CustomShape 142"/>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43" name="CustomShape 143"/>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44" name="CustomShape 144"/>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45" name="CustomShape 145"/>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46" name="CustomShape 146"/>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47" name="CustomShape 147"/>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48" name="CustomShape 148"/>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49" name="CustomShape 149"/>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50" name="CustomShape 150"/>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51" name="CustomShape 15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52" name="CustomShape 152"/>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53" name="CustomShape 153"/>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54" name="CustomShape 15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55" name="CustomShape 155"/>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56" name="CustomShape 156"/>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57" name="CustomShape 157"/>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58" name="CustomShape 158"/>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59" name="CustomShape 159"/>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60" name="CustomShape 160"/>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61" name="CustomShape 161"/>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62" name="CustomShape 162"/>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63" name="CustomShape 163"/>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64" name="CustomShape 164"/>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65" name="CustomShape 165"/>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66" name="CustomShape 166"/>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67" name="CustomShape 167"/>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68" name="CustomShape 168"/>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69" name="CustomShape 169"/>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1970" name="CustomShape 170"/>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71" name="CustomShape 171"/>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72" name="CustomShape 172"/>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73" name="CustomShape 173"/>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1974" name="CustomShape 174"/>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1975" name="CustomShape 175"/>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76" name="CustomShape 176"/>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77" name="CustomShape 177"/>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78" name="CustomShape 178"/>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79" name="CustomShape 179"/>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80" name="CustomShape 180"/>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81" name="CustomShape 181"/>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82" name="CustomShape 182"/>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83"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84" name="CustomShape 184"/>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85" name="CustomShape 185"/>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86" name="CustomShape 186"/>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87" name="CustomShape 187"/>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88" name="CustomShape 188"/>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89" name="CustomShape 189"/>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90" name="CustomShape 190"/>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91" name="CustomShape 191"/>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92" name="CustomShape 192"/>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93" name="CustomShape 193"/>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94" name="CustomShape 194"/>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95" name="CustomShape 195"/>
            <p:cNvSpPr/>
            <p:nvPr/>
          </p:nvSpPr>
          <p:spPr>
            <a:xfrm rot="10800000">
              <a:off x="8793360" y="7132320"/>
              <a:ext cx="12744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1996" name="CustomShape 196"/>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1997" name="CustomShape 197"/>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98" name="CustomShape 198"/>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1999" name="CustomShape 199"/>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000" name="CustomShape 20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001" name="CustomShape 201"/>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002" name="CustomShape 202"/>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003" name="CustomShape 203"/>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004" name="CustomShape 204"/>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005" name="CustomShape 205"/>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006" name="CustomShape 206"/>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007" name="CustomShape 207"/>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008" name="CustomShape 208"/>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009" name="CustomShape 209"/>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010" name="CustomShape 210"/>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011" name="CustomShape 211"/>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012" name="CustomShape 212"/>
            <p:cNvSpPr/>
            <p:nvPr/>
          </p:nvSpPr>
          <p:spPr>
            <a:xfrm rot="10800000">
              <a:off x="8793360" y="259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013" name="CustomShape 213"/>
            <p:cNvSpPr/>
            <p:nvPr/>
          </p:nvSpPr>
          <p:spPr>
            <a:xfrm rot="10800000">
              <a:off x="8632440" y="7132320"/>
              <a:ext cx="127080" cy="17064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014" name="CustomShape 214"/>
            <p:cNvSpPr/>
            <p:nvPr/>
          </p:nvSpPr>
          <p:spPr>
            <a:xfrm rot="10800000">
              <a:off x="8632440" y="58442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015" name="CustomShape 215"/>
            <p:cNvSpPr/>
            <p:nvPr/>
          </p:nvSpPr>
          <p:spPr>
            <a:xfrm rot="10800000">
              <a:off x="8632440" y="47700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016" name="CustomShape 216"/>
            <p:cNvSpPr/>
            <p:nvPr/>
          </p:nvSpPr>
          <p:spPr>
            <a:xfrm rot="10800000">
              <a:off x="8632440" y="3696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017" name="CustomShape 217"/>
            <p:cNvSpPr/>
            <p:nvPr/>
          </p:nvSpPr>
          <p:spPr>
            <a:xfrm rot="10800000">
              <a:off x="8632440" y="2407320"/>
              <a:ext cx="127080" cy="17064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018" name="CustomShape 218"/>
            <p:cNvSpPr/>
            <p:nvPr/>
          </p:nvSpPr>
          <p:spPr>
            <a:xfrm rot="10800000">
              <a:off x="863244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019" name="CustomShape 219"/>
            <p:cNvSpPr/>
            <p:nvPr/>
          </p:nvSpPr>
          <p:spPr>
            <a:xfrm rot="10800000">
              <a:off x="8632440" y="1119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020" name="CustomShape 220"/>
            <p:cNvSpPr/>
            <p:nvPr/>
          </p:nvSpPr>
          <p:spPr>
            <a:xfrm rot="10800000">
              <a:off x="8632440" y="259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021" name="CustomShape 221"/>
            <p:cNvSpPr/>
            <p:nvPr/>
          </p:nvSpPr>
          <p:spPr>
            <a:xfrm rot="10800000">
              <a:off x="8471520" y="6703200"/>
              <a:ext cx="12744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022" name="CustomShape 222"/>
            <p:cNvSpPr/>
            <p:nvPr/>
          </p:nvSpPr>
          <p:spPr>
            <a:xfrm rot="10800000">
              <a:off x="8471520" y="5414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023" name="CustomShape 223"/>
            <p:cNvSpPr/>
            <p:nvPr/>
          </p:nvSpPr>
          <p:spPr>
            <a:xfrm rot="10800000">
              <a:off x="8471520" y="3911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2024" name="Group 224"/>
          <p:cNvGrpSpPr/>
          <p:nvPr/>
        </p:nvGrpSpPr>
        <p:grpSpPr>
          <a:xfrm>
            <a:off x="8471520" y="44640"/>
            <a:ext cx="1254600" cy="7472880"/>
            <a:chOff x="8471520" y="44640"/>
            <a:chExt cx="1254600" cy="7472880"/>
          </a:xfrm>
        </p:grpSpPr>
        <p:sp>
          <p:nvSpPr>
            <p:cNvPr id="2025" name="CustomShape 225"/>
            <p:cNvSpPr/>
            <p:nvPr/>
          </p:nvSpPr>
          <p:spPr>
            <a:xfrm rot="10800000">
              <a:off x="9599040" y="7132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026" name="CustomShape 226"/>
            <p:cNvSpPr/>
            <p:nvPr/>
          </p:nvSpPr>
          <p:spPr>
            <a:xfrm rot="10800000">
              <a:off x="95990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27" name="CustomShape 227"/>
            <p:cNvSpPr/>
            <p:nvPr/>
          </p:nvSpPr>
          <p:spPr>
            <a:xfrm rot="10800000">
              <a:off x="9599040" y="36961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028" name="CustomShape 228"/>
            <p:cNvSpPr/>
            <p:nvPr/>
          </p:nvSpPr>
          <p:spPr>
            <a:xfrm rot="10800000">
              <a:off x="95990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029" name="CustomShape 229"/>
            <p:cNvSpPr/>
            <p:nvPr/>
          </p:nvSpPr>
          <p:spPr>
            <a:xfrm rot="10800000">
              <a:off x="94377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030" name="CustomShape 230"/>
            <p:cNvSpPr/>
            <p:nvPr/>
          </p:nvSpPr>
          <p:spPr>
            <a:xfrm rot="10800000">
              <a:off x="9437760" y="67032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31" name="CustomShape 231"/>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32" name="CustomShape 232"/>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33" name="CustomShape 233"/>
            <p:cNvSpPr/>
            <p:nvPr/>
          </p:nvSpPr>
          <p:spPr>
            <a:xfrm rot="10800000">
              <a:off x="9437760" y="5199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034" name="CustomShape 234"/>
            <p:cNvSpPr/>
            <p:nvPr/>
          </p:nvSpPr>
          <p:spPr>
            <a:xfrm rot="10800000">
              <a:off x="94377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35" name="CustomShape 235"/>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36" name="CustomShape 236"/>
            <p:cNvSpPr/>
            <p:nvPr/>
          </p:nvSpPr>
          <p:spPr>
            <a:xfrm rot="10800000">
              <a:off x="9437760" y="4340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37" name="CustomShape 237"/>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38" name="CustomShape 23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39" name="CustomShape 239"/>
            <p:cNvSpPr/>
            <p:nvPr/>
          </p:nvSpPr>
          <p:spPr>
            <a:xfrm rot="10800000">
              <a:off x="9437760" y="3051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40" name="CustomShape 240"/>
            <p:cNvSpPr/>
            <p:nvPr/>
          </p:nvSpPr>
          <p:spPr>
            <a:xfrm rot="10800000">
              <a:off x="9437760" y="219240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041" name="CustomShape 241"/>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42" name="CustomShape 242"/>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43" name="CustomShape 243"/>
            <p:cNvSpPr/>
            <p:nvPr/>
          </p:nvSpPr>
          <p:spPr>
            <a:xfrm rot="10800000">
              <a:off x="9437760" y="11188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44" name="CustomShape 244"/>
            <p:cNvSpPr/>
            <p:nvPr/>
          </p:nvSpPr>
          <p:spPr>
            <a:xfrm rot="10800000">
              <a:off x="9437760" y="9039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45" name="CustomShape 245"/>
            <p:cNvSpPr/>
            <p:nvPr/>
          </p:nvSpPr>
          <p:spPr>
            <a:xfrm rot="10800000">
              <a:off x="9437760" y="47448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46" name="CustomShape 246"/>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47" name="CustomShape 247"/>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48" name="CustomShape 248"/>
            <p:cNvSpPr/>
            <p:nvPr/>
          </p:nvSpPr>
          <p:spPr>
            <a:xfrm rot="10800000">
              <a:off x="9276840" y="64882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49" name="CustomShape 249"/>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50" name="CustomShape 250"/>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51" name="CustomShape 251"/>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52" name="CustomShape 252"/>
            <p:cNvSpPr/>
            <p:nvPr/>
          </p:nvSpPr>
          <p:spPr>
            <a:xfrm rot="10800000">
              <a:off x="92768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53" name="CustomShape 253"/>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54" name="CustomShape 254"/>
            <p:cNvSpPr/>
            <p:nvPr/>
          </p:nvSpPr>
          <p:spPr>
            <a:xfrm rot="10800000">
              <a:off x="9276840" y="28368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55" name="CustomShape 255"/>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056" name="CustomShape 256"/>
            <p:cNvSpPr/>
            <p:nvPr/>
          </p:nvSpPr>
          <p:spPr>
            <a:xfrm rot="10800000">
              <a:off x="9276840" y="11188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57" name="CustomShape 257"/>
            <p:cNvSpPr/>
            <p:nvPr/>
          </p:nvSpPr>
          <p:spPr>
            <a:xfrm rot="10800000">
              <a:off x="9276840" y="90396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58" name="CustomShape 258"/>
            <p:cNvSpPr/>
            <p:nvPr/>
          </p:nvSpPr>
          <p:spPr>
            <a:xfrm rot="10800000">
              <a:off x="9276840" y="44640"/>
              <a:ext cx="127080" cy="17064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59" name="CustomShape 2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60" name="CustomShape 260"/>
            <p:cNvSpPr/>
            <p:nvPr/>
          </p:nvSpPr>
          <p:spPr>
            <a:xfrm rot="10800000">
              <a:off x="91155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061" name="CustomShape 261"/>
            <p:cNvSpPr/>
            <p:nvPr/>
          </p:nvSpPr>
          <p:spPr>
            <a:xfrm rot="10800000">
              <a:off x="9115560" y="64882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62" name="CustomShape 262"/>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63" name="CustomShape 263"/>
            <p:cNvSpPr/>
            <p:nvPr/>
          </p:nvSpPr>
          <p:spPr>
            <a:xfrm rot="10800000">
              <a:off x="9115560" y="49845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64" name="CustomShape 264"/>
            <p:cNvSpPr/>
            <p:nvPr/>
          </p:nvSpPr>
          <p:spPr>
            <a:xfrm rot="10800000">
              <a:off x="91155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65" name="CustomShape 265"/>
            <p:cNvSpPr/>
            <p:nvPr/>
          </p:nvSpPr>
          <p:spPr>
            <a:xfrm rot="10800000">
              <a:off x="9115560" y="2407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066" name="CustomShape 26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067" name="CustomShape 267"/>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68" name="CustomShape 268"/>
            <p:cNvSpPr/>
            <p:nvPr/>
          </p:nvSpPr>
          <p:spPr>
            <a:xfrm rot="10800000">
              <a:off x="8954640" y="67032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69" name="CustomShape 269"/>
            <p:cNvSpPr/>
            <p:nvPr/>
          </p:nvSpPr>
          <p:spPr>
            <a:xfrm rot="10800000">
              <a:off x="89546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70" name="CustomShape 270"/>
            <p:cNvSpPr/>
            <p:nvPr/>
          </p:nvSpPr>
          <p:spPr>
            <a:xfrm rot="10800000">
              <a:off x="8954640" y="3051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71" name="CustomShape 271"/>
            <p:cNvSpPr/>
            <p:nvPr/>
          </p:nvSpPr>
          <p:spPr>
            <a:xfrm rot="10800000">
              <a:off x="8954640" y="2407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072" name="CustomShape 272"/>
            <p:cNvSpPr/>
            <p:nvPr/>
          </p:nvSpPr>
          <p:spPr>
            <a:xfrm rot="10800000">
              <a:off x="8793360" y="562896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073" name="CustomShape 273"/>
            <p:cNvSpPr/>
            <p:nvPr/>
          </p:nvSpPr>
          <p:spPr>
            <a:xfrm rot="10800000">
              <a:off x="8793360" y="3911040"/>
              <a:ext cx="127080" cy="170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074" name="CustomShape 274"/>
            <p:cNvSpPr/>
            <p:nvPr/>
          </p:nvSpPr>
          <p:spPr>
            <a:xfrm rot="10800000">
              <a:off x="847152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grpSp>
      <p:sp>
        <p:nvSpPr>
          <p:cNvPr id="2075" name="PlaceHolder 27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076" name="PlaceHolder 27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13" name="Group 1"/>
          <p:cNvGrpSpPr/>
          <p:nvPr/>
        </p:nvGrpSpPr>
        <p:grpSpPr>
          <a:xfrm>
            <a:off x="9759960" y="44640"/>
            <a:ext cx="288360" cy="7472880"/>
            <a:chOff x="9759960" y="44640"/>
            <a:chExt cx="288360" cy="7472880"/>
          </a:xfrm>
        </p:grpSpPr>
        <p:sp>
          <p:nvSpPr>
            <p:cNvPr id="2114" name="CustomShape 2"/>
            <p:cNvSpPr/>
            <p:nvPr/>
          </p:nvSpPr>
          <p:spPr>
            <a:xfrm rot="10800000">
              <a:off x="9921240" y="73472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15" name="CustomShape 3"/>
            <p:cNvSpPr/>
            <p:nvPr/>
          </p:nvSpPr>
          <p:spPr>
            <a:xfrm rot="10800000">
              <a:off x="9921240" y="71323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16" name="CustomShape 4"/>
            <p:cNvSpPr/>
            <p:nvPr/>
          </p:nvSpPr>
          <p:spPr>
            <a:xfrm rot="10800000">
              <a:off x="9921240" y="691812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17" name="CustomShape 5"/>
            <p:cNvSpPr/>
            <p:nvPr/>
          </p:nvSpPr>
          <p:spPr>
            <a:xfrm rot="10800000">
              <a:off x="9921240" y="67032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18" name="CustomShape 6"/>
            <p:cNvSpPr/>
            <p:nvPr/>
          </p:nvSpPr>
          <p:spPr>
            <a:xfrm rot="10800000">
              <a:off x="9921240" y="64882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19" name="CustomShape 7"/>
            <p:cNvSpPr/>
            <p:nvPr/>
          </p:nvSpPr>
          <p:spPr>
            <a:xfrm rot="10800000">
              <a:off x="9921240" y="62737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20" name="CustomShape 8"/>
            <p:cNvSpPr/>
            <p:nvPr/>
          </p:nvSpPr>
          <p:spPr>
            <a:xfrm rot="10800000">
              <a:off x="9921240" y="60588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21" name="CustomShape 9"/>
            <p:cNvSpPr/>
            <p:nvPr/>
          </p:nvSpPr>
          <p:spPr>
            <a:xfrm rot="10800000">
              <a:off x="9921240" y="584388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22" name="CustomShape 10"/>
            <p:cNvSpPr/>
            <p:nvPr/>
          </p:nvSpPr>
          <p:spPr>
            <a:xfrm rot="10800000">
              <a:off x="9921240" y="5628960"/>
              <a:ext cx="12708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23" name="CustomShape 11"/>
            <p:cNvSpPr/>
            <p:nvPr/>
          </p:nvSpPr>
          <p:spPr>
            <a:xfrm rot="10800000">
              <a:off x="9921240" y="541440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24" name="CustomShape 12"/>
            <p:cNvSpPr/>
            <p:nvPr/>
          </p:nvSpPr>
          <p:spPr>
            <a:xfrm rot="10800000">
              <a:off x="9921240" y="519948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25" name="CustomShape 13"/>
            <p:cNvSpPr/>
            <p:nvPr/>
          </p:nvSpPr>
          <p:spPr>
            <a:xfrm rot="10800000">
              <a:off x="9921240" y="49845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26" name="CustomShape 14"/>
            <p:cNvSpPr/>
            <p:nvPr/>
          </p:nvSpPr>
          <p:spPr>
            <a:xfrm rot="10800000">
              <a:off x="9921240" y="476964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27" name="CustomShape 15"/>
            <p:cNvSpPr/>
            <p:nvPr/>
          </p:nvSpPr>
          <p:spPr>
            <a:xfrm rot="10800000">
              <a:off x="9921240" y="45550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28" name="CustomShape 16"/>
            <p:cNvSpPr/>
            <p:nvPr/>
          </p:nvSpPr>
          <p:spPr>
            <a:xfrm rot="10800000">
              <a:off x="9921240" y="434016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29" name="CustomShape 17"/>
            <p:cNvSpPr/>
            <p:nvPr/>
          </p:nvSpPr>
          <p:spPr>
            <a:xfrm rot="10800000">
              <a:off x="9921240" y="41259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30" name="CustomShape 18"/>
            <p:cNvSpPr/>
            <p:nvPr/>
          </p:nvSpPr>
          <p:spPr>
            <a:xfrm rot="10800000">
              <a:off x="9921240" y="39110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31" name="CustomShape 19"/>
            <p:cNvSpPr/>
            <p:nvPr/>
          </p:nvSpPr>
          <p:spPr>
            <a:xfrm rot="10800000">
              <a:off x="9921240" y="36961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32" name="CustomShape 20"/>
            <p:cNvSpPr/>
            <p:nvPr/>
          </p:nvSpPr>
          <p:spPr>
            <a:xfrm rot="10800000">
              <a:off x="9921240" y="348156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33" name="CustomShape 21"/>
            <p:cNvSpPr/>
            <p:nvPr/>
          </p:nvSpPr>
          <p:spPr>
            <a:xfrm rot="10800000">
              <a:off x="9921240" y="32666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34" name="CustomShape 22"/>
            <p:cNvSpPr/>
            <p:nvPr/>
          </p:nvSpPr>
          <p:spPr>
            <a:xfrm rot="10800000">
              <a:off x="9921240" y="3051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35" name="CustomShape 23"/>
            <p:cNvSpPr/>
            <p:nvPr/>
          </p:nvSpPr>
          <p:spPr>
            <a:xfrm rot="10800000">
              <a:off x="9921240" y="283680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36" name="CustomShape 24"/>
            <p:cNvSpPr/>
            <p:nvPr/>
          </p:nvSpPr>
          <p:spPr>
            <a:xfrm rot="10800000">
              <a:off x="9921240" y="262224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37" name="CustomShape 25"/>
            <p:cNvSpPr/>
            <p:nvPr/>
          </p:nvSpPr>
          <p:spPr>
            <a:xfrm rot="10800000">
              <a:off x="9921240" y="24073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38" name="CustomShape 26"/>
            <p:cNvSpPr/>
            <p:nvPr/>
          </p:nvSpPr>
          <p:spPr>
            <a:xfrm rot="10800000">
              <a:off x="9921240" y="219240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39" name="CustomShape 27"/>
            <p:cNvSpPr/>
            <p:nvPr/>
          </p:nvSpPr>
          <p:spPr>
            <a:xfrm rot="10800000">
              <a:off x="9921240" y="19778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0" name="CustomShape 28"/>
            <p:cNvSpPr/>
            <p:nvPr/>
          </p:nvSpPr>
          <p:spPr>
            <a:xfrm rot="10800000">
              <a:off x="9921240" y="17629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41" name="CustomShape 29"/>
            <p:cNvSpPr/>
            <p:nvPr/>
          </p:nvSpPr>
          <p:spPr>
            <a:xfrm rot="10800000">
              <a:off x="9921240" y="1548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2" name="CustomShape 30"/>
            <p:cNvSpPr/>
            <p:nvPr/>
          </p:nvSpPr>
          <p:spPr>
            <a:xfrm rot="10800000">
              <a:off x="9921240" y="13338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43" name="CustomShape 31"/>
            <p:cNvSpPr/>
            <p:nvPr/>
          </p:nvSpPr>
          <p:spPr>
            <a:xfrm rot="10800000">
              <a:off x="9921240" y="11188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4" name="CustomShape 32"/>
            <p:cNvSpPr/>
            <p:nvPr/>
          </p:nvSpPr>
          <p:spPr>
            <a:xfrm rot="10800000">
              <a:off x="9921240" y="90396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145" name="CustomShape 33"/>
            <p:cNvSpPr/>
            <p:nvPr/>
          </p:nvSpPr>
          <p:spPr>
            <a:xfrm rot="10800000">
              <a:off x="9921240" y="6894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6" name="CustomShape 34"/>
            <p:cNvSpPr/>
            <p:nvPr/>
          </p:nvSpPr>
          <p:spPr>
            <a:xfrm rot="10800000">
              <a:off x="9921240" y="47448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7" name="CustomShape 35"/>
            <p:cNvSpPr/>
            <p:nvPr/>
          </p:nvSpPr>
          <p:spPr>
            <a:xfrm rot="10800000">
              <a:off x="9921240" y="25956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148" name="CustomShape 36"/>
            <p:cNvSpPr/>
            <p:nvPr/>
          </p:nvSpPr>
          <p:spPr>
            <a:xfrm rot="10800000">
              <a:off x="9921240" y="44640"/>
              <a:ext cx="127080" cy="17064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149" name="CustomShape 37"/>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50" name="CustomShape 38"/>
            <p:cNvSpPr/>
            <p:nvPr/>
          </p:nvSpPr>
          <p:spPr>
            <a:xfrm rot="10800000">
              <a:off x="9759960" y="691812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51" name="CustomShape 39"/>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52" name="CustomShape 40"/>
            <p:cNvSpPr/>
            <p:nvPr/>
          </p:nvSpPr>
          <p:spPr>
            <a:xfrm rot="10800000">
              <a:off x="9759960" y="605880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53" name="CustomShape 41"/>
            <p:cNvSpPr/>
            <p:nvPr/>
          </p:nvSpPr>
          <p:spPr>
            <a:xfrm rot="10800000">
              <a:off x="9759960" y="5628960"/>
              <a:ext cx="12744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154" name="CustomShape 42"/>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55" name="CustomShape 43"/>
            <p:cNvSpPr/>
            <p:nvPr/>
          </p:nvSpPr>
          <p:spPr>
            <a:xfrm rot="10800000">
              <a:off x="9759960" y="45550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56" name="CustomShape 44"/>
            <p:cNvSpPr/>
            <p:nvPr/>
          </p:nvSpPr>
          <p:spPr>
            <a:xfrm rot="10800000">
              <a:off x="9759960" y="434016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57" name="CustomShape 45"/>
            <p:cNvSpPr/>
            <p:nvPr/>
          </p:nvSpPr>
          <p:spPr>
            <a:xfrm rot="10800000">
              <a:off x="9759960" y="412596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58" name="CustomShape 46"/>
            <p:cNvSpPr/>
            <p:nvPr/>
          </p:nvSpPr>
          <p:spPr>
            <a:xfrm rot="10800000">
              <a:off x="9759960" y="39110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59" name="CustomShape 47"/>
            <p:cNvSpPr/>
            <p:nvPr/>
          </p:nvSpPr>
          <p:spPr>
            <a:xfrm rot="10800000">
              <a:off x="9759960" y="348156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60" name="CustomShape 48"/>
            <p:cNvSpPr/>
            <p:nvPr/>
          </p:nvSpPr>
          <p:spPr>
            <a:xfrm rot="10800000">
              <a:off x="9759960" y="305172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61" name="CustomShape 49"/>
            <p:cNvSpPr/>
            <p:nvPr/>
          </p:nvSpPr>
          <p:spPr>
            <a:xfrm rot="10800000">
              <a:off x="9759960" y="283680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62" name="CustomShape 50"/>
            <p:cNvSpPr/>
            <p:nvPr/>
          </p:nvSpPr>
          <p:spPr>
            <a:xfrm rot="10800000">
              <a:off x="9759960" y="24073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63" name="CustomShape 51"/>
            <p:cNvSpPr/>
            <p:nvPr/>
          </p:nvSpPr>
          <p:spPr>
            <a:xfrm rot="10800000">
              <a:off x="9759960" y="219240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164" name="CustomShape 5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65" name="CustomShape 53"/>
            <p:cNvSpPr/>
            <p:nvPr/>
          </p:nvSpPr>
          <p:spPr>
            <a:xfrm rot="10800000">
              <a:off x="9759960" y="176292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166" name="CustomShape 54"/>
            <p:cNvSpPr/>
            <p:nvPr/>
          </p:nvSpPr>
          <p:spPr>
            <a:xfrm rot="10800000">
              <a:off x="9759960" y="11188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67" name="CustomShape 55"/>
            <p:cNvSpPr/>
            <p:nvPr/>
          </p:nvSpPr>
          <p:spPr>
            <a:xfrm rot="10800000">
              <a:off x="9759960" y="90396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168" name="CustomShape 56"/>
            <p:cNvSpPr/>
            <p:nvPr/>
          </p:nvSpPr>
          <p:spPr>
            <a:xfrm rot="10800000">
              <a:off x="9759960" y="47448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169" name="CustomShape 57"/>
            <p:cNvSpPr/>
            <p:nvPr/>
          </p:nvSpPr>
          <p:spPr>
            <a:xfrm rot="10800000">
              <a:off x="9759960" y="25956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170" name="CustomShape 58"/>
            <p:cNvSpPr/>
            <p:nvPr/>
          </p:nvSpPr>
          <p:spPr>
            <a:xfrm rot="10800000">
              <a:off x="9759960" y="44640"/>
              <a:ext cx="127440" cy="17064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grpSp>
      <p:grpSp>
        <p:nvGrpSpPr>
          <p:cNvPr id="2171" name="Group 59"/>
          <p:cNvGrpSpPr/>
          <p:nvPr/>
        </p:nvGrpSpPr>
        <p:grpSpPr>
          <a:xfrm>
            <a:off x="8632080" y="45000"/>
            <a:ext cx="1254960" cy="7472520"/>
            <a:chOff x="8632080" y="45000"/>
            <a:chExt cx="1254960" cy="7472520"/>
          </a:xfrm>
        </p:grpSpPr>
        <p:sp>
          <p:nvSpPr>
            <p:cNvPr id="2172" name="CustomShape 60"/>
            <p:cNvSpPr/>
            <p:nvPr/>
          </p:nvSpPr>
          <p:spPr>
            <a:xfrm rot="10800000">
              <a:off x="9759960" y="713232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173" name="CustomShape 61"/>
            <p:cNvSpPr/>
            <p:nvPr/>
          </p:nvSpPr>
          <p:spPr>
            <a:xfrm rot="10800000">
              <a:off x="9759960" y="670320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174" name="CustomShape 62"/>
            <p:cNvSpPr/>
            <p:nvPr/>
          </p:nvSpPr>
          <p:spPr>
            <a:xfrm rot="10800000">
              <a:off x="975996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175" name="CustomShape 63"/>
            <p:cNvSpPr/>
            <p:nvPr/>
          </p:nvSpPr>
          <p:spPr>
            <a:xfrm rot="10800000">
              <a:off x="9759960" y="5844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176" name="CustomShape 64"/>
            <p:cNvSpPr/>
            <p:nvPr/>
          </p:nvSpPr>
          <p:spPr>
            <a:xfrm rot="10800000">
              <a:off x="9759960" y="519948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177" name="CustomShape 65"/>
            <p:cNvSpPr/>
            <p:nvPr/>
          </p:nvSpPr>
          <p:spPr>
            <a:xfrm rot="10800000">
              <a:off x="9759960" y="49849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178" name="CustomShape 66"/>
            <p:cNvSpPr/>
            <p:nvPr/>
          </p:nvSpPr>
          <p:spPr>
            <a:xfrm rot="10800000">
              <a:off x="9759960" y="47700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179" name="CustomShape 67"/>
            <p:cNvSpPr/>
            <p:nvPr/>
          </p:nvSpPr>
          <p:spPr>
            <a:xfrm rot="10800000">
              <a:off x="9759960" y="369648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180" name="CustomShape 68"/>
            <p:cNvSpPr/>
            <p:nvPr/>
          </p:nvSpPr>
          <p:spPr>
            <a:xfrm rot="10800000">
              <a:off x="9759960" y="32666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181" name="CustomShape 69"/>
            <p:cNvSpPr/>
            <p:nvPr/>
          </p:nvSpPr>
          <p:spPr>
            <a:xfrm rot="10800000">
              <a:off x="9759960" y="2622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182" name="CustomShape 70"/>
            <p:cNvSpPr/>
            <p:nvPr/>
          </p:nvSpPr>
          <p:spPr>
            <a:xfrm rot="10800000">
              <a:off x="9759960" y="15487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183" name="CustomShape 71"/>
            <p:cNvSpPr/>
            <p:nvPr/>
          </p:nvSpPr>
          <p:spPr>
            <a:xfrm rot="10800000">
              <a:off x="9759960" y="13338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184" name="CustomShape 72"/>
            <p:cNvSpPr/>
            <p:nvPr/>
          </p:nvSpPr>
          <p:spPr>
            <a:xfrm rot="10800000">
              <a:off x="9759960" y="6894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185" name="CustomShape 73"/>
            <p:cNvSpPr/>
            <p:nvPr/>
          </p:nvSpPr>
          <p:spPr>
            <a:xfrm rot="10800000">
              <a:off x="9598680" y="7347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186" name="CustomShape 74"/>
            <p:cNvSpPr/>
            <p:nvPr/>
          </p:nvSpPr>
          <p:spPr>
            <a:xfrm rot="10800000">
              <a:off x="9598680" y="691812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187" name="CustomShape 75"/>
            <p:cNvSpPr/>
            <p:nvPr/>
          </p:nvSpPr>
          <p:spPr>
            <a:xfrm rot="10800000">
              <a:off x="95986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188" name="CustomShape 76"/>
            <p:cNvSpPr/>
            <p:nvPr/>
          </p:nvSpPr>
          <p:spPr>
            <a:xfrm rot="10800000">
              <a:off x="9598680" y="64886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189" name="CustomShape 77"/>
            <p:cNvSpPr/>
            <p:nvPr/>
          </p:nvSpPr>
          <p:spPr>
            <a:xfrm rot="10800000">
              <a:off x="9598680" y="62737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190" name="CustomShape 78"/>
            <p:cNvSpPr/>
            <p:nvPr/>
          </p:nvSpPr>
          <p:spPr>
            <a:xfrm rot="10800000">
              <a:off x="9598680" y="60588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191" name="CustomShape 79"/>
            <p:cNvSpPr/>
            <p:nvPr/>
          </p:nvSpPr>
          <p:spPr>
            <a:xfrm rot="10800000">
              <a:off x="9598680" y="5844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192" name="CustomShape 80"/>
            <p:cNvSpPr/>
            <p:nvPr/>
          </p:nvSpPr>
          <p:spPr>
            <a:xfrm rot="10800000">
              <a:off x="9598680" y="56293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193" name="CustomShape 81"/>
            <p:cNvSpPr/>
            <p:nvPr/>
          </p:nvSpPr>
          <p:spPr>
            <a:xfrm rot="10800000">
              <a:off x="9598680" y="5414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194" name="CustomShape 82"/>
            <p:cNvSpPr/>
            <p:nvPr/>
          </p:nvSpPr>
          <p:spPr>
            <a:xfrm rot="10800000">
              <a:off x="9598680" y="5199480"/>
              <a:ext cx="12744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195" name="CustomShape 83"/>
            <p:cNvSpPr/>
            <p:nvPr/>
          </p:nvSpPr>
          <p:spPr>
            <a:xfrm rot="10800000">
              <a:off x="95986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196" name="CustomShape 84"/>
            <p:cNvSpPr/>
            <p:nvPr/>
          </p:nvSpPr>
          <p:spPr>
            <a:xfrm rot="10800000">
              <a:off x="9598680" y="47700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197" name="CustomShape 85"/>
            <p:cNvSpPr/>
            <p:nvPr/>
          </p:nvSpPr>
          <p:spPr>
            <a:xfrm rot="10800000">
              <a:off x="9598680" y="4555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198" name="CustomShape 86"/>
            <p:cNvSpPr/>
            <p:nvPr/>
          </p:nvSpPr>
          <p:spPr>
            <a:xfrm rot="10800000">
              <a:off x="9598680" y="412596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199" name="CustomShape 87"/>
            <p:cNvSpPr/>
            <p:nvPr/>
          </p:nvSpPr>
          <p:spPr>
            <a:xfrm rot="10800000">
              <a:off x="95986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00" name="CustomShape 88"/>
            <p:cNvSpPr/>
            <p:nvPr/>
          </p:nvSpPr>
          <p:spPr>
            <a:xfrm rot="10800000">
              <a:off x="9598680" y="348156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01" name="CustomShape 89"/>
            <p:cNvSpPr/>
            <p:nvPr/>
          </p:nvSpPr>
          <p:spPr>
            <a:xfrm rot="10800000">
              <a:off x="9598680" y="32666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202" name="CustomShape 90"/>
            <p:cNvSpPr/>
            <p:nvPr/>
          </p:nvSpPr>
          <p:spPr>
            <a:xfrm rot="10800000">
              <a:off x="9598680" y="3052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03" name="CustomShape 91"/>
            <p:cNvSpPr/>
            <p:nvPr/>
          </p:nvSpPr>
          <p:spPr>
            <a:xfrm rot="10800000">
              <a:off x="9598680" y="283716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204" name="CustomShape 92"/>
            <p:cNvSpPr/>
            <p:nvPr/>
          </p:nvSpPr>
          <p:spPr>
            <a:xfrm rot="10800000">
              <a:off x="9598680" y="2622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05" name="CustomShape 93"/>
            <p:cNvSpPr/>
            <p:nvPr/>
          </p:nvSpPr>
          <p:spPr>
            <a:xfrm rot="10800000">
              <a:off x="9598680" y="240732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206" name="CustomShape 94"/>
            <p:cNvSpPr/>
            <p:nvPr/>
          </p:nvSpPr>
          <p:spPr>
            <a:xfrm rot="10800000">
              <a:off x="9598680" y="219276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207" name="CustomShape 95"/>
            <p:cNvSpPr/>
            <p:nvPr/>
          </p:nvSpPr>
          <p:spPr>
            <a:xfrm rot="10800000">
              <a:off x="9598680" y="197784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08" name="CustomShape 96"/>
            <p:cNvSpPr/>
            <p:nvPr/>
          </p:nvSpPr>
          <p:spPr>
            <a:xfrm rot="10800000">
              <a:off x="9598680" y="15487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09" name="CustomShape 97"/>
            <p:cNvSpPr/>
            <p:nvPr/>
          </p:nvSpPr>
          <p:spPr>
            <a:xfrm rot="10800000">
              <a:off x="9598680" y="13338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210" name="CustomShape 98"/>
            <p:cNvSpPr/>
            <p:nvPr/>
          </p:nvSpPr>
          <p:spPr>
            <a:xfrm rot="10800000">
              <a:off x="9598680" y="1119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11" name="CustomShape 99"/>
            <p:cNvSpPr/>
            <p:nvPr/>
          </p:nvSpPr>
          <p:spPr>
            <a:xfrm rot="10800000">
              <a:off x="9598680" y="9043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212" name="CustomShape 100"/>
            <p:cNvSpPr/>
            <p:nvPr/>
          </p:nvSpPr>
          <p:spPr>
            <a:xfrm rot="10800000">
              <a:off x="9598680" y="6894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13" name="CustomShape 101"/>
            <p:cNvSpPr/>
            <p:nvPr/>
          </p:nvSpPr>
          <p:spPr>
            <a:xfrm rot="10800000">
              <a:off x="9598680" y="474480"/>
              <a:ext cx="12744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14" name="CustomShape 102"/>
            <p:cNvSpPr/>
            <p:nvPr/>
          </p:nvSpPr>
          <p:spPr>
            <a:xfrm rot="10800000">
              <a:off x="95986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215" name="CustomShape 103"/>
            <p:cNvSpPr/>
            <p:nvPr/>
          </p:nvSpPr>
          <p:spPr>
            <a:xfrm rot="10800000">
              <a:off x="9598680" y="450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16" name="CustomShape 104"/>
            <p:cNvSpPr/>
            <p:nvPr/>
          </p:nvSpPr>
          <p:spPr>
            <a:xfrm rot="10800000">
              <a:off x="943776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217" name="CustomShape 105"/>
            <p:cNvSpPr/>
            <p:nvPr/>
          </p:nvSpPr>
          <p:spPr>
            <a:xfrm rot="10800000">
              <a:off x="943776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218" name="CustomShape 106"/>
            <p:cNvSpPr/>
            <p:nvPr/>
          </p:nvSpPr>
          <p:spPr>
            <a:xfrm rot="10800000">
              <a:off x="943776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219" name="CustomShape 107"/>
            <p:cNvSpPr/>
            <p:nvPr/>
          </p:nvSpPr>
          <p:spPr>
            <a:xfrm rot="10800000">
              <a:off x="9437760" y="56293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220" name="CustomShape 108"/>
            <p:cNvSpPr/>
            <p:nvPr/>
          </p:nvSpPr>
          <p:spPr>
            <a:xfrm rot="10800000">
              <a:off x="943776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221" name="CustomShape 109"/>
            <p:cNvSpPr/>
            <p:nvPr/>
          </p:nvSpPr>
          <p:spPr>
            <a:xfrm rot="10800000">
              <a:off x="943776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222" name="CustomShape 110"/>
            <p:cNvSpPr/>
            <p:nvPr/>
          </p:nvSpPr>
          <p:spPr>
            <a:xfrm rot="10800000">
              <a:off x="9437760" y="391140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223" name="CustomShape 111"/>
            <p:cNvSpPr/>
            <p:nvPr/>
          </p:nvSpPr>
          <p:spPr>
            <a:xfrm rot="10800000">
              <a:off x="943776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224" name="CustomShape 112"/>
            <p:cNvSpPr/>
            <p:nvPr/>
          </p:nvSpPr>
          <p:spPr>
            <a:xfrm rot="10800000">
              <a:off x="9437760" y="17629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225" name="CustomShape 113"/>
            <p:cNvSpPr/>
            <p:nvPr/>
          </p:nvSpPr>
          <p:spPr>
            <a:xfrm rot="10800000">
              <a:off x="9437760" y="6894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226" name="CustomShape 114"/>
            <p:cNvSpPr/>
            <p:nvPr/>
          </p:nvSpPr>
          <p:spPr>
            <a:xfrm rot="10800000">
              <a:off x="9437760" y="450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227" name="CustomShape 115"/>
            <p:cNvSpPr/>
            <p:nvPr/>
          </p:nvSpPr>
          <p:spPr>
            <a:xfrm rot="10800000">
              <a:off x="92764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228" name="CustomShape 116"/>
            <p:cNvSpPr/>
            <p:nvPr/>
          </p:nvSpPr>
          <p:spPr>
            <a:xfrm rot="10800000">
              <a:off x="92764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29" name="CustomShape 117"/>
            <p:cNvSpPr/>
            <p:nvPr/>
          </p:nvSpPr>
          <p:spPr>
            <a:xfrm rot="10800000">
              <a:off x="9276480" y="369648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230" name="CustomShape 118"/>
            <p:cNvSpPr/>
            <p:nvPr/>
          </p:nvSpPr>
          <p:spPr>
            <a:xfrm rot="10800000">
              <a:off x="9115560" y="90432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231" name="CustomShape 119"/>
            <p:cNvSpPr/>
            <p:nvPr/>
          </p:nvSpPr>
          <p:spPr>
            <a:xfrm rot="10800000">
              <a:off x="89542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232" name="CustomShape 120"/>
            <p:cNvSpPr/>
            <p:nvPr/>
          </p:nvSpPr>
          <p:spPr>
            <a:xfrm rot="10800000">
              <a:off x="89542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233" name="CustomShape 121"/>
            <p:cNvSpPr/>
            <p:nvPr/>
          </p:nvSpPr>
          <p:spPr>
            <a:xfrm rot="10800000">
              <a:off x="863208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grpSp>
      <p:grpSp>
        <p:nvGrpSpPr>
          <p:cNvPr id="2234" name="Group 122"/>
          <p:cNvGrpSpPr/>
          <p:nvPr/>
        </p:nvGrpSpPr>
        <p:grpSpPr>
          <a:xfrm>
            <a:off x="8471520" y="45000"/>
            <a:ext cx="1093680" cy="7257960"/>
            <a:chOff x="8471520" y="45000"/>
            <a:chExt cx="1093680" cy="7257960"/>
          </a:xfrm>
        </p:grpSpPr>
        <p:sp>
          <p:nvSpPr>
            <p:cNvPr id="2235" name="CustomShape 123"/>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36" name="CustomShape 124"/>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37" name="CustomShape 125"/>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38" name="CustomShape 126"/>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39" name="CustomShape 127"/>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40" name="CustomShape 128"/>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41" name="CustomShape 129"/>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42" name="CustomShape 130"/>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43" name="CustomShape 131"/>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44" name="CustomShape 132"/>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45" name="CustomShape 133"/>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46" name="CustomShape 134"/>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47" name="CustomShape 135"/>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48" name="CustomShape 136"/>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49" name="CustomShape 137"/>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50" name="CustomShape 138"/>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51" name="CustomShape 139"/>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52" name="CustomShape 140"/>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53" name="CustomShape 141"/>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54" name="CustomShape 142"/>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55" name="CustomShape 143"/>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56" name="CustomShape 144"/>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57" name="CustomShape 145"/>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58" name="CustomShape 146"/>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59" name="CustomShape 147"/>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60" name="CustomShape 148"/>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61" name="CustomShape 149"/>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62" name="CustomShape 150"/>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63" name="CustomShape 15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64" name="CustomShape 152"/>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65" name="CustomShape 153"/>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66" name="CustomShape 15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67" name="CustomShape 155"/>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68" name="CustomShape 156"/>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69" name="CustomShape 157"/>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70" name="CustomShape 158"/>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71" name="CustomShape 159"/>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72" name="CustomShape 160"/>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73" name="CustomShape 161"/>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74" name="CustomShape 162"/>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75" name="CustomShape 163"/>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76" name="CustomShape 164"/>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77" name="CustomShape 165"/>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78" name="CustomShape 166"/>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79" name="CustomShape 167"/>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80" name="CustomShape 168"/>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81" name="CustomShape 169"/>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282" name="CustomShape 170"/>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83" name="CustomShape 171"/>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84" name="CustomShape 172"/>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85" name="CustomShape 173"/>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286" name="CustomShape 174"/>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287" name="CustomShape 175"/>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88" name="CustomShape 176"/>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89" name="CustomShape 177"/>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90" name="CustomShape 178"/>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91" name="CustomShape 179"/>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92" name="CustomShape 180"/>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93" name="CustomShape 181"/>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94" name="CustomShape 182"/>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95"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296" name="CustomShape 184"/>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297" name="CustomShape 185"/>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98" name="CustomShape 186"/>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299" name="CustomShape 187"/>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00" name="CustomShape 188"/>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01" name="CustomShape 189"/>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02" name="CustomShape 190"/>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03" name="CustomShape 191"/>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04" name="CustomShape 192"/>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05" name="CustomShape 193"/>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06" name="CustomShape 194"/>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07" name="CustomShape 195"/>
            <p:cNvSpPr/>
            <p:nvPr/>
          </p:nvSpPr>
          <p:spPr>
            <a:xfrm rot="10800000">
              <a:off x="8793360" y="7132320"/>
              <a:ext cx="12744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08" name="CustomShape 196"/>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09" name="CustomShape 197"/>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10" name="CustomShape 198"/>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11" name="CustomShape 199"/>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12" name="CustomShape 20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13" name="CustomShape 201"/>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14" name="CustomShape 202"/>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15" name="CustomShape 203"/>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16" name="CustomShape 204"/>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17" name="CustomShape 205"/>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18" name="CustomShape 206"/>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19" name="CustomShape 207"/>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20" name="CustomShape 208"/>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21" name="CustomShape 209"/>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22" name="CustomShape 210"/>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23" name="CustomShape 211"/>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24" name="CustomShape 212"/>
            <p:cNvSpPr/>
            <p:nvPr/>
          </p:nvSpPr>
          <p:spPr>
            <a:xfrm rot="10800000">
              <a:off x="8793360" y="259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325" name="CustomShape 213"/>
            <p:cNvSpPr/>
            <p:nvPr/>
          </p:nvSpPr>
          <p:spPr>
            <a:xfrm rot="10800000">
              <a:off x="8632440" y="7132320"/>
              <a:ext cx="127080" cy="17064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326" name="CustomShape 214"/>
            <p:cNvSpPr/>
            <p:nvPr/>
          </p:nvSpPr>
          <p:spPr>
            <a:xfrm rot="10800000">
              <a:off x="8632440" y="58442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327" name="CustomShape 215"/>
            <p:cNvSpPr/>
            <p:nvPr/>
          </p:nvSpPr>
          <p:spPr>
            <a:xfrm rot="10800000">
              <a:off x="8632440" y="47700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328" name="CustomShape 216"/>
            <p:cNvSpPr/>
            <p:nvPr/>
          </p:nvSpPr>
          <p:spPr>
            <a:xfrm rot="10800000">
              <a:off x="8632440" y="3696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329" name="CustomShape 217"/>
            <p:cNvSpPr/>
            <p:nvPr/>
          </p:nvSpPr>
          <p:spPr>
            <a:xfrm rot="10800000">
              <a:off x="8632440" y="2407320"/>
              <a:ext cx="127080" cy="17064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330" name="CustomShape 218"/>
            <p:cNvSpPr/>
            <p:nvPr/>
          </p:nvSpPr>
          <p:spPr>
            <a:xfrm rot="10800000">
              <a:off x="863244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331" name="CustomShape 219"/>
            <p:cNvSpPr/>
            <p:nvPr/>
          </p:nvSpPr>
          <p:spPr>
            <a:xfrm rot="10800000">
              <a:off x="8632440" y="1119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332" name="CustomShape 220"/>
            <p:cNvSpPr/>
            <p:nvPr/>
          </p:nvSpPr>
          <p:spPr>
            <a:xfrm rot="10800000">
              <a:off x="8632440" y="259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333" name="CustomShape 221"/>
            <p:cNvSpPr/>
            <p:nvPr/>
          </p:nvSpPr>
          <p:spPr>
            <a:xfrm rot="10800000">
              <a:off x="8471520" y="6703200"/>
              <a:ext cx="12744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334" name="CustomShape 222"/>
            <p:cNvSpPr/>
            <p:nvPr/>
          </p:nvSpPr>
          <p:spPr>
            <a:xfrm rot="10800000">
              <a:off x="8471520" y="5414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335" name="CustomShape 223"/>
            <p:cNvSpPr/>
            <p:nvPr/>
          </p:nvSpPr>
          <p:spPr>
            <a:xfrm rot="10800000">
              <a:off x="8471520" y="3911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2336" name="Group 224"/>
          <p:cNvGrpSpPr/>
          <p:nvPr/>
        </p:nvGrpSpPr>
        <p:grpSpPr>
          <a:xfrm>
            <a:off x="8471520" y="44640"/>
            <a:ext cx="1254600" cy="7472880"/>
            <a:chOff x="8471520" y="44640"/>
            <a:chExt cx="1254600" cy="7472880"/>
          </a:xfrm>
        </p:grpSpPr>
        <p:sp>
          <p:nvSpPr>
            <p:cNvPr id="2337" name="CustomShape 225"/>
            <p:cNvSpPr/>
            <p:nvPr/>
          </p:nvSpPr>
          <p:spPr>
            <a:xfrm rot="10800000">
              <a:off x="9599040" y="7132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338" name="CustomShape 226"/>
            <p:cNvSpPr/>
            <p:nvPr/>
          </p:nvSpPr>
          <p:spPr>
            <a:xfrm rot="10800000">
              <a:off x="95990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39" name="CustomShape 227"/>
            <p:cNvSpPr/>
            <p:nvPr/>
          </p:nvSpPr>
          <p:spPr>
            <a:xfrm rot="10800000">
              <a:off x="9599040" y="36961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340" name="CustomShape 228"/>
            <p:cNvSpPr/>
            <p:nvPr/>
          </p:nvSpPr>
          <p:spPr>
            <a:xfrm rot="10800000">
              <a:off x="95990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341" name="CustomShape 229"/>
            <p:cNvSpPr/>
            <p:nvPr/>
          </p:nvSpPr>
          <p:spPr>
            <a:xfrm rot="10800000">
              <a:off x="94377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342" name="CustomShape 230"/>
            <p:cNvSpPr/>
            <p:nvPr/>
          </p:nvSpPr>
          <p:spPr>
            <a:xfrm rot="10800000">
              <a:off x="9437760" y="67032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43" name="CustomShape 231"/>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44" name="CustomShape 232"/>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45" name="CustomShape 233"/>
            <p:cNvSpPr/>
            <p:nvPr/>
          </p:nvSpPr>
          <p:spPr>
            <a:xfrm rot="10800000">
              <a:off x="9437760" y="5199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346" name="CustomShape 234"/>
            <p:cNvSpPr/>
            <p:nvPr/>
          </p:nvSpPr>
          <p:spPr>
            <a:xfrm rot="10800000">
              <a:off x="94377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47" name="CustomShape 235"/>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48" name="CustomShape 236"/>
            <p:cNvSpPr/>
            <p:nvPr/>
          </p:nvSpPr>
          <p:spPr>
            <a:xfrm rot="10800000">
              <a:off x="9437760" y="4340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49" name="CustomShape 237"/>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50" name="CustomShape 23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51" name="CustomShape 239"/>
            <p:cNvSpPr/>
            <p:nvPr/>
          </p:nvSpPr>
          <p:spPr>
            <a:xfrm rot="10800000">
              <a:off x="9437760" y="3051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52" name="CustomShape 240"/>
            <p:cNvSpPr/>
            <p:nvPr/>
          </p:nvSpPr>
          <p:spPr>
            <a:xfrm rot="10800000">
              <a:off x="9437760" y="219240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353" name="CustomShape 241"/>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54" name="CustomShape 242"/>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55" name="CustomShape 243"/>
            <p:cNvSpPr/>
            <p:nvPr/>
          </p:nvSpPr>
          <p:spPr>
            <a:xfrm rot="10800000">
              <a:off x="9437760" y="11188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56" name="CustomShape 244"/>
            <p:cNvSpPr/>
            <p:nvPr/>
          </p:nvSpPr>
          <p:spPr>
            <a:xfrm rot="10800000">
              <a:off x="9437760" y="9039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57" name="CustomShape 245"/>
            <p:cNvSpPr/>
            <p:nvPr/>
          </p:nvSpPr>
          <p:spPr>
            <a:xfrm rot="10800000">
              <a:off x="9437760" y="47448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58" name="CustomShape 246"/>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59" name="CustomShape 247"/>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60" name="CustomShape 248"/>
            <p:cNvSpPr/>
            <p:nvPr/>
          </p:nvSpPr>
          <p:spPr>
            <a:xfrm rot="10800000">
              <a:off x="9276840" y="64882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61" name="CustomShape 249"/>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62" name="CustomShape 250"/>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63" name="CustomShape 251"/>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64" name="CustomShape 252"/>
            <p:cNvSpPr/>
            <p:nvPr/>
          </p:nvSpPr>
          <p:spPr>
            <a:xfrm rot="10800000">
              <a:off x="92768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65" name="CustomShape 253"/>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66" name="CustomShape 254"/>
            <p:cNvSpPr/>
            <p:nvPr/>
          </p:nvSpPr>
          <p:spPr>
            <a:xfrm rot="10800000">
              <a:off x="9276840" y="28368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67" name="CustomShape 255"/>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368" name="CustomShape 256"/>
            <p:cNvSpPr/>
            <p:nvPr/>
          </p:nvSpPr>
          <p:spPr>
            <a:xfrm rot="10800000">
              <a:off x="9276840" y="11188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69" name="CustomShape 257"/>
            <p:cNvSpPr/>
            <p:nvPr/>
          </p:nvSpPr>
          <p:spPr>
            <a:xfrm rot="10800000">
              <a:off x="9276840" y="90396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70" name="CustomShape 258"/>
            <p:cNvSpPr/>
            <p:nvPr/>
          </p:nvSpPr>
          <p:spPr>
            <a:xfrm rot="10800000">
              <a:off x="9276840" y="44640"/>
              <a:ext cx="127080" cy="17064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71" name="CustomShape 2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72" name="CustomShape 260"/>
            <p:cNvSpPr/>
            <p:nvPr/>
          </p:nvSpPr>
          <p:spPr>
            <a:xfrm rot="10800000">
              <a:off x="91155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373" name="CustomShape 261"/>
            <p:cNvSpPr/>
            <p:nvPr/>
          </p:nvSpPr>
          <p:spPr>
            <a:xfrm rot="10800000">
              <a:off x="9115560" y="64882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74" name="CustomShape 262"/>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75" name="CustomShape 263"/>
            <p:cNvSpPr/>
            <p:nvPr/>
          </p:nvSpPr>
          <p:spPr>
            <a:xfrm rot="10800000">
              <a:off x="9115560" y="49845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76" name="CustomShape 264"/>
            <p:cNvSpPr/>
            <p:nvPr/>
          </p:nvSpPr>
          <p:spPr>
            <a:xfrm rot="10800000">
              <a:off x="91155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77" name="CustomShape 265"/>
            <p:cNvSpPr/>
            <p:nvPr/>
          </p:nvSpPr>
          <p:spPr>
            <a:xfrm rot="10800000">
              <a:off x="9115560" y="2407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378" name="CustomShape 26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379" name="CustomShape 267"/>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80" name="CustomShape 268"/>
            <p:cNvSpPr/>
            <p:nvPr/>
          </p:nvSpPr>
          <p:spPr>
            <a:xfrm rot="10800000">
              <a:off x="8954640" y="67032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81" name="CustomShape 269"/>
            <p:cNvSpPr/>
            <p:nvPr/>
          </p:nvSpPr>
          <p:spPr>
            <a:xfrm rot="10800000">
              <a:off x="89546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82" name="CustomShape 270"/>
            <p:cNvSpPr/>
            <p:nvPr/>
          </p:nvSpPr>
          <p:spPr>
            <a:xfrm rot="10800000">
              <a:off x="8954640" y="3051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83" name="CustomShape 271"/>
            <p:cNvSpPr/>
            <p:nvPr/>
          </p:nvSpPr>
          <p:spPr>
            <a:xfrm rot="10800000">
              <a:off x="8954640" y="2407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384" name="CustomShape 272"/>
            <p:cNvSpPr/>
            <p:nvPr/>
          </p:nvSpPr>
          <p:spPr>
            <a:xfrm rot="10800000">
              <a:off x="8793360" y="562896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385" name="CustomShape 273"/>
            <p:cNvSpPr/>
            <p:nvPr/>
          </p:nvSpPr>
          <p:spPr>
            <a:xfrm rot="10800000">
              <a:off x="8793360" y="3911040"/>
              <a:ext cx="127080" cy="170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386" name="CustomShape 274"/>
            <p:cNvSpPr/>
            <p:nvPr/>
          </p:nvSpPr>
          <p:spPr>
            <a:xfrm rot="10800000">
              <a:off x="847152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grpSp>
      <p:sp>
        <p:nvSpPr>
          <p:cNvPr id="2387" name="PlaceHolder 27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388" name="PlaceHolder 27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425" name="Group 1"/>
          <p:cNvGrpSpPr/>
          <p:nvPr/>
        </p:nvGrpSpPr>
        <p:grpSpPr>
          <a:xfrm>
            <a:off x="9759960" y="44640"/>
            <a:ext cx="288360" cy="7472880"/>
            <a:chOff x="9759960" y="44640"/>
            <a:chExt cx="288360" cy="7472880"/>
          </a:xfrm>
        </p:grpSpPr>
        <p:sp>
          <p:nvSpPr>
            <p:cNvPr id="2426" name="CustomShape 2"/>
            <p:cNvSpPr/>
            <p:nvPr/>
          </p:nvSpPr>
          <p:spPr>
            <a:xfrm rot="10800000">
              <a:off x="9921240" y="73472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27" name="CustomShape 3"/>
            <p:cNvSpPr/>
            <p:nvPr/>
          </p:nvSpPr>
          <p:spPr>
            <a:xfrm rot="10800000">
              <a:off x="9921240" y="71323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428" name="CustomShape 4"/>
            <p:cNvSpPr/>
            <p:nvPr/>
          </p:nvSpPr>
          <p:spPr>
            <a:xfrm rot="10800000">
              <a:off x="9921240" y="691812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29" name="CustomShape 5"/>
            <p:cNvSpPr/>
            <p:nvPr/>
          </p:nvSpPr>
          <p:spPr>
            <a:xfrm rot="10800000">
              <a:off x="9921240" y="67032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30" name="CustomShape 6"/>
            <p:cNvSpPr/>
            <p:nvPr/>
          </p:nvSpPr>
          <p:spPr>
            <a:xfrm rot="10800000">
              <a:off x="9921240" y="64882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31" name="CustomShape 7"/>
            <p:cNvSpPr/>
            <p:nvPr/>
          </p:nvSpPr>
          <p:spPr>
            <a:xfrm rot="10800000">
              <a:off x="9921240" y="62737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32" name="CustomShape 8"/>
            <p:cNvSpPr/>
            <p:nvPr/>
          </p:nvSpPr>
          <p:spPr>
            <a:xfrm rot="10800000">
              <a:off x="9921240" y="60588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33" name="CustomShape 9"/>
            <p:cNvSpPr/>
            <p:nvPr/>
          </p:nvSpPr>
          <p:spPr>
            <a:xfrm rot="10800000">
              <a:off x="9921240" y="584388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34" name="CustomShape 10"/>
            <p:cNvSpPr/>
            <p:nvPr/>
          </p:nvSpPr>
          <p:spPr>
            <a:xfrm rot="10800000">
              <a:off x="9921240" y="5628960"/>
              <a:ext cx="12708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435" name="CustomShape 11"/>
            <p:cNvSpPr/>
            <p:nvPr/>
          </p:nvSpPr>
          <p:spPr>
            <a:xfrm rot="10800000">
              <a:off x="9921240" y="541440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36" name="CustomShape 12"/>
            <p:cNvSpPr/>
            <p:nvPr/>
          </p:nvSpPr>
          <p:spPr>
            <a:xfrm rot="10800000">
              <a:off x="9921240" y="519948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437" name="CustomShape 13"/>
            <p:cNvSpPr/>
            <p:nvPr/>
          </p:nvSpPr>
          <p:spPr>
            <a:xfrm rot="10800000">
              <a:off x="9921240" y="49845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38" name="CustomShape 14"/>
            <p:cNvSpPr/>
            <p:nvPr/>
          </p:nvSpPr>
          <p:spPr>
            <a:xfrm rot="10800000">
              <a:off x="9921240" y="476964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39" name="CustomShape 15"/>
            <p:cNvSpPr/>
            <p:nvPr/>
          </p:nvSpPr>
          <p:spPr>
            <a:xfrm rot="10800000">
              <a:off x="9921240" y="45550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40" name="CustomShape 16"/>
            <p:cNvSpPr/>
            <p:nvPr/>
          </p:nvSpPr>
          <p:spPr>
            <a:xfrm rot="10800000">
              <a:off x="9921240" y="434016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41" name="CustomShape 17"/>
            <p:cNvSpPr/>
            <p:nvPr/>
          </p:nvSpPr>
          <p:spPr>
            <a:xfrm rot="10800000">
              <a:off x="9921240" y="41259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42" name="CustomShape 18"/>
            <p:cNvSpPr/>
            <p:nvPr/>
          </p:nvSpPr>
          <p:spPr>
            <a:xfrm rot="10800000">
              <a:off x="9921240" y="39110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43" name="CustomShape 19"/>
            <p:cNvSpPr/>
            <p:nvPr/>
          </p:nvSpPr>
          <p:spPr>
            <a:xfrm rot="10800000">
              <a:off x="9921240" y="36961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444" name="CustomShape 20"/>
            <p:cNvSpPr/>
            <p:nvPr/>
          </p:nvSpPr>
          <p:spPr>
            <a:xfrm rot="10800000">
              <a:off x="9921240" y="348156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45" name="CustomShape 21"/>
            <p:cNvSpPr/>
            <p:nvPr/>
          </p:nvSpPr>
          <p:spPr>
            <a:xfrm rot="10800000">
              <a:off x="9921240" y="32666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46" name="CustomShape 22"/>
            <p:cNvSpPr/>
            <p:nvPr/>
          </p:nvSpPr>
          <p:spPr>
            <a:xfrm rot="10800000">
              <a:off x="9921240" y="3051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47" name="CustomShape 23"/>
            <p:cNvSpPr/>
            <p:nvPr/>
          </p:nvSpPr>
          <p:spPr>
            <a:xfrm rot="10800000">
              <a:off x="9921240" y="283680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48" name="CustomShape 24"/>
            <p:cNvSpPr/>
            <p:nvPr/>
          </p:nvSpPr>
          <p:spPr>
            <a:xfrm rot="10800000">
              <a:off x="9921240" y="262224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49" name="CustomShape 25"/>
            <p:cNvSpPr/>
            <p:nvPr/>
          </p:nvSpPr>
          <p:spPr>
            <a:xfrm rot="10800000">
              <a:off x="9921240" y="24073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50" name="CustomShape 26"/>
            <p:cNvSpPr/>
            <p:nvPr/>
          </p:nvSpPr>
          <p:spPr>
            <a:xfrm rot="10800000">
              <a:off x="9921240" y="219240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451" name="CustomShape 27"/>
            <p:cNvSpPr/>
            <p:nvPr/>
          </p:nvSpPr>
          <p:spPr>
            <a:xfrm rot="10800000">
              <a:off x="9921240" y="19778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52" name="CustomShape 28"/>
            <p:cNvSpPr/>
            <p:nvPr/>
          </p:nvSpPr>
          <p:spPr>
            <a:xfrm rot="10800000">
              <a:off x="9921240" y="17629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453" name="CustomShape 29"/>
            <p:cNvSpPr/>
            <p:nvPr/>
          </p:nvSpPr>
          <p:spPr>
            <a:xfrm rot="10800000">
              <a:off x="9921240" y="1548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54" name="CustomShape 30"/>
            <p:cNvSpPr/>
            <p:nvPr/>
          </p:nvSpPr>
          <p:spPr>
            <a:xfrm rot="10800000">
              <a:off x="9921240" y="13338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55" name="CustomShape 31"/>
            <p:cNvSpPr/>
            <p:nvPr/>
          </p:nvSpPr>
          <p:spPr>
            <a:xfrm rot="10800000">
              <a:off x="9921240" y="11188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56" name="CustomShape 32"/>
            <p:cNvSpPr/>
            <p:nvPr/>
          </p:nvSpPr>
          <p:spPr>
            <a:xfrm rot="10800000">
              <a:off x="9921240" y="90396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457" name="CustomShape 33"/>
            <p:cNvSpPr/>
            <p:nvPr/>
          </p:nvSpPr>
          <p:spPr>
            <a:xfrm rot="10800000">
              <a:off x="9921240" y="6894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58" name="CustomShape 34"/>
            <p:cNvSpPr/>
            <p:nvPr/>
          </p:nvSpPr>
          <p:spPr>
            <a:xfrm rot="10800000">
              <a:off x="9921240" y="47448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59" name="CustomShape 35"/>
            <p:cNvSpPr/>
            <p:nvPr/>
          </p:nvSpPr>
          <p:spPr>
            <a:xfrm rot="10800000">
              <a:off x="9921240" y="25956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460" name="CustomShape 36"/>
            <p:cNvSpPr/>
            <p:nvPr/>
          </p:nvSpPr>
          <p:spPr>
            <a:xfrm rot="10800000">
              <a:off x="9921240" y="44640"/>
              <a:ext cx="127080" cy="17064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461" name="CustomShape 37"/>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62" name="CustomShape 38"/>
            <p:cNvSpPr/>
            <p:nvPr/>
          </p:nvSpPr>
          <p:spPr>
            <a:xfrm rot="10800000">
              <a:off x="9759960" y="691812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63" name="CustomShape 39"/>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64" name="CustomShape 40"/>
            <p:cNvSpPr/>
            <p:nvPr/>
          </p:nvSpPr>
          <p:spPr>
            <a:xfrm rot="10800000">
              <a:off x="9759960" y="605880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65" name="CustomShape 41"/>
            <p:cNvSpPr/>
            <p:nvPr/>
          </p:nvSpPr>
          <p:spPr>
            <a:xfrm rot="10800000">
              <a:off x="9759960" y="5628960"/>
              <a:ext cx="12744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466" name="CustomShape 42"/>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67" name="CustomShape 43"/>
            <p:cNvSpPr/>
            <p:nvPr/>
          </p:nvSpPr>
          <p:spPr>
            <a:xfrm rot="10800000">
              <a:off x="9759960" y="45550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68" name="CustomShape 44"/>
            <p:cNvSpPr/>
            <p:nvPr/>
          </p:nvSpPr>
          <p:spPr>
            <a:xfrm rot="10800000">
              <a:off x="9759960" y="434016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69" name="CustomShape 45"/>
            <p:cNvSpPr/>
            <p:nvPr/>
          </p:nvSpPr>
          <p:spPr>
            <a:xfrm rot="10800000">
              <a:off x="9759960" y="412596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70" name="CustomShape 46"/>
            <p:cNvSpPr/>
            <p:nvPr/>
          </p:nvSpPr>
          <p:spPr>
            <a:xfrm rot="10800000">
              <a:off x="9759960" y="39110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71" name="CustomShape 47"/>
            <p:cNvSpPr/>
            <p:nvPr/>
          </p:nvSpPr>
          <p:spPr>
            <a:xfrm rot="10800000">
              <a:off x="9759960" y="348156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72" name="CustomShape 48"/>
            <p:cNvSpPr/>
            <p:nvPr/>
          </p:nvSpPr>
          <p:spPr>
            <a:xfrm rot="10800000">
              <a:off x="9759960" y="305172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73" name="CustomShape 49"/>
            <p:cNvSpPr/>
            <p:nvPr/>
          </p:nvSpPr>
          <p:spPr>
            <a:xfrm rot="10800000">
              <a:off x="9759960" y="283680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74" name="CustomShape 50"/>
            <p:cNvSpPr/>
            <p:nvPr/>
          </p:nvSpPr>
          <p:spPr>
            <a:xfrm rot="10800000">
              <a:off x="9759960" y="24073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75" name="CustomShape 51"/>
            <p:cNvSpPr/>
            <p:nvPr/>
          </p:nvSpPr>
          <p:spPr>
            <a:xfrm rot="10800000">
              <a:off x="9759960" y="219240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476" name="CustomShape 5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77" name="CustomShape 53"/>
            <p:cNvSpPr/>
            <p:nvPr/>
          </p:nvSpPr>
          <p:spPr>
            <a:xfrm rot="10800000">
              <a:off x="9759960" y="176292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478" name="CustomShape 54"/>
            <p:cNvSpPr/>
            <p:nvPr/>
          </p:nvSpPr>
          <p:spPr>
            <a:xfrm rot="10800000">
              <a:off x="9759960" y="11188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79" name="CustomShape 55"/>
            <p:cNvSpPr/>
            <p:nvPr/>
          </p:nvSpPr>
          <p:spPr>
            <a:xfrm rot="10800000">
              <a:off x="9759960" y="90396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480" name="CustomShape 56"/>
            <p:cNvSpPr/>
            <p:nvPr/>
          </p:nvSpPr>
          <p:spPr>
            <a:xfrm rot="10800000">
              <a:off x="9759960" y="47448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481" name="CustomShape 57"/>
            <p:cNvSpPr/>
            <p:nvPr/>
          </p:nvSpPr>
          <p:spPr>
            <a:xfrm rot="10800000">
              <a:off x="9759960" y="25956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482" name="CustomShape 58"/>
            <p:cNvSpPr/>
            <p:nvPr/>
          </p:nvSpPr>
          <p:spPr>
            <a:xfrm rot="10800000">
              <a:off x="9759960" y="44640"/>
              <a:ext cx="127440" cy="17064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grpSp>
      <p:grpSp>
        <p:nvGrpSpPr>
          <p:cNvPr id="2483" name="Group 59"/>
          <p:cNvGrpSpPr/>
          <p:nvPr/>
        </p:nvGrpSpPr>
        <p:grpSpPr>
          <a:xfrm>
            <a:off x="8632080" y="45000"/>
            <a:ext cx="1254960" cy="7472520"/>
            <a:chOff x="8632080" y="45000"/>
            <a:chExt cx="1254960" cy="7472520"/>
          </a:xfrm>
        </p:grpSpPr>
        <p:sp>
          <p:nvSpPr>
            <p:cNvPr id="2484" name="CustomShape 60"/>
            <p:cNvSpPr/>
            <p:nvPr/>
          </p:nvSpPr>
          <p:spPr>
            <a:xfrm rot="10800000">
              <a:off x="9759960" y="713232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485" name="CustomShape 61"/>
            <p:cNvSpPr/>
            <p:nvPr/>
          </p:nvSpPr>
          <p:spPr>
            <a:xfrm rot="10800000">
              <a:off x="9759960" y="670320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486" name="CustomShape 62"/>
            <p:cNvSpPr/>
            <p:nvPr/>
          </p:nvSpPr>
          <p:spPr>
            <a:xfrm rot="10800000">
              <a:off x="975996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487" name="CustomShape 63"/>
            <p:cNvSpPr/>
            <p:nvPr/>
          </p:nvSpPr>
          <p:spPr>
            <a:xfrm rot="10800000">
              <a:off x="9759960" y="5844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488" name="CustomShape 64"/>
            <p:cNvSpPr/>
            <p:nvPr/>
          </p:nvSpPr>
          <p:spPr>
            <a:xfrm rot="10800000">
              <a:off x="9759960" y="519948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489" name="CustomShape 65"/>
            <p:cNvSpPr/>
            <p:nvPr/>
          </p:nvSpPr>
          <p:spPr>
            <a:xfrm rot="10800000">
              <a:off x="9759960" y="49849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490" name="CustomShape 66"/>
            <p:cNvSpPr/>
            <p:nvPr/>
          </p:nvSpPr>
          <p:spPr>
            <a:xfrm rot="10800000">
              <a:off x="9759960" y="47700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491" name="CustomShape 67"/>
            <p:cNvSpPr/>
            <p:nvPr/>
          </p:nvSpPr>
          <p:spPr>
            <a:xfrm rot="10800000">
              <a:off x="9759960" y="369648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492" name="CustomShape 68"/>
            <p:cNvSpPr/>
            <p:nvPr/>
          </p:nvSpPr>
          <p:spPr>
            <a:xfrm rot="10800000">
              <a:off x="9759960" y="32666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493" name="CustomShape 69"/>
            <p:cNvSpPr/>
            <p:nvPr/>
          </p:nvSpPr>
          <p:spPr>
            <a:xfrm rot="10800000">
              <a:off x="9759960" y="2622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494" name="CustomShape 70"/>
            <p:cNvSpPr/>
            <p:nvPr/>
          </p:nvSpPr>
          <p:spPr>
            <a:xfrm rot="10800000">
              <a:off x="9759960" y="15487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495" name="CustomShape 71"/>
            <p:cNvSpPr/>
            <p:nvPr/>
          </p:nvSpPr>
          <p:spPr>
            <a:xfrm rot="10800000">
              <a:off x="9759960" y="13338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496" name="CustomShape 72"/>
            <p:cNvSpPr/>
            <p:nvPr/>
          </p:nvSpPr>
          <p:spPr>
            <a:xfrm rot="10800000">
              <a:off x="9759960" y="6894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497" name="CustomShape 73"/>
            <p:cNvSpPr/>
            <p:nvPr/>
          </p:nvSpPr>
          <p:spPr>
            <a:xfrm rot="10800000">
              <a:off x="9598680" y="7347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498" name="CustomShape 74"/>
            <p:cNvSpPr/>
            <p:nvPr/>
          </p:nvSpPr>
          <p:spPr>
            <a:xfrm rot="10800000">
              <a:off x="9598680" y="691812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499" name="CustomShape 75"/>
            <p:cNvSpPr/>
            <p:nvPr/>
          </p:nvSpPr>
          <p:spPr>
            <a:xfrm rot="10800000">
              <a:off x="95986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00" name="CustomShape 76"/>
            <p:cNvSpPr/>
            <p:nvPr/>
          </p:nvSpPr>
          <p:spPr>
            <a:xfrm rot="10800000">
              <a:off x="9598680" y="64886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01" name="CustomShape 77"/>
            <p:cNvSpPr/>
            <p:nvPr/>
          </p:nvSpPr>
          <p:spPr>
            <a:xfrm rot="10800000">
              <a:off x="9598680" y="62737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02" name="CustomShape 78"/>
            <p:cNvSpPr/>
            <p:nvPr/>
          </p:nvSpPr>
          <p:spPr>
            <a:xfrm rot="10800000">
              <a:off x="9598680" y="60588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03" name="CustomShape 79"/>
            <p:cNvSpPr/>
            <p:nvPr/>
          </p:nvSpPr>
          <p:spPr>
            <a:xfrm rot="10800000">
              <a:off x="9598680" y="5844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04" name="CustomShape 80"/>
            <p:cNvSpPr/>
            <p:nvPr/>
          </p:nvSpPr>
          <p:spPr>
            <a:xfrm rot="10800000">
              <a:off x="9598680" y="56293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505" name="CustomShape 81"/>
            <p:cNvSpPr/>
            <p:nvPr/>
          </p:nvSpPr>
          <p:spPr>
            <a:xfrm rot="10800000">
              <a:off x="9598680" y="5414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06" name="CustomShape 82"/>
            <p:cNvSpPr/>
            <p:nvPr/>
          </p:nvSpPr>
          <p:spPr>
            <a:xfrm rot="10800000">
              <a:off x="9598680" y="5199480"/>
              <a:ext cx="12744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507" name="CustomShape 83"/>
            <p:cNvSpPr/>
            <p:nvPr/>
          </p:nvSpPr>
          <p:spPr>
            <a:xfrm rot="10800000">
              <a:off x="95986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08" name="CustomShape 84"/>
            <p:cNvSpPr/>
            <p:nvPr/>
          </p:nvSpPr>
          <p:spPr>
            <a:xfrm rot="10800000">
              <a:off x="9598680" y="47700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09" name="CustomShape 85"/>
            <p:cNvSpPr/>
            <p:nvPr/>
          </p:nvSpPr>
          <p:spPr>
            <a:xfrm rot="10800000">
              <a:off x="9598680" y="4555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10" name="CustomShape 86"/>
            <p:cNvSpPr/>
            <p:nvPr/>
          </p:nvSpPr>
          <p:spPr>
            <a:xfrm rot="10800000">
              <a:off x="9598680" y="412596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11" name="CustomShape 87"/>
            <p:cNvSpPr/>
            <p:nvPr/>
          </p:nvSpPr>
          <p:spPr>
            <a:xfrm rot="10800000">
              <a:off x="95986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12" name="CustomShape 88"/>
            <p:cNvSpPr/>
            <p:nvPr/>
          </p:nvSpPr>
          <p:spPr>
            <a:xfrm rot="10800000">
              <a:off x="9598680" y="348156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13" name="CustomShape 89"/>
            <p:cNvSpPr/>
            <p:nvPr/>
          </p:nvSpPr>
          <p:spPr>
            <a:xfrm rot="10800000">
              <a:off x="9598680" y="32666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14" name="CustomShape 90"/>
            <p:cNvSpPr/>
            <p:nvPr/>
          </p:nvSpPr>
          <p:spPr>
            <a:xfrm rot="10800000">
              <a:off x="9598680" y="3052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15" name="CustomShape 91"/>
            <p:cNvSpPr/>
            <p:nvPr/>
          </p:nvSpPr>
          <p:spPr>
            <a:xfrm rot="10800000">
              <a:off x="9598680" y="283716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16" name="CustomShape 92"/>
            <p:cNvSpPr/>
            <p:nvPr/>
          </p:nvSpPr>
          <p:spPr>
            <a:xfrm rot="10800000">
              <a:off x="9598680" y="2622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17" name="CustomShape 93"/>
            <p:cNvSpPr/>
            <p:nvPr/>
          </p:nvSpPr>
          <p:spPr>
            <a:xfrm rot="10800000">
              <a:off x="9598680" y="240732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18" name="CustomShape 94"/>
            <p:cNvSpPr/>
            <p:nvPr/>
          </p:nvSpPr>
          <p:spPr>
            <a:xfrm rot="10800000">
              <a:off x="9598680" y="219276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519" name="CustomShape 95"/>
            <p:cNvSpPr/>
            <p:nvPr/>
          </p:nvSpPr>
          <p:spPr>
            <a:xfrm rot="10800000">
              <a:off x="9598680" y="197784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20" name="CustomShape 96"/>
            <p:cNvSpPr/>
            <p:nvPr/>
          </p:nvSpPr>
          <p:spPr>
            <a:xfrm rot="10800000">
              <a:off x="9598680" y="15487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21" name="CustomShape 97"/>
            <p:cNvSpPr/>
            <p:nvPr/>
          </p:nvSpPr>
          <p:spPr>
            <a:xfrm rot="10800000">
              <a:off x="9598680" y="13338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22" name="CustomShape 98"/>
            <p:cNvSpPr/>
            <p:nvPr/>
          </p:nvSpPr>
          <p:spPr>
            <a:xfrm rot="10800000">
              <a:off x="9598680" y="1119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23" name="CustomShape 99"/>
            <p:cNvSpPr/>
            <p:nvPr/>
          </p:nvSpPr>
          <p:spPr>
            <a:xfrm rot="10800000">
              <a:off x="9598680" y="9043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24" name="CustomShape 100"/>
            <p:cNvSpPr/>
            <p:nvPr/>
          </p:nvSpPr>
          <p:spPr>
            <a:xfrm rot="10800000">
              <a:off x="9598680" y="6894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25" name="CustomShape 101"/>
            <p:cNvSpPr/>
            <p:nvPr/>
          </p:nvSpPr>
          <p:spPr>
            <a:xfrm rot="10800000">
              <a:off x="9598680" y="474480"/>
              <a:ext cx="12744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26" name="CustomShape 102"/>
            <p:cNvSpPr/>
            <p:nvPr/>
          </p:nvSpPr>
          <p:spPr>
            <a:xfrm rot="10800000">
              <a:off x="95986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527" name="CustomShape 103"/>
            <p:cNvSpPr/>
            <p:nvPr/>
          </p:nvSpPr>
          <p:spPr>
            <a:xfrm rot="10800000">
              <a:off x="9598680" y="450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28" name="CustomShape 104"/>
            <p:cNvSpPr/>
            <p:nvPr/>
          </p:nvSpPr>
          <p:spPr>
            <a:xfrm rot="10800000">
              <a:off x="943776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529" name="CustomShape 105"/>
            <p:cNvSpPr/>
            <p:nvPr/>
          </p:nvSpPr>
          <p:spPr>
            <a:xfrm rot="10800000">
              <a:off x="943776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530" name="CustomShape 106"/>
            <p:cNvSpPr/>
            <p:nvPr/>
          </p:nvSpPr>
          <p:spPr>
            <a:xfrm rot="10800000">
              <a:off x="943776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531" name="CustomShape 107"/>
            <p:cNvSpPr/>
            <p:nvPr/>
          </p:nvSpPr>
          <p:spPr>
            <a:xfrm rot="10800000">
              <a:off x="9437760" y="56293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532" name="CustomShape 108"/>
            <p:cNvSpPr/>
            <p:nvPr/>
          </p:nvSpPr>
          <p:spPr>
            <a:xfrm rot="10800000">
              <a:off x="943776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533" name="CustomShape 109"/>
            <p:cNvSpPr/>
            <p:nvPr/>
          </p:nvSpPr>
          <p:spPr>
            <a:xfrm rot="10800000">
              <a:off x="943776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534" name="CustomShape 110"/>
            <p:cNvSpPr/>
            <p:nvPr/>
          </p:nvSpPr>
          <p:spPr>
            <a:xfrm rot="10800000">
              <a:off x="9437760" y="391140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535" name="CustomShape 111"/>
            <p:cNvSpPr/>
            <p:nvPr/>
          </p:nvSpPr>
          <p:spPr>
            <a:xfrm rot="10800000">
              <a:off x="943776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536" name="CustomShape 112"/>
            <p:cNvSpPr/>
            <p:nvPr/>
          </p:nvSpPr>
          <p:spPr>
            <a:xfrm rot="10800000">
              <a:off x="9437760" y="17629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537" name="CustomShape 113"/>
            <p:cNvSpPr/>
            <p:nvPr/>
          </p:nvSpPr>
          <p:spPr>
            <a:xfrm rot="10800000">
              <a:off x="9437760" y="6894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538" name="CustomShape 114"/>
            <p:cNvSpPr/>
            <p:nvPr/>
          </p:nvSpPr>
          <p:spPr>
            <a:xfrm rot="10800000">
              <a:off x="9437760" y="450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539" name="CustomShape 115"/>
            <p:cNvSpPr/>
            <p:nvPr/>
          </p:nvSpPr>
          <p:spPr>
            <a:xfrm rot="10800000">
              <a:off x="92764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540" name="CustomShape 116"/>
            <p:cNvSpPr/>
            <p:nvPr/>
          </p:nvSpPr>
          <p:spPr>
            <a:xfrm rot="10800000">
              <a:off x="92764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41" name="CustomShape 117"/>
            <p:cNvSpPr/>
            <p:nvPr/>
          </p:nvSpPr>
          <p:spPr>
            <a:xfrm rot="10800000">
              <a:off x="9276480" y="369648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542" name="CustomShape 118"/>
            <p:cNvSpPr/>
            <p:nvPr/>
          </p:nvSpPr>
          <p:spPr>
            <a:xfrm rot="10800000">
              <a:off x="9115560" y="90432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543" name="CustomShape 119"/>
            <p:cNvSpPr/>
            <p:nvPr/>
          </p:nvSpPr>
          <p:spPr>
            <a:xfrm rot="10800000">
              <a:off x="89542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544" name="CustomShape 120"/>
            <p:cNvSpPr/>
            <p:nvPr/>
          </p:nvSpPr>
          <p:spPr>
            <a:xfrm rot="10800000">
              <a:off x="89542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545" name="CustomShape 121"/>
            <p:cNvSpPr/>
            <p:nvPr/>
          </p:nvSpPr>
          <p:spPr>
            <a:xfrm rot="10800000">
              <a:off x="863208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grpSp>
      <p:grpSp>
        <p:nvGrpSpPr>
          <p:cNvPr id="2546" name="Group 122"/>
          <p:cNvGrpSpPr/>
          <p:nvPr/>
        </p:nvGrpSpPr>
        <p:grpSpPr>
          <a:xfrm>
            <a:off x="8471520" y="45000"/>
            <a:ext cx="1093680" cy="7257960"/>
            <a:chOff x="8471520" y="45000"/>
            <a:chExt cx="1093680" cy="7257960"/>
          </a:xfrm>
        </p:grpSpPr>
        <p:sp>
          <p:nvSpPr>
            <p:cNvPr id="2547" name="CustomShape 123"/>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48" name="CustomShape 124"/>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49" name="CustomShape 125"/>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50" name="CustomShape 126"/>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51" name="CustomShape 127"/>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52" name="CustomShape 128"/>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53" name="CustomShape 129"/>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54" name="CustomShape 130"/>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55" name="CustomShape 131"/>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56" name="CustomShape 132"/>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57" name="CustomShape 133"/>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58" name="CustomShape 134"/>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59" name="CustomShape 135"/>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60" name="CustomShape 136"/>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1" name="CustomShape 137"/>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2" name="CustomShape 138"/>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63" name="CustomShape 139"/>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4" name="CustomShape 140"/>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5" name="CustomShape 141"/>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66" name="CustomShape 142"/>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67" name="CustomShape 143"/>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8" name="CustomShape 144"/>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69" name="CustomShape 145"/>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570" name="CustomShape 146"/>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71" name="CustomShape 147"/>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572" name="CustomShape 148"/>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573" name="CustomShape 149"/>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74" name="CustomShape 150"/>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75" name="CustomShape 15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76" name="CustomShape 152"/>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77" name="CustomShape 153"/>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78" name="CustomShape 15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79" name="CustomShape 155"/>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80" name="CustomShape 156"/>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81" name="CustomShape 157"/>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82" name="CustomShape 158"/>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83" name="CustomShape 159"/>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84" name="CustomShape 160"/>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85" name="CustomShape 161"/>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86" name="CustomShape 162"/>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87" name="CustomShape 163"/>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88" name="CustomShape 164"/>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89" name="CustomShape 165"/>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90" name="CustomShape 166"/>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91" name="CustomShape 167"/>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92" name="CustomShape 168"/>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93" name="CustomShape 169"/>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594" name="CustomShape 170"/>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95" name="CustomShape 171"/>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96" name="CustomShape 172"/>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97" name="CustomShape 173"/>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598" name="CustomShape 174"/>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599" name="CustomShape 175"/>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00" name="CustomShape 176"/>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01" name="CustomShape 177"/>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02" name="CustomShape 178"/>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03" name="CustomShape 179"/>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04" name="CustomShape 180"/>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05" name="CustomShape 181"/>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06" name="CustomShape 182"/>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07"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08" name="CustomShape 184"/>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609" name="CustomShape 185"/>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10" name="CustomShape 186"/>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11" name="CustomShape 187"/>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12" name="CustomShape 188"/>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13" name="CustomShape 189"/>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614" name="CustomShape 190"/>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15" name="CustomShape 191"/>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16" name="CustomShape 192"/>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17" name="CustomShape 193"/>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18" name="CustomShape 194"/>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19" name="CustomShape 195"/>
            <p:cNvSpPr/>
            <p:nvPr/>
          </p:nvSpPr>
          <p:spPr>
            <a:xfrm rot="10800000">
              <a:off x="8793360" y="7132320"/>
              <a:ext cx="12744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620" name="CustomShape 196"/>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21" name="CustomShape 197"/>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22" name="CustomShape 198"/>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23" name="CustomShape 199"/>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24" name="CustomShape 20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25" name="CustomShape 201"/>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26" name="CustomShape 202"/>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627" name="CustomShape 203"/>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28" name="CustomShape 204"/>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29" name="CustomShape 205"/>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30" name="CustomShape 206"/>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31" name="CustomShape 207"/>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632" name="CustomShape 208"/>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633" name="CustomShape 209"/>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34" name="CustomShape 210"/>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35" name="CustomShape 211"/>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36" name="CustomShape 212"/>
            <p:cNvSpPr/>
            <p:nvPr/>
          </p:nvSpPr>
          <p:spPr>
            <a:xfrm rot="10800000">
              <a:off x="8793360" y="259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637" name="CustomShape 213"/>
            <p:cNvSpPr/>
            <p:nvPr/>
          </p:nvSpPr>
          <p:spPr>
            <a:xfrm rot="10800000">
              <a:off x="8632440" y="7132320"/>
              <a:ext cx="127080" cy="17064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638" name="CustomShape 214"/>
            <p:cNvSpPr/>
            <p:nvPr/>
          </p:nvSpPr>
          <p:spPr>
            <a:xfrm rot="10800000">
              <a:off x="8632440" y="58442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639" name="CustomShape 215"/>
            <p:cNvSpPr/>
            <p:nvPr/>
          </p:nvSpPr>
          <p:spPr>
            <a:xfrm rot="10800000">
              <a:off x="8632440" y="47700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640" name="CustomShape 216"/>
            <p:cNvSpPr/>
            <p:nvPr/>
          </p:nvSpPr>
          <p:spPr>
            <a:xfrm rot="10800000">
              <a:off x="8632440" y="3696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641" name="CustomShape 217"/>
            <p:cNvSpPr/>
            <p:nvPr/>
          </p:nvSpPr>
          <p:spPr>
            <a:xfrm rot="10800000">
              <a:off x="8632440" y="2407320"/>
              <a:ext cx="127080" cy="17064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642" name="CustomShape 218"/>
            <p:cNvSpPr/>
            <p:nvPr/>
          </p:nvSpPr>
          <p:spPr>
            <a:xfrm rot="10800000">
              <a:off x="863244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643" name="CustomShape 219"/>
            <p:cNvSpPr/>
            <p:nvPr/>
          </p:nvSpPr>
          <p:spPr>
            <a:xfrm rot="10800000">
              <a:off x="8632440" y="1119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644" name="CustomShape 220"/>
            <p:cNvSpPr/>
            <p:nvPr/>
          </p:nvSpPr>
          <p:spPr>
            <a:xfrm rot="10800000">
              <a:off x="8632440" y="259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645" name="CustomShape 221"/>
            <p:cNvSpPr/>
            <p:nvPr/>
          </p:nvSpPr>
          <p:spPr>
            <a:xfrm rot="10800000">
              <a:off x="8471520" y="6703200"/>
              <a:ext cx="12744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646" name="CustomShape 222"/>
            <p:cNvSpPr/>
            <p:nvPr/>
          </p:nvSpPr>
          <p:spPr>
            <a:xfrm rot="10800000">
              <a:off x="8471520" y="5414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647" name="CustomShape 223"/>
            <p:cNvSpPr/>
            <p:nvPr/>
          </p:nvSpPr>
          <p:spPr>
            <a:xfrm rot="10800000">
              <a:off x="8471520" y="3911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2648" name="Group 224"/>
          <p:cNvGrpSpPr/>
          <p:nvPr/>
        </p:nvGrpSpPr>
        <p:grpSpPr>
          <a:xfrm>
            <a:off x="8471520" y="44640"/>
            <a:ext cx="1254600" cy="7472880"/>
            <a:chOff x="8471520" y="44640"/>
            <a:chExt cx="1254600" cy="7472880"/>
          </a:xfrm>
        </p:grpSpPr>
        <p:sp>
          <p:nvSpPr>
            <p:cNvPr id="2649" name="CustomShape 225"/>
            <p:cNvSpPr/>
            <p:nvPr/>
          </p:nvSpPr>
          <p:spPr>
            <a:xfrm rot="10800000">
              <a:off x="9599040" y="7132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50" name="CustomShape 226"/>
            <p:cNvSpPr/>
            <p:nvPr/>
          </p:nvSpPr>
          <p:spPr>
            <a:xfrm rot="10800000">
              <a:off x="95990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51" name="CustomShape 227"/>
            <p:cNvSpPr/>
            <p:nvPr/>
          </p:nvSpPr>
          <p:spPr>
            <a:xfrm rot="10800000">
              <a:off x="9599040" y="36961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52" name="CustomShape 228"/>
            <p:cNvSpPr/>
            <p:nvPr/>
          </p:nvSpPr>
          <p:spPr>
            <a:xfrm rot="10800000">
              <a:off x="95990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53" name="CustomShape 229"/>
            <p:cNvSpPr/>
            <p:nvPr/>
          </p:nvSpPr>
          <p:spPr>
            <a:xfrm rot="10800000">
              <a:off x="94377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654" name="CustomShape 230"/>
            <p:cNvSpPr/>
            <p:nvPr/>
          </p:nvSpPr>
          <p:spPr>
            <a:xfrm rot="10800000">
              <a:off x="9437760" y="67032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55" name="CustomShape 231"/>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56" name="CustomShape 232"/>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57" name="CustomShape 233"/>
            <p:cNvSpPr/>
            <p:nvPr/>
          </p:nvSpPr>
          <p:spPr>
            <a:xfrm rot="10800000">
              <a:off x="9437760" y="5199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658" name="CustomShape 234"/>
            <p:cNvSpPr/>
            <p:nvPr/>
          </p:nvSpPr>
          <p:spPr>
            <a:xfrm rot="10800000">
              <a:off x="94377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59" name="CustomShape 235"/>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0" name="CustomShape 236"/>
            <p:cNvSpPr/>
            <p:nvPr/>
          </p:nvSpPr>
          <p:spPr>
            <a:xfrm rot="10800000">
              <a:off x="9437760" y="4340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61" name="CustomShape 237"/>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2" name="CustomShape 23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63" name="CustomShape 239"/>
            <p:cNvSpPr/>
            <p:nvPr/>
          </p:nvSpPr>
          <p:spPr>
            <a:xfrm rot="10800000">
              <a:off x="9437760" y="3051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4" name="CustomShape 240"/>
            <p:cNvSpPr/>
            <p:nvPr/>
          </p:nvSpPr>
          <p:spPr>
            <a:xfrm rot="10800000">
              <a:off x="9437760" y="219240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665" name="CustomShape 241"/>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6" name="CustomShape 242"/>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67" name="CustomShape 243"/>
            <p:cNvSpPr/>
            <p:nvPr/>
          </p:nvSpPr>
          <p:spPr>
            <a:xfrm rot="10800000">
              <a:off x="9437760" y="11188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68" name="CustomShape 244"/>
            <p:cNvSpPr/>
            <p:nvPr/>
          </p:nvSpPr>
          <p:spPr>
            <a:xfrm rot="10800000">
              <a:off x="9437760" y="9039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69" name="CustomShape 245"/>
            <p:cNvSpPr/>
            <p:nvPr/>
          </p:nvSpPr>
          <p:spPr>
            <a:xfrm rot="10800000">
              <a:off x="9437760" y="47448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70" name="CustomShape 246"/>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71" name="CustomShape 247"/>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72" name="CustomShape 248"/>
            <p:cNvSpPr/>
            <p:nvPr/>
          </p:nvSpPr>
          <p:spPr>
            <a:xfrm rot="10800000">
              <a:off x="9276840" y="64882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73" name="CustomShape 249"/>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74" name="CustomShape 250"/>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75" name="CustomShape 251"/>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76" name="CustomShape 252"/>
            <p:cNvSpPr/>
            <p:nvPr/>
          </p:nvSpPr>
          <p:spPr>
            <a:xfrm rot="10800000">
              <a:off x="92768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77" name="CustomShape 253"/>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78" name="CustomShape 254"/>
            <p:cNvSpPr/>
            <p:nvPr/>
          </p:nvSpPr>
          <p:spPr>
            <a:xfrm rot="10800000">
              <a:off x="9276840" y="28368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79" name="CustomShape 255"/>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80" name="CustomShape 256"/>
            <p:cNvSpPr/>
            <p:nvPr/>
          </p:nvSpPr>
          <p:spPr>
            <a:xfrm rot="10800000">
              <a:off x="9276840" y="11188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81" name="CustomShape 257"/>
            <p:cNvSpPr/>
            <p:nvPr/>
          </p:nvSpPr>
          <p:spPr>
            <a:xfrm rot="10800000">
              <a:off x="9276840" y="90396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82" name="CustomShape 258"/>
            <p:cNvSpPr/>
            <p:nvPr/>
          </p:nvSpPr>
          <p:spPr>
            <a:xfrm rot="10800000">
              <a:off x="9276840" y="44640"/>
              <a:ext cx="127080" cy="17064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83" name="CustomShape 2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84" name="CustomShape 260"/>
            <p:cNvSpPr/>
            <p:nvPr/>
          </p:nvSpPr>
          <p:spPr>
            <a:xfrm rot="10800000">
              <a:off x="91155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685" name="CustomShape 261"/>
            <p:cNvSpPr/>
            <p:nvPr/>
          </p:nvSpPr>
          <p:spPr>
            <a:xfrm rot="10800000">
              <a:off x="9115560" y="64882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86" name="CustomShape 262"/>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87" name="CustomShape 263"/>
            <p:cNvSpPr/>
            <p:nvPr/>
          </p:nvSpPr>
          <p:spPr>
            <a:xfrm rot="10800000">
              <a:off x="9115560" y="49845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88" name="CustomShape 264"/>
            <p:cNvSpPr/>
            <p:nvPr/>
          </p:nvSpPr>
          <p:spPr>
            <a:xfrm rot="10800000">
              <a:off x="91155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89" name="CustomShape 265"/>
            <p:cNvSpPr/>
            <p:nvPr/>
          </p:nvSpPr>
          <p:spPr>
            <a:xfrm rot="10800000">
              <a:off x="9115560" y="2407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690" name="CustomShape 26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691" name="CustomShape 267"/>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92" name="CustomShape 268"/>
            <p:cNvSpPr/>
            <p:nvPr/>
          </p:nvSpPr>
          <p:spPr>
            <a:xfrm rot="10800000">
              <a:off x="8954640" y="67032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93" name="CustomShape 269"/>
            <p:cNvSpPr/>
            <p:nvPr/>
          </p:nvSpPr>
          <p:spPr>
            <a:xfrm rot="10800000">
              <a:off x="89546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94" name="CustomShape 270"/>
            <p:cNvSpPr/>
            <p:nvPr/>
          </p:nvSpPr>
          <p:spPr>
            <a:xfrm rot="10800000">
              <a:off x="8954640" y="3051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95" name="CustomShape 271"/>
            <p:cNvSpPr/>
            <p:nvPr/>
          </p:nvSpPr>
          <p:spPr>
            <a:xfrm rot="10800000">
              <a:off x="8954640" y="2407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696" name="CustomShape 272"/>
            <p:cNvSpPr/>
            <p:nvPr/>
          </p:nvSpPr>
          <p:spPr>
            <a:xfrm rot="10800000">
              <a:off x="8793360" y="562896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697" name="CustomShape 273"/>
            <p:cNvSpPr/>
            <p:nvPr/>
          </p:nvSpPr>
          <p:spPr>
            <a:xfrm rot="10800000">
              <a:off x="8793360" y="3911040"/>
              <a:ext cx="127080" cy="170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698" name="CustomShape 274"/>
            <p:cNvSpPr/>
            <p:nvPr/>
          </p:nvSpPr>
          <p:spPr>
            <a:xfrm rot="10800000">
              <a:off x="847152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grpSp>
      <p:sp>
        <p:nvSpPr>
          <p:cNvPr id="2699" name="PlaceHolder 27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700" name="PlaceHolder 27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37" name="Group 1"/>
          <p:cNvGrpSpPr/>
          <p:nvPr/>
        </p:nvGrpSpPr>
        <p:grpSpPr>
          <a:xfrm>
            <a:off x="9759960" y="44640"/>
            <a:ext cx="288360" cy="7472880"/>
            <a:chOff x="9759960" y="44640"/>
            <a:chExt cx="288360" cy="7472880"/>
          </a:xfrm>
        </p:grpSpPr>
        <p:sp>
          <p:nvSpPr>
            <p:cNvPr id="2738" name="CustomShape 2"/>
            <p:cNvSpPr/>
            <p:nvPr/>
          </p:nvSpPr>
          <p:spPr>
            <a:xfrm rot="10800000">
              <a:off x="9921240" y="73472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39" name="CustomShape 3"/>
            <p:cNvSpPr/>
            <p:nvPr/>
          </p:nvSpPr>
          <p:spPr>
            <a:xfrm rot="10800000">
              <a:off x="9921240" y="71323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40" name="CustomShape 4"/>
            <p:cNvSpPr/>
            <p:nvPr/>
          </p:nvSpPr>
          <p:spPr>
            <a:xfrm rot="10800000">
              <a:off x="9921240" y="691812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1" name="CustomShape 5"/>
            <p:cNvSpPr/>
            <p:nvPr/>
          </p:nvSpPr>
          <p:spPr>
            <a:xfrm rot="10800000">
              <a:off x="9921240" y="67032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42" name="CustomShape 6"/>
            <p:cNvSpPr/>
            <p:nvPr/>
          </p:nvSpPr>
          <p:spPr>
            <a:xfrm rot="10800000">
              <a:off x="9921240" y="64882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3" name="CustomShape 7"/>
            <p:cNvSpPr/>
            <p:nvPr/>
          </p:nvSpPr>
          <p:spPr>
            <a:xfrm rot="10800000">
              <a:off x="9921240" y="62737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44" name="CustomShape 8"/>
            <p:cNvSpPr/>
            <p:nvPr/>
          </p:nvSpPr>
          <p:spPr>
            <a:xfrm rot="10800000">
              <a:off x="9921240" y="60588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5" name="CustomShape 9"/>
            <p:cNvSpPr/>
            <p:nvPr/>
          </p:nvSpPr>
          <p:spPr>
            <a:xfrm rot="10800000">
              <a:off x="9921240" y="584388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46" name="CustomShape 10"/>
            <p:cNvSpPr/>
            <p:nvPr/>
          </p:nvSpPr>
          <p:spPr>
            <a:xfrm rot="10800000">
              <a:off x="9921240" y="5628960"/>
              <a:ext cx="127080" cy="17064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47" name="CustomShape 11"/>
            <p:cNvSpPr/>
            <p:nvPr/>
          </p:nvSpPr>
          <p:spPr>
            <a:xfrm rot="10800000">
              <a:off x="9921240" y="541440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48" name="CustomShape 12"/>
            <p:cNvSpPr/>
            <p:nvPr/>
          </p:nvSpPr>
          <p:spPr>
            <a:xfrm rot="10800000">
              <a:off x="9921240" y="519948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49" name="CustomShape 13"/>
            <p:cNvSpPr/>
            <p:nvPr/>
          </p:nvSpPr>
          <p:spPr>
            <a:xfrm rot="10800000">
              <a:off x="9921240" y="49845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0" name="CustomShape 14"/>
            <p:cNvSpPr/>
            <p:nvPr/>
          </p:nvSpPr>
          <p:spPr>
            <a:xfrm rot="10800000">
              <a:off x="9921240" y="476964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51" name="CustomShape 15"/>
            <p:cNvSpPr/>
            <p:nvPr/>
          </p:nvSpPr>
          <p:spPr>
            <a:xfrm rot="10800000">
              <a:off x="9921240" y="45550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2" name="CustomShape 16"/>
            <p:cNvSpPr/>
            <p:nvPr/>
          </p:nvSpPr>
          <p:spPr>
            <a:xfrm rot="10800000">
              <a:off x="9921240" y="434016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53" name="CustomShape 17"/>
            <p:cNvSpPr/>
            <p:nvPr/>
          </p:nvSpPr>
          <p:spPr>
            <a:xfrm rot="10800000">
              <a:off x="9921240" y="412596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4" name="CustomShape 18"/>
            <p:cNvSpPr/>
            <p:nvPr/>
          </p:nvSpPr>
          <p:spPr>
            <a:xfrm rot="10800000">
              <a:off x="9921240" y="39110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5" name="CustomShape 19"/>
            <p:cNvSpPr/>
            <p:nvPr/>
          </p:nvSpPr>
          <p:spPr>
            <a:xfrm rot="10800000">
              <a:off x="9921240" y="36961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56" name="CustomShape 20"/>
            <p:cNvSpPr/>
            <p:nvPr/>
          </p:nvSpPr>
          <p:spPr>
            <a:xfrm rot="10800000">
              <a:off x="9921240" y="348156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7" name="CustomShape 21"/>
            <p:cNvSpPr/>
            <p:nvPr/>
          </p:nvSpPr>
          <p:spPr>
            <a:xfrm rot="10800000">
              <a:off x="9921240" y="326664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58" name="CustomShape 22"/>
            <p:cNvSpPr/>
            <p:nvPr/>
          </p:nvSpPr>
          <p:spPr>
            <a:xfrm rot="10800000">
              <a:off x="9921240" y="3051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59" name="CustomShape 23"/>
            <p:cNvSpPr/>
            <p:nvPr/>
          </p:nvSpPr>
          <p:spPr>
            <a:xfrm rot="10800000">
              <a:off x="9921240" y="283680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60" name="CustomShape 24"/>
            <p:cNvSpPr/>
            <p:nvPr/>
          </p:nvSpPr>
          <p:spPr>
            <a:xfrm rot="10800000">
              <a:off x="9921240" y="262224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61" name="CustomShape 25"/>
            <p:cNvSpPr/>
            <p:nvPr/>
          </p:nvSpPr>
          <p:spPr>
            <a:xfrm rot="10800000">
              <a:off x="9921240" y="240732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62" name="CustomShape 26"/>
            <p:cNvSpPr/>
            <p:nvPr/>
          </p:nvSpPr>
          <p:spPr>
            <a:xfrm rot="10800000">
              <a:off x="9921240" y="219240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63" name="CustomShape 27"/>
            <p:cNvSpPr/>
            <p:nvPr/>
          </p:nvSpPr>
          <p:spPr>
            <a:xfrm rot="10800000">
              <a:off x="9921240" y="197784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64" name="CustomShape 28"/>
            <p:cNvSpPr/>
            <p:nvPr/>
          </p:nvSpPr>
          <p:spPr>
            <a:xfrm rot="10800000">
              <a:off x="9921240" y="176292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65" name="CustomShape 29"/>
            <p:cNvSpPr/>
            <p:nvPr/>
          </p:nvSpPr>
          <p:spPr>
            <a:xfrm rot="10800000">
              <a:off x="9921240" y="154872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66" name="CustomShape 30"/>
            <p:cNvSpPr/>
            <p:nvPr/>
          </p:nvSpPr>
          <p:spPr>
            <a:xfrm rot="10800000">
              <a:off x="9921240" y="1333800"/>
              <a:ext cx="127080" cy="17028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67" name="CustomShape 31"/>
            <p:cNvSpPr/>
            <p:nvPr/>
          </p:nvSpPr>
          <p:spPr>
            <a:xfrm rot="10800000">
              <a:off x="9921240" y="111888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68" name="CustomShape 32"/>
            <p:cNvSpPr/>
            <p:nvPr/>
          </p:nvSpPr>
          <p:spPr>
            <a:xfrm rot="10800000">
              <a:off x="9921240" y="903960"/>
              <a:ext cx="127080" cy="170640"/>
            </a:xfrm>
            <a:custGeom>
              <a:avLst/>
              <a:gdLst/>
              <a:ahLst/>
              <a:rect l="l" t="t" r="r" b="b"/>
              <a:pathLst>
                <a:path w="4857" h="4856">
                  <a:moveTo>
                    <a:pt x="1" y="0"/>
                  </a:moveTo>
                  <a:lnTo>
                    <a:pt x="1" y="4855"/>
                  </a:lnTo>
                  <a:lnTo>
                    <a:pt x="4856" y="4855"/>
                  </a:lnTo>
                  <a:lnTo>
                    <a:pt x="4856" y="0"/>
                  </a:lnTo>
                  <a:close/>
                </a:path>
              </a:pathLst>
            </a:custGeom>
            <a:solidFill>
              <a:srgbClr val="01597f"/>
            </a:solidFill>
            <a:ln>
              <a:noFill/>
            </a:ln>
          </p:spPr>
          <p:style>
            <a:lnRef idx="0"/>
            <a:fillRef idx="0"/>
            <a:effectRef idx="0"/>
            <a:fontRef idx="minor"/>
          </p:style>
        </p:sp>
        <p:sp>
          <p:nvSpPr>
            <p:cNvPr id="2769" name="CustomShape 33"/>
            <p:cNvSpPr/>
            <p:nvPr/>
          </p:nvSpPr>
          <p:spPr>
            <a:xfrm rot="10800000">
              <a:off x="9921240" y="689400"/>
              <a:ext cx="127080" cy="17028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70" name="CustomShape 34"/>
            <p:cNvSpPr/>
            <p:nvPr/>
          </p:nvSpPr>
          <p:spPr>
            <a:xfrm rot="10800000">
              <a:off x="9921240" y="474480"/>
              <a:ext cx="127080" cy="170280"/>
            </a:xfrm>
            <a:custGeom>
              <a:avLst/>
              <a:gdLst/>
              <a:ahLst/>
              <a:rect l="l" t="t" r="r" b="b"/>
              <a:pathLst>
                <a:path w="4857" h="4857">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71" name="CustomShape 35"/>
            <p:cNvSpPr/>
            <p:nvPr/>
          </p:nvSpPr>
          <p:spPr>
            <a:xfrm rot="10800000">
              <a:off x="9921240" y="259560"/>
              <a:ext cx="127080" cy="170280"/>
            </a:xfrm>
            <a:custGeom>
              <a:avLst/>
              <a:gdLst/>
              <a:ahLst/>
              <a:rect l="l" t="t" r="r" b="b"/>
              <a:pathLst>
                <a:path w="4857" h="4856">
                  <a:moveTo>
                    <a:pt x="1" y="0"/>
                  </a:moveTo>
                  <a:lnTo>
                    <a:pt x="1" y="4856"/>
                  </a:lnTo>
                  <a:lnTo>
                    <a:pt x="4856" y="4856"/>
                  </a:lnTo>
                  <a:lnTo>
                    <a:pt x="4856" y="0"/>
                  </a:lnTo>
                  <a:close/>
                </a:path>
              </a:pathLst>
            </a:custGeom>
            <a:solidFill>
              <a:srgbClr val="01597f"/>
            </a:solidFill>
            <a:ln>
              <a:noFill/>
            </a:ln>
          </p:spPr>
          <p:style>
            <a:lnRef idx="0"/>
            <a:fillRef idx="0"/>
            <a:effectRef idx="0"/>
            <a:fontRef idx="minor"/>
          </p:style>
        </p:sp>
        <p:sp>
          <p:nvSpPr>
            <p:cNvPr id="2772" name="CustomShape 36"/>
            <p:cNvSpPr/>
            <p:nvPr/>
          </p:nvSpPr>
          <p:spPr>
            <a:xfrm rot="10800000">
              <a:off x="9921240" y="44640"/>
              <a:ext cx="127080" cy="170640"/>
            </a:xfrm>
            <a:custGeom>
              <a:avLst/>
              <a:gdLst/>
              <a:ahLst/>
              <a:rect l="l" t="t" r="r" b="b"/>
              <a:pathLst>
                <a:path w="4857" h="4856">
                  <a:moveTo>
                    <a:pt x="1" y="1"/>
                  </a:moveTo>
                  <a:lnTo>
                    <a:pt x="1" y="4856"/>
                  </a:lnTo>
                  <a:lnTo>
                    <a:pt x="4856" y="4856"/>
                  </a:lnTo>
                  <a:lnTo>
                    <a:pt x="4856" y="1"/>
                  </a:lnTo>
                  <a:close/>
                </a:path>
              </a:pathLst>
            </a:custGeom>
            <a:solidFill>
              <a:srgbClr val="01597f"/>
            </a:solidFill>
            <a:ln>
              <a:noFill/>
            </a:ln>
          </p:spPr>
          <p:style>
            <a:lnRef idx="0"/>
            <a:fillRef idx="0"/>
            <a:effectRef idx="0"/>
            <a:fontRef idx="minor"/>
          </p:style>
        </p:sp>
        <p:sp>
          <p:nvSpPr>
            <p:cNvPr id="2773" name="CustomShape 37"/>
            <p:cNvSpPr/>
            <p:nvPr/>
          </p:nvSpPr>
          <p:spPr>
            <a:xfrm rot="10800000">
              <a:off x="9759960" y="734724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74" name="CustomShape 38"/>
            <p:cNvSpPr/>
            <p:nvPr/>
          </p:nvSpPr>
          <p:spPr>
            <a:xfrm rot="10800000">
              <a:off x="9759960" y="691812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75" name="CustomShape 39"/>
            <p:cNvSpPr/>
            <p:nvPr/>
          </p:nvSpPr>
          <p:spPr>
            <a:xfrm rot="10800000">
              <a:off x="9759960" y="62737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76" name="CustomShape 40"/>
            <p:cNvSpPr/>
            <p:nvPr/>
          </p:nvSpPr>
          <p:spPr>
            <a:xfrm rot="10800000">
              <a:off x="9759960" y="605880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77" name="CustomShape 41"/>
            <p:cNvSpPr/>
            <p:nvPr/>
          </p:nvSpPr>
          <p:spPr>
            <a:xfrm rot="10800000">
              <a:off x="9759960" y="5628960"/>
              <a:ext cx="127440" cy="17064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778" name="CustomShape 42"/>
            <p:cNvSpPr/>
            <p:nvPr/>
          </p:nvSpPr>
          <p:spPr>
            <a:xfrm rot="10800000">
              <a:off x="9759960" y="541440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79" name="CustomShape 43"/>
            <p:cNvSpPr/>
            <p:nvPr/>
          </p:nvSpPr>
          <p:spPr>
            <a:xfrm rot="10800000">
              <a:off x="9759960" y="45550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80" name="CustomShape 44"/>
            <p:cNvSpPr/>
            <p:nvPr/>
          </p:nvSpPr>
          <p:spPr>
            <a:xfrm rot="10800000">
              <a:off x="9759960" y="434016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81" name="CustomShape 45"/>
            <p:cNvSpPr/>
            <p:nvPr/>
          </p:nvSpPr>
          <p:spPr>
            <a:xfrm rot="10800000">
              <a:off x="9759960" y="412596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82" name="CustomShape 46"/>
            <p:cNvSpPr/>
            <p:nvPr/>
          </p:nvSpPr>
          <p:spPr>
            <a:xfrm rot="10800000">
              <a:off x="9759960" y="39110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83" name="CustomShape 47"/>
            <p:cNvSpPr/>
            <p:nvPr/>
          </p:nvSpPr>
          <p:spPr>
            <a:xfrm rot="10800000">
              <a:off x="9759960" y="348156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84" name="CustomShape 48"/>
            <p:cNvSpPr/>
            <p:nvPr/>
          </p:nvSpPr>
          <p:spPr>
            <a:xfrm rot="10800000">
              <a:off x="9759960" y="305172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85" name="CustomShape 49"/>
            <p:cNvSpPr/>
            <p:nvPr/>
          </p:nvSpPr>
          <p:spPr>
            <a:xfrm rot="10800000">
              <a:off x="9759960" y="283680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86" name="CustomShape 50"/>
            <p:cNvSpPr/>
            <p:nvPr/>
          </p:nvSpPr>
          <p:spPr>
            <a:xfrm rot="10800000">
              <a:off x="9759960" y="2407320"/>
              <a:ext cx="127440" cy="17028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87" name="CustomShape 51"/>
            <p:cNvSpPr/>
            <p:nvPr/>
          </p:nvSpPr>
          <p:spPr>
            <a:xfrm rot="10800000">
              <a:off x="9759960" y="219240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788" name="CustomShape 52"/>
            <p:cNvSpPr/>
            <p:nvPr/>
          </p:nvSpPr>
          <p:spPr>
            <a:xfrm rot="10800000">
              <a:off x="9759960" y="197784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89" name="CustomShape 53"/>
            <p:cNvSpPr/>
            <p:nvPr/>
          </p:nvSpPr>
          <p:spPr>
            <a:xfrm rot="10800000">
              <a:off x="9759960" y="176292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790" name="CustomShape 54"/>
            <p:cNvSpPr/>
            <p:nvPr/>
          </p:nvSpPr>
          <p:spPr>
            <a:xfrm rot="10800000">
              <a:off x="9759960" y="1118880"/>
              <a:ext cx="127440" cy="17028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91" name="CustomShape 55"/>
            <p:cNvSpPr/>
            <p:nvPr/>
          </p:nvSpPr>
          <p:spPr>
            <a:xfrm rot="10800000">
              <a:off x="9759960" y="903960"/>
              <a:ext cx="127440" cy="170640"/>
            </a:xfrm>
            <a:custGeom>
              <a:avLst/>
              <a:gdLst/>
              <a:ahLst/>
              <a:rect l="l" t="t" r="r" b="b"/>
              <a:pathLst>
                <a:path w="4856" h="4856">
                  <a:moveTo>
                    <a:pt x="0" y="0"/>
                  </a:moveTo>
                  <a:lnTo>
                    <a:pt x="0" y="4855"/>
                  </a:lnTo>
                  <a:lnTo>
                    <a:pt x="4856" y="4855"/>
                  </a:lnTo>
                  <a:lnTo>
                    <a:pt x="4856" y="0"/>
                  </a:lnTo>
                  <a:close/>
                </a:path>
              </a:pathLst>
            </a:custGeom>
            <a:solidFill>
              <a:srgbClr val="01597f"/>
            </a:solidFill>
            <a:ln>
              <a:noFill/>
            </a:ln>
          </p:spPr>
          <p:style>
            <a:lnRef idx="0"/>
            <a:fillRef idx="0"/>
            <a:effectRef idx="0"/>
            <a:fontRef idx="minor"/>
          </p:style>
        </p:sp>
        <p:sp>
          <p:nvSpPr>
            <p:cNvPr id="2792" name="CustomShape 56"/>
            <p:cNvSpPr/>
            <p:nvPr/>
          </p:nvSpPr>
          <p:spPr>
            <a:xfrm rot="10800000">
              <a:off x="9759960" y="474480"/>
              <a:ext cx="127440" cy="170280"/>
            </a:xfrm>
            <a:custGeom>
              <a:avLst/>
              <a:gdLst/>
              <a:ahLst/>
              <a:rect l="l" t="t" r="r" b="b"/>
              <a:pathLst>
                <a:path w="4856" h="4857">
                  <a:moveTo>
                    <a:pt x="0" y="1"/>
                  </a:moveTo>
                  <a:lnTo>
                    <a:pt x="0" y="4856"/>
                  </a:lnTo>
                  <a:lnTo>
                    <a:pt x="4856" y="4856"/>
                  </a:lnTo>
                  <a:lnTo>
                    <a:pt x="4856" y="1"/>
                  </a:lnTo>
                  <a:close/>
                </a:path>
              </a:pathLst>
            </a:custGeom>
            <a:solidFill>
              <a:srgbClr val="01597f"/>
            </a:solidFill>
            <a:ln>
              <a:noFill/>
            </a:ln>
          </p:spPr>
          <p:style>
            <a:lnRef idx="0"/>
            <a:fillRef idx="0"/>
            <a:effectRef idx="0"/>
            <a:fontRef idx="minor"/>
          </p:style>
        </p:sp>
        <p:sp>
          <p:nvSpPr>
            <p:cNvPr id="2793" name="CustomShape 57"/>
            <p:cNvSpPr/>
            <p:nvPr/>
          </p:nvSpPr>
          <p:spPr>
            <a:xfrm rot="10800000">
              <a:off x="9759960" y="259560"/>
              <a:ext cx="127440" cy="170280"/>
            </a:xfrm>
            <a:custGeom>
              <a:avLst/>
              <a:gdLst/>
              <a:ahLst/>
              <a:rect l="l" t="t" r="r" b="b"/>
              <a:pathLst>
                <a:path w="4856" h="4856">
                  <a:moveTo>
                    <a:pt x="0" y="0"/>
                  </a:moveTo>
                  <a:lnTo>
                    <a:pt x="0" y="4856"/>
                  </a:lnTo>
                  <a:lnTo>
                    <a:pt x="4856" y="4856"/>
                  </a:lnTo>
                  <a:lnTo>
                    <a:pt x="4856" y="0"/>
                  </a:lnTo>
                  <a:close/>
                </a:path>
              </a:pathLst>
            </a:custGeom>
            <a:solidFill>
              <a:srgbClr val="01597f"/>
            </a:solidFill>
            <a:ln>
              <a:noFill/>
            </a:ln>
          </p:spPr>
          <p:style>
            <a:lnRef idx="0"/>
            <a:fillRef idx="0"/>
            <a:effectRef idx="0"/>
            <a:fontRef idx="minor"/>
          </p:style>
        </p:sp>
        <p:sp>
          <p:nvSpPr>
            <p:cNvPr id="2794" name="CustomShape 58"/>
            <p:cNvSpPr/>
            <p:nvPr/>
          </p:nvSpPr>
          <p:spPr>
            <a:xfrm rot="10800000">
              <a:off x="9759960" y="44640"/>
              <a:ext cx="127440" cy="170640"/>
            </a:xfrm>
            <a:custGeom>
              <a:avLst/>
              <a:gdLst/>
              <a:ahLst/>
              <a:rect l="l" t="t" r="r" b="b"/>
              <a:pathLst>
                <a:path w="4856" h="4856">
                  <a:moveTo>
                    <a:pt x="0" y="1"/>
                  </a:moveTo>
                  <a:lnTo>
                    <a:pt x="0" y="4856"/>
                  </a:lnTo>
                  <a:lnTo>
                    <a:pt x="4856" y="4856"/>
                  </a:lnTo>
                  <a:lnTo>
                    <a:pt x="4856" y="1"/>
                  </a:lnTo>
                  <a:close/>
                </a:path>
              </a:pathLst>
            </a:custGeom>
            <a:solidFill>
              <a:srgbClr val="01597f"/>
            </a:solidFill>
            <a:ln>
              <a:noFill/>
            </a:ln>
          </p:spPr>
          <p:style>
            <a:lnRef idx="0"/>
            <a:fillRef idx="0"/>
            <a:effectRef idx="0"/>
            <a:fontRef idx="minor"/>
          </p:style>
        </p:sp>
      </p:grpSp>
      <p:grpSp>
        <p:nvGrpSpPr>
          <p:cNvPr id="2795" name="Group 59"/>
          <p:cNvGrpSpPr/>
          <p:nvPr/>
        </p:nvGrpSpPr>
        <p:grpSpPr>
          <a:xfrm>
            <a:off x="8632080" y="45000"/>
            <a:ext cx="1254960" cy="7472520"/>
            <a:chOff x="8632080" y="45000"/>
            <a:chExt cx="1254960" cy="7472520"/>
          </a:xfrm>
        </p:grpSpPr>
        <p:sp>
          <p:nvSpPr>
            <p:cNvPr id="2796" name="CustomShape 60"/>
            <p:cNvSpPr/>
            <p:nvPr/>
          </p:nvSpPr>
          <p:spPr>
            <a:xfrm rot="10800000">
              <a:off x="9759960" y="713232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797" name="CustomShape 61"/>
            <p:cNvSpPr/>
            <p:nvPr/>
          </p:nvSpPr>
          <p:spPr>
            <a:xfrm rot="10800000">
              <a:off x="9759960" y="6703200"/>
              <a:ext cx="127080" cy="17064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798" name="CustomShape 62"/>
            <p:cNvSpPr/>
            <p:nvPr/>
          </p:nvSpPr>
          <p:spPr>
            <a:xfrm rot="10800000">
              <a:off x="9759960" y="64886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799" name="CustomShape 63"/>
            <p:cNvSpPr/>
            <p:nvPr/>
          </p:nvSpPr>
          <p:spPr>
            <a:xfrm rot="10800000">
              <a:off x="9759960" y="58442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800" name="CustomShape 64"/>
            <p:cNvSpPr/>
            <p:nvPr/>
          </p:nvSpPr>
          <p:spPr>
            <a:xfrm rot="10800000">
              <a:off x="9759960" y="5199480"/>
              <a:ext cx="127080" cy="17064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801" name="CustomShape 65"/>
            <p:cNvSpPr/>
            <p:nvPr/>
          </p:nvSpPr>
          <p:spPr>
            <a:xfrm rot="10800000">
              <a:off x="9759960" y="49849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802" name="CustomShape 66"/>
            <p:cNvSpPr/>
            <p:nvPr/>
          </p:nvSpPr>
          <p:spPr>
            <a:xfrm rot="10800000">
              <a:off x="9759960" y="47700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803" name="CustomShape 67"/>
            <p:cNvSpPr/>
            <p:nvPr/>
          </p:nvSpPr>
          <p:spPr>
            <a:xfrm rot="10800000">
              <a:off x="9759960" y="3696480"/>
              <a:ext cx="127080" cy="170280"/>
            </a:xfrm>
            <a:custGeom>
              <a:avLst/>
              <a:gdLst/>
              <a:ahLst/>
              <a:rect l="l" t="t" r="r" b="b"/>
              <a:pathLst>
                <a:path w="4856" h="4856">
                  <a:moveTo>
                    <a:pt x="0" y="0"/>
                  </a:moveTo>
                  <a:lnTo>
                    <a:pt x="0" y="4856"/>
                  </a:lnTo>
                  <a:lnTo>
                    <a:pt x="4856" y="4856"/>
                  </a:lnTo>
                  <a:lnTo>
                    <a:pt x="4856" y="0"/>
                  </a:lnTo>
                  <a:close/>
                </a:path>
              </a:pathLst>
            </a:custGeom>
            <a:solidFill>
              <a:srgbClr val="0b87a1"/>
            </a:solidFill>
            <a:ln>
              <a:noFill/>
            </a:ln>
          </p:spPr>
          <p:style>
            <a:lnRef idx="0"/>
            <a:fillRef idx="0"/>
            <a:effectRef idx="0"/>
            <a:fontRef idx="minor"/>
          </p:style>
        </p:sp>
        <p:sp>
          <p:nvSpPr>
            <p:cNvPr id="2804" name="CustomShape 68"/>
            <p:cNvSpPr/>
            <p:nvPr/>
          </p:nvSpPr>
          <p:spPr>
            <a:xfrm rot="10800000">
              <a:off x="9759960" y="326664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805" name="CustomShape 69"/>
            <p:cNvSpPr/>
            <p:nvPr/>
          </p:nvSpPr>
          <p:spPr>
            <a:xfrm rot="10800000">
              <a:off x="9759960" y="262224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806" name="CustomShape 70"/>
            <p:cNvSpPr/>
            <p:nvPr/>
          </p:nvSpPr>
          <p:spPr>
            <a:xfrm rot="10800000">
              <a:off x="9759960" y="154872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807" name="CustomShape 71"/>
            <p:cNvSpPr/>
            <p:nvPr/>
          </p:nvSpPr>
          <p:spPr>
            <a:xfrm rot="10800000">
              <a:off x="9759960" y="133380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sp>
          <p:nvSpPr>
            <p:cNvPr id="2808" name="CustomShape 72"/>
            <p:cNvSpPr/>
            <p:nvPr/>
          </p:nvSpPr>
          <p:spPr>
            <a:xfrm rot="10800000">
              <a:off x="9759960" y="689400"/>
              <a:ext cx="127080" cy="170280"/>
            </a:xfrm>
            <a:custGeom>
              <a:avLst/>
              <a:gdLst/>
              <a:ahLst/>
              <a:rect l="l" t="t" r="r" b="b"/>
              <a:pathLst>
                <a:path w="4856" h="4856">
                  <a:moveTo>
                    <a:pt x="0" y="1"/>
                  </a:moveTo>
                  <a:lnTo>
                    <a:pt x="0" y="4856"/>
                  </a:lnTo>
                  <a:lnTo>
                    <a:pt x="4856" y="4856"/>
                  </a:lnTo>
                  <a:lnTo>
                    <a:pt x="4856" y="1"/>
                  </a:lnTo>
                  <a:close/>
                </a:path>
              </a:pathLst>
            </a:custGeom>
            <a:solidFill>
              <a:srgbClr val="0b87a1"/>
            </a:solidFill>
            <a:ln>
              <a:noFill/>
            </a:ln>
          </p:spPr>
          <p:style>
            <a:lnRef idx="0"/>
            <a:fillRef idx="0"/>
            <a:effectRef idx="0"/>
            <a:fontRef idx="minor"/>
          </p:style>
        </p:sp>
        <p:sp>
          <p:nvSpPr>
            <p:cNvPr id="2809" name="CustomShape 73"/>
            <p:cNvSpPr/>
            <p:nvPr/>
          </p:nvSpPr>
          <p:spPr>
            <a:xfrm rot="10800000">
              <a:off x="9598680" y="7347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10" name="CustomShape 74"/>
            <p:cNvSpPr/>
            <p:nvPr/>
          </p:nvSpPr>
          <p:spPr>
            <a:xfrm rot="10800000">
              <a:off x="9598680" y="691812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11" name="CustomShape 75"/>
            <p:cNvSpPr/>
            <p:nvPr/>
          </p:nvSpPr>
          <p:spPr>
            <a:xfrm rot="10800000">
              <a:off x="95986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12" name="CustomShape 76"/>
            <p:cNvSpPr/>
            <p:nvPr/>
          </p:nvSpPr>
          <p:spPr>
            <a:xfrm rot="10800000">
              <a:off x="9598680" y="64886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13" name="CustomShape 77"/>
            <p:cNvSpPr/>
            <p:nvPr/>
          </p:nvSpPr>
          <p:spPr>
            <a:xfrm rot="10800000">
              <a:off x="9598680" y="62737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14" name="CustomShape 78"/>
            <p:cNvSpPr/>
            <p:nvPr/>
          </p:nvSpPr>
          <p:spPr>
            <a:xfrm rot="10800000">
              <a:off x="9598680" y="60588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15" name="CustomShape 79"/>
            <p:cNvSpPr/>
            <p:nvPr/>
          </p:nvSpPr>
          <p:spPr>
            <a:xfrm rot="10800000">
              <a:off x="9598680" y="58442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16" name="CustomShape 80"/>
            <p:cNvSpPr/>
            <p:nvPr/>
          </p:nvSpPr>
          <p:spPr>
            <a:xfrm rot="10800000">
              <a:off x="9598680" y="56293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817" name="CustomShape 81"/>
            <p:cNvSpPr/>
            <p:nvPr/>
          </p:nvSpPr>
          <p:spPr>
            <a:xfrm rot="10800000">
              <a:off x="9598680" y="5414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18" name="CustomShape 82"/>
            <p:cNvSpPr/>
            <p:nvPr/>
          </p:nvSpPr>
          <p:spPr>
            <a:xfrm rot="10800000">
              <a:off x="9598680" y="5199480"/>
              <a:ext cx="127440" cy="17064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819" name="CustomShape 83"/>
            <p:cNvSpPr/>
            <p:nvPr/>
          </p:nvSpPr>
          <p:spPr>
            <a:xfrm rot="10800000">
              <a:off x="95986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20" name="CustomShape 84"/>
            <p:cNvSpPr/>
            <p:nvPr/>
          </p:nvSpPr>
          <p:spPr>
            <a:xfrm rot="10800000">
              <a:off x="9598680" y="47700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21" name="CustomShape 85"/>
            <p:cNvSpPr/>
            <p:nvPr/>
          </p:nvSpPr>
          <p:spPr>
            <a:xfrm rot="10800000">
              <a:off x="9598680" y="4555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22" name="CustomShape 86"/>
            <p:cNvSpPr/>
            <p:nvPr/>
          </p:nvSpPr>
          <p:spPr>
            <a:xfrm rot="10800000">
              <a:off x="9598680" y="412596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23" name="CustomShape 87"/>
            <p:cNvSpPr/>
            <p:nvPr/>
          </p:nvSpPr>
          <p:spPr>
            <a:xfrm rot="10800000">
              <a:off x="95986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24" name="CustomShape 88"/>
            <p:cNvSpPr/>
            <p:nvPr/>
          </p:nvSpPr>
          <p:spPr>
            <a:xfrm rot="10800000">
              <a:off x="9598680" y="348156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25" name="CustomShape 89"/>
            <p:cNvSpPr/>
            <p:nvPr/>
          </p:nvSpPr>
          <p:spPr>
            <a:xfrm rot="10800000">
              <a:off x="9598680" y="326664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26" name="CustomShape 90"/>
            <p:cNvSpPr/>
            <p:nvPr/>
          </p:nvSpPr>
          <p:spPr>
            <a:xfrm rot="10800000">
              <a:off x="9598680" y="305208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27" name="CustomShape 91"/>
            <p:cNvSpPr/>
            <p:nvPr/>
          </p:nvSpPr>
          <p:spPr>
            <a:xfrm rot="10800000">
              <a:off x="9598680" y="283716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28" name="CustomShape 92"/>
            <p:cNvSpPr/>
            <p:nvPr/>
          </p:nvSpPr>
          <p:spPr>
            <a:xfrm rot="10800000">
              <a:off x="9598680" y="2622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29" name="CustomShape 93"/>
            <p:cNvSpPr/>
            <p:nvPr/>
          </p:nvSpPr>
          <p:spPr>
            <a:xfrm rot="10800000">
              <a:off x="9598680" y="240732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30" name="CustomShape 94"/>
            <p:cNvSpPr/>
            <p:nvPr/>
          </p:nvSpPr>
          <p:spPr>
            <a:xfrm rot="10800000">
              <a:off x="9598680" y="219276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831" name="CustomShape 95"/>
            <p:cNvSpPr/>
            <p:nvPr/>
          </p:nvSpPr>
          <p:spPr>
            <a:xfrm rot="10800000">
              <a:off x="9598680" y="197784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32" name="CustomShape 96"/>
            <p:cNvSpPr/>
            <p:nvPr/>
          </p:nvSpPr>
          <p:spPr>
            <a:xfrm rot="10800000">
              <a:off x="9598680" y="15487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33" name="CustomShape 97"/>
            <p:cNvSpPr/>
            <p:nvPr/>
          </p:nvSpPr>
          <p:spPr>
            <a:xfrm rot="10800000">
              <a:off x="9598680" y="133380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34" name="CustomShape 98"/>
            <p:cNvSpPr/>
            <p:nvPr/>
          </p:nvSpPr>
          <p:spPr>
            <a:xfrm rot="10800000">
              <a:off x="9598680" y="111924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35" name="CustomShape 99"/>
            <p:cNvSpPr/>
            <p:nvPr/>
          </p:nvSpPr>
          <p:spPr>
            <a:xfrm rot="10800000">
              <a:off x="9598680" y="904320"/>
              <a:ext cx="127440" cy="17028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36" name="CustomShape 100"/>
            <p:cNvSpPr/>
            <p:nvPr/>
          </p:nvSpPr>
          <p:spPr>
            <a:xfrm rot="10800000">
              <a:off x="9598680" y="6894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37" name="CustomShape 101"/>
            <p:cNvSpPr/>
            <p:nvPr/>
          </p:nvSpPr>
          <p:spPr>
            <a:xfrm rot="10800000">
              <a:off x="9598680" y="474480"/>
              <a:ext cx="127440" cy="17064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38" name="CustomShape 102"/>
            <p:cNvSpPr/>
            <p:nvPr/>
          </p:nvSpPr>
          <p:spPr>
            <a:xfrm rot="10800000">
              <a:off x="95986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839" name="CustomShape 103"/>
            <p:cNvSpPr/>
            <p:nvPr/>
          </p:nvSpPr>
          <p:spPr>
            <a:xfrm rot="10800000">
              <a:off x="9598680" y="4500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40" name="CustomShape 104"/>
            <p:cNvSpPr/>
            <p:nvPr/>
          </p:nvSpPr>
          <p:spPr>
            <a:xfrm rot="10800000">
              <a:off x="9437760" y="734724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841" name="CustomShape 105"/>
            <p:cNvSpPr/>
            <p:nvPr/>
          </p:nvSpPr>
          <p:spPr>
            <a:xfrm rot="10800000">
              <a:off x="9437760" y="648864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42" name="CustomShape 106"/>
            <p:cNvSpPr/>
            <p:nvPr/>
          </p:nvSpPr>
          <p:spPr>
            <a:xfrm rot="10800000">
              <a:off x="9437760" y="60588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43" name="CustomShape 107"/>
            <p:cNvSpPr/>
            <p:nvPr/>
          </p:nvSpPr>
          <p:spPr>
            <a:xfrm rot="10800000">
              <a:off x="9437760" y="56293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844" name="CustomShape 108"/>
            <p:cNvSpPr/>
            <p:nvPr/>
          </p:nvSpPr>
          <p:spPr>
            <a:xfrm rot="10800000">
              <a:off x="9437760" y="498492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45" name="CustomShape 109"/>
            <p:cNvSpPr/>
            <p:nvPr/>
          </p:nvSpPr>
          <p:spPr>
            <a:xfrm rot="10800000">
              <a:off x="9437760" y="412596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46" name="CustomShape 110"/>
            <p:cNvSpPr/>
            <p:nvPr/>
          </p:nvSpPr>
          <p:spPr>
            <a:xfrm rot="10800000">
              <a:off x="9437760" y="3911400"/>
              <a:ext cx="127080" cy="170280"/>
            </a:xfrm>
            <a:custGeom>
              <a:avLst/>
              <a:gdLst/>
              <a:ahLst/>
              <a:rect l="l" t="t" r="r" b="b"/>
              <a:pathLst>
                <a:path w="4856" h="4857">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47" name="CustomShape 111"/>
            <p:cNvSpPr/>
            <p:nvPr/>
          </p:nvSpPr>
          <p:spPr>
            <a:xfrm rot="10800000">
              <a:off x="9437760" y="2407320"/>
              <a:ext cx="127080" cy="17064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848" name="CustomShape 112"/>
            <p:cNvSpPr/>
            <p:nvPr/>
          </p:nvSpPr>
          <p:spPr>
            <a:xfrm rot="10800000">
              <a:off x="9437760" y="1762920"/>
              <a:ext cx="127080" cy="170280"/>
            </a:xfrm>
            <a:custGeom>
              <a:avLst/>
              <a:gdLst/>
              <a:ahLst/>
              <a:rect l="l" t="t" r="r" b="b"/>
              <a:pathLst>
                <a:path w="4856" h="4856">
                  <a:moveTo>
                    <a:pt x="0" y="0"/>
                  </a:moveTo>
                  <a:lnTo>
                    <a:pt x="0" y="4856"/>
                  </a:lnTo>
                  <a:lnTo>
                    <a:pt x="4855" y="4856"/>
                  </a:lnTo>
                  <a:lnTo>
                    <a:pt x="4855" y="0"/>
                  </a:lnTo>
                  <a:close/>
                </a:path>
              </a:pathLst>
            </a:custGeom>
            <a:solidFill>
              <a:srgbClr val="0b87a1"/>
            </a:solidFill>
            <a:ln>
              <a:noFill/>
            </a:ln>
          </p:spPr>
          <p:style>
            <a:lnRef idx="0"/>
            <a:fillRef idx="0"/>
            <a:effectRef idx="0"/>
            <a:fontRef idx="minor"/>
          </p:style>
        </p:sp>
        <p:sp>
          <p:nvSpPr>
            <p:cNvPr id="2849" name="CustomShape 113"/>
            <p:cNvSpPr/>
            <p:nvPr/>
          </p:nvSpPr>
          <p:spPr>
            <a:xfrm rot="10800000">
              <a:off x="9437760" y="6894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50" name="CustomShape 114"/>
            <p:cNvSpPr/>
            <p:nvPr/>
          </p:nvSpPr>
          <p:spPr>
            <a:xfrm rot="10800000">
              <a:off x="9437760" y="45000"/>
              <a:ext cx="127080" cy="170280"/>
            </a:xfrm>
            <a:custGeom>
              <a:avLst/>
              <a:gdLst/>
              <a:ahLst/>
              <a:rect l="l" t="t" r="r" b="b"/>
              <a:pathLst>
                <a:path w="4856" h="4856">
                  <a:moveTo>
                    <a:pt x="0" y="1"/>
                  </a:moveTo>
                  <a:lnTo>
                    <a:pt x="0" y="4856"/>
                  </a:lnTo>
                  <a:lnTo>
                    <a:pt x="4855" y="4856"/>
                  </a:lnTo>
                  <a:lnTo>
                    <a:pt x="4855" y="1"/>
                  </a:lnTo>
                  <a:close/>
                </a:path>
              </a:pathLst>
            </a:custGeom>
            <a:solidFill>
              <a:srgbClr val="0b87a1"/>
            </a:solidFill>
            <a:ln>
              <a:noFill/>
            </a:ln>
          </p:spPr>
          <p:style>
            <a:lnRef idx="0"/>
            <a:fillRef idx="0"/>
            <a:effectRef idx="0"/>
            <a:fontRef idx="minor"/>
          </p:style>
        </p:sp>
        <p:sp>
          <p:nvSpPr>
            <p:cNvPr id="2851" name="CustomShape 115"/>
            <p:cNvSpPr/>
            <p:nvPr/>
          </p:nvSpPr>
          <p:spPr>
            <a:xfrm rot="10800000">
              <a:off x="9276480" y="6703200"/>
              <a:ext cx="127440" cy="170640"/>
            </a:xfrm>
            <a:custGeom>
              <a:avLst/>
              <a:gdLst/>
              <a:ahLst/>
              <a:rect l="l" t="t" r="r" b="b"/>
              <a:pathLst>
                <a:path w="4856" h="4856">
                  <a:moveTo>
                    <a:pt x="1" y="0"/>
                  </a:moveTo>
                  <a:lnTo>
                    <a:pt x="1" y="4855"/>
                  </a:lnTo>
                  <a:lnTo>
                    <a:pt x="4856" y="4855"/>
                  </a:lnTo>
                  <a:lnTo>
                    <a:pt x="4856" y="0"/>
                  </a:lnTo>
                  <a:close/>
                </a:path>
              </a:pathLst>
            </a:custGeom>
            <a:solidFill>
              <a:srgbClr val="0b87a1"/>
            </a:solidFill>
            <a:ln>
              <a:noFill/>
            </a:ln>
          </p:spPr>
          <p:style>
            <a:lnRef idx="0"/>
            <a:fillRef idx="0"/>
            <a:effectRef idx="0"/>
            <a:fontRef idx="minor"/>
          </p:style>
        </p:sp>
        <p:sp>
          <p:nvSpPr>
            <p:cNvPr id="2852" name="CustomShape 116"/>
            <p:cNvSpPr/>
            <p:nvPr/>
          </p:nvSpPr>
          <p:spPr>
            <a:xfrm rot="10800000">
              <a:off x="9276480" y="4984920"/>
              <a:ext cx="127440" cy="170280"/>
            </a:xfrm>
            <a:custGeom>
              <a:avLst/>
              <a:gdLst/>
              <a:ahLst/>
              <a:rect l="l" t="t" r="r" b="b"/>
              <a:pathLst>
                <a:path w="4856" h="4856">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53" name="CustomShape 117"/>
            <p:cNvSpPr/>
            <p:nvPr/>
          </p:nvSpPr>
          <p:spPr>
            <a:xfrm rot="10800000">
              <a:off x="9276480" y="369648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854" name="CustomShape 118"/>
            <p:cNvSpPr/>
            <p:nvPr/>
          </p:nvSpPr>
          <p:spPr>
            <a:xfrm rot="10800000">
              <a:off x="9115560" y="904320"/>
              <a:ext cx="127080" cy="170280"/>
            </a:xfrm>
            <a:custGeom>
              <a:avLst/>
              <a:gdLst/>
              <a:ahLst/>
              <a:rect l="l" t="t" r="r" b="b"/>
              <a:pathLst>
                <a:path w="4856" h="4856">
                  <a:moveTo>
                    <a:pt x="0" y="0"/>
                  </a:moveTo>
                  <a:lnTo>
                    <a:pt x="0" y="4855"/>
                  </a:lnTo>
                  <a:lnTo>
                    <a:pt x="4855" y="4855"/>
                  </a:lnTo>
                  <a:lnTo>
                    <a:pt x="4855" y="0"/>
                  </a:lnTo>
                  <a:close/>
                </a:path>
              </a:pathLst>
            </a:custGeom>
            <a:solidFill>
              <a:srgbClr val="0b87a1"/>
            </a:solidFill>
            <a:ln>
              <a:noFill/>
            </a:ln>
          </p:spPr>
          <p:style>
            <a:lnRef idx="0"/>
            <a:fillRef idx="0"/>
            <a:effectRef idx="0"/>
            <a:fontRef idx="minor"/>
          </p:style>
        </p:sp>
        <p:sp>
          <p:nvSpPr>
            <p:cNvPr id="2855" name="CustomShape 119"/>
            <p:cNvSpPr/>
            <p:nvPr/>
          </p:nvSpPr>
          <p:spPr>
            <a:xfrm rot="10800000">
              <a:off x="8954280" y="3911400"/>
              <a:ext cx="127440" cy="170280"/>
            </a:xfrm>
            <a:custGeom>
              <a:avLst/>
              <a:gdLst/>
              <a:ahLst/>
              <a:rect l="l" t="t" r="r" b="b"/>
              <a:pathLst>
                <a:path w="4856" h="4857">
                  <a:moveTo>
                    <a:pt x="1" y="1"/>
                  </a:moveTo>
                  <a:lnTo>
                    <a:pt x="1" y="4856"/>
                  </a:lnTo>
                  <a:lnTo>
                    <a:pt x="4856" y="4856"/>
                  </a:lnTo>
                  <a:lnTo>
                    <a:pt x="4856" y="1"/>
                  </a:lnTo>
                  <a:close/>
                </a:path>
              </a:pathLst>
            </a:custGeom>
            <a:solidFill>
              <a:srgbClr val="0b87a1"/>
            </a:solidFill>
            <a:ln>
              <a:noFill/>
            </a:ln>
          </p:spPr>
          <p:style>
            <a:lnRef idx="0"/>
            <a:fillRef idx="0"/>
            <a:effectRef idx="0"/>
            <a:fontRef idx="minor"/>
          </p:style>
        </p:sp>
        <p:sp>
          <p:nvSpPr>
            <p:cNvPr id="2856" name="CustomShape 120"/>
            <p:cNvSpPr/>
            <p:nvPr/>
          </p:nvSpPr>
          <p:spPr>
            <a:xfrm rot="10800000">
              <a:off x="8954280" y="259920"/>
              <a:ext cx="127440" cy="170280"/>
            </a:xfrm>
            <a:custGeom>
              <a:avLst/>
              <a:gdLst/>
              <a:ahLst/>
              <a:rect l="l" t="t" r="r" b="b"/>
              <a:pathLst>
                <a:path w="4856" h="4856">
                  <a:moveTo>
                    <a:pt x="1" y="0"/>
                  </a:moveTo>
                  <a:lnTo>
                    <a:pt x="1" y="4856"/>
                  </a:lnTo>
                  <a:lnTo>
                    <a:pt x="4856" y="4856"/>
                  </a:lnTo>
                  <a:lnTo>
                    <a:pt x="4856" y="0"/>
                  </a:lnTo>
                  <a:close/>
                </a:path>
              </a:pathLst>
            </a:custGeom>
            <a:solidFill>
              <a:srgbClr val="0b87a1"/>
            </a:solidFill>
            <a:ln>
              <a:noFill/>
            </a:ln>
          </p:spPr>
          <p:style>
            <a:lnRef idx="0"/>
            <a:fillRef idx="0"/>
            <a:effectRef idx="0"/>
            <a:fontRef idx="minor"/>
          </p:style>
        </p:sp>
        <p:sp>
          <p:nvSpPr>
            <p:cNvPr id="2857" name="CustomShape 121"/>
            <p:cNvSpPr/>
            <p:nvPr/>
          </p:nvSpPr>
          <p:spPr>
            <a:xfrm rot="10800000">
              <a:off x="8632080" y="6273720"/>
              <a:ext cx="127080" cy="170280"/>
            </a:xfrm>
            <a:custGeom>
              <a:avLst/>
              <a:gdLst/>
              <a:ahLst/>
              <a:rect l="l" t="t" r="r" b="b"/>
              <a:pathLst>
                <a:path w="4856" h="4856">
                  <a:moveTo>
                    <a:pt x="0" y="0"/>
                  </a:moveTo>
                  <a:lnTo>
                    <a:pt x="0" y="4855"/>
                  </a:lnTo>
                  <a:lnTo>
                    <a:pt x="4856" y="4855"/>
                  </a:lnTo>
                  <a:lnTo>
                    <a:pt x="4856" y="0"/>
                  </a:lnTo>
                  <a:close/>
                </a:path>
              </a:pathLst>
            </a:custGeom>
            <a:solidFill>
              <a:srgbClr val="0b87a1"/>
            </a:solidFill>
            <a:ln>
              <a:noFill/>
            </a:ln>
          </p:spPr>
          <p:style>
            <a:lnRef idx="0"/>
            <a:fillRef idx="0"/>
            <a:effectRef idx="0"/>
            <a:fontRef idx="minor"/>
          </p:style>
        </p:sp>
      </p:grpSp>
      <p:grpSp>
        <p:nvGrpSpPr>
          <p:cNvPr id="2858" name="Group 122"/>
          <p:cNvGrpSpPr/>
          <p:nvPr/>
        </p:nvGrpSpPr>
        <p:grpSpPr>
          <a:xfrm>
            <a:off x="8471520" y="45000"/>
            <a:ext cx="1093680" cy="7257960"/>
            <a:chOff x="8471520" y="45000"/>
            <a:chExt cx="1093680" cy="7257960"/>
          </a:xfrm>
        </p:grpSpPr>
        <p:sp>
          <p:nvSpPr>
            <p:cNvPr id="2859" name="CustomShape 123"/>
            <p:cNvSpPr/>
            <p:nvPr/>
          </p:nvSpPr>
          <p:spPr>
            <a:xfrm rot="10800000">
              <a:off x="94377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60" name="CustomShape 124"/>
            <p:cNvSpPr/>
            <p:nvPr/>
          </p:nvSpPr>
          <p:spPr>
            <a:xfrm rot="10800000">
              <a:off x="94377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861" name="CustomShape 125"/>
            <p:cNvSpPr/>
            <p:nvPr/>
          </p:nvSpPr>
          <p:spPr>
            <a:xfrm rot="10800000">
              <a:off x="94377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862" name="CustomShape 126"/>
            <p:cNvSpPr/>
            <p:nvPr/>
          </p:nvSpPr>
          <p:spPr>
            <a:xfrm rot="10800000">
              <a:off x="94377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863" name="CustomShape 127"/>
            <p:cNvSpPr/>
            <p:nvPr/>
          </p:nvSpPr>
          <p:spPr>
            <a:xfrm rot="10800000">
              <a:off x="94377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64" name="CustomShape 128"/>
            <p:cNvSpPr/>
            <p:nvPr/>
          </p:nvSpPr>
          <p:spPr>
            <a:xfrm rot="10800000">
              <a:off x="94377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65" name="CustomShape 129"/>
            <p:cNvSpPr/>
            <p:nvPr/>
          </p:nvSpPr>
          <p:spPr>
            <a:xfrm rot="10800000">
              <a:off x="94377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866" name="CustomShape 130"/>
            <p:cNvSpPr/>
            <p:nvPr/>
          </p:nvSpPr>
          <p:spPr>
            <a:xfrm rot="10800000">
              <a:off x="9276840" y="713232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867" name="CustomShape 131"/>
            <p:cNvSpPr/>
            <p:nvPr/>
          </p:nvSpPr>
          <p:spPr>
            <a:xfrm rot="10800000">
              <a:off x="92768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68" name="CustomShape 132"/>
            <p:cNvSpPr/>
            <p:nvPr/>
          </p:nvSpPr>
          <p:spPr>
            <a:xfrm rot="10800000">
              <a:off x="92768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869" name="CustomShape 133"/>
            <p:cNvSpPr/>
            <p:nvPr/>
          </p:nvSpPr>
          <p:spPr>
            <a:xfrm rot="10800000">
              <a:off x="9276840" y="56293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870" name="CustomShape 134"/>
            <p:cNvSpPr/>
            <p:nvPr/>
          </p:nvSpPr>
          <p:spPr>
            <a:xfrm rot="10800000">
              <a:off x="9276840" y="5199480"/>
              <a:ext cx="127080" cy="17064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871" name="CustomShape 135"/>
            <p:cNvSpPr/>
            <p:nvPr/>
          </p:nvSpPr>
          <p:spPr>
            <a:xfrm rot="10800000">
              <a:off x="92768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872" name="CustomShape 136"/>
            <p:cNvSpPr/>
            <p:nvPr/>
          </p:nvSpPr>
          <p:spPr>
            <a:xfrm rot="10800000">
              <a:off x="9276840" y="3911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73" name="CustomShape 137"/>
            <p:cNvSpPr/>
            <p:nvPr/>
          </p:nvSpPr>
          <p:spPr>
            <a:xfrm rot="10800000">
              <a:off x="9276840" y="348156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74" name="CustomShape 138"/>
            <p:cNvSpPr/>
            <p:nvPr/>
          </p:nvSpPr>
          <p:spPr>
            <a:xfrm rot="10800000">
              <a:off x="92768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875" name="CustomShape 139"/>
            <p:cNvSpPr/>
            <p:nvPr/>
          </p:nvSpPr>
          <p:spPr>
            <a:xfrm rot="10800000">
              <a:off x="9276840" y="3052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76" name="CustomShape 140"/>
            <p:cNvSpPr/>
            <p:nvPr/>
          </p:nvSpPr>
          <p:spPr>
            <a:xfrm rot="10800000">
              <a:off x="92768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77" name="CustomShape 141"/>
            <p:cNvSpPr/>
            <p:nvPr/>
          </p:nvSpPr>
          <p:spPr>
            <a:xfrm rot="10800000">
              <a:off x="9276840" y="2407320"/>
              <a:ext cx="12708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878" name="CustomShape 142"/>
            <p:cNvSpPr/>
            <p:nvPr/>
          </p:nvSpPr>
          <p:spPr>
            <a:xfrm rot="10800000">
              <a:off x="9276840" y="219276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879" name="CustomShape 143"/>
            <p:cNvSpPr/>
            <p:nvPr/>
          </p:nvSpPr>
          <p:spPr>
            <a:xfrm rot="10800000">
              <a:off x="92768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80" name="CustomShape 144"/>
            <p:cNvSpPr/>
            <p:nvPr/>
          </p:nvSpPr>
          <p:spPr>
            <a:xfrm rot="10800000">
              <a:off x="92768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81" name="CustomShape 145"/>
            <p:cNvSpPr/>
            <p:nvPr/>
          </p:nvSpPr>
          <p:spPr>
            <a:xfrm rot="10800000">
              <a:off x="92768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882" name="CustomShape 146"/>
            <p:cNvSpPr/>
            <p:nvPr/>
          </p:nvSpPr>
          <p:spPr>
            <a:xfrm rot="10800000">
              <a:off x="92768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83" name="CustomShape 147"/>
            <p:cNvSpPr/>
            <p:nvPr/>
          </p:nvSpPr>
          <p:spPr>
            <a:xfrm rot="10800000">
              <a:off x="92768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884" name="CustomShape 148"/>
            <p:cNvSpPr/>
            <p:nvPr/>
          </p:nvSpPr>
          <p:spPr>
            <a:xfrm rot="10800000">
              <a:off x="9276840" y="259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885" name="CustomShape 149"/>
            <p:cNvSpPr/>
            <p:nvPr/>
          </p:nvSpPr>
          <p:spPr>
            <a:xfrm rot="10800000">
              <a:off x="9115560" y="691812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86" name="CustomShape 150"/>
            <p:cNvSpPr/>
            <p:nvPr/>
          </p:nvSpPr>
          <p:spPr>
            <a:xfrm rot="10800000">
              <a:off x="9115560" y="670320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887" name="CustomShape 151"/>
            <p:cNvSpPr/>
            <p:nvPr/>
          </p:nvSpPr>
          <p:spPr>
            <a:xfrm rot="10800000">
              <a:off x="9115560" y="627372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888" name="CustomShape 152"/>
            <p:cNvSpPr/>
            <p:nvPr/>
          </p:nvSpPr>
          <p:spPr>
            <a:xfrm rot="10800000">
              <a:off x="9115560" y="58442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889" name="CustomShape 153"/>
            <p:cNvSpPr/>
            <p:nvPr/>
          </p:nvSpPr>
          <p:spPr>
            <a:xfrm rot="10800000">
              <a:off x="9115560" y="56293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890" name="CustomShape 154"/>
            <p:cNvSpPr/>
            <p:nvPr/>
          </p:nvSpPr>
          <p:spPr>
            <a:xfrm rot="10800000">
              <a:off x="9115560" y="5414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91" name="CustomShape 155"/>
            <p:cNvSpPr/>
            <p:nvPr/>
          </p:nvSpPr>
          <p:spPr>
            <a:xfrm rot="10800000">
              <a:off x="9115560" y="5199480"/>
              <a:ext cx="127440" cy="17064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892" name="CustomShape 156"/>
            <p:cNvSpPr/>
            <p:nvPr/>
          </p:nvSpPr>
          <p:spPr>
            <a:xfrm rot="10800000">
              <a:off x="9115560" y="4555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93" name="CustomShape 157"/>
            <p:cNvSpPr/>
            <p:nvPr/>
          </p:nvSpPr>
          <p:spPr>
            <a:xfrm rot="10800000">
              <a:off x="9115560" y="4340160"/>
              <a:ext cx="127440" cy="17064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894" name="CustomShape 158"/>
            <p:cNvSpPr/>
            <p:nvPr/>
          </p:nvSpPr>
          <p:spPr>
            <a:xfrm rot="10800000">
              <a:off x="9115560" y="412596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95" name="CustomShape 159"/>
            <p:cNvSpPr/>
            <p:nvPr/>
          </p:nvSpPr>
          <p:spPr>
            <a:xfrm rot="10800000">
              <a:off x="9115560" y="391140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96" name="CustomShape 160"/>
            <p:cNvSpPr/>
            <p:nvPr/>
          </p:nvSpPr>
          <p:spPr>
            <a:xfrm rot="10800000">
              <a:off x="9115560" y="369648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897" name="CustomShape 161"/>
            <p:cNvSpPr/>
            <p:nvPr/>
          </p:nvSpPr>
          <p:spPr>
            <a:xfrm rot="10800000">
              <a:off x="9115560" y="3481560"/>
              <a:ext cx="127440" cy="17028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898" name="CustomShape 162"/>
            <p:cNvSpPr/>
            <p:nvPr/>
          </p:nvSpPr>
          <p:spPr>
            <a:xfrm rot="10800000">
              <a:off x="9115560" y="326664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899" name="CustomShape 163"/>
            <p:cNvSpPr/>
            <p:nvPr/>
          </p:nvSpPr>
          <p:spPr>
            <a:xfrm rot="10800000">
              <a:off x="9115560" y="305208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00" name="CustomShape 164"/>
            <p:cNvSpPr/>
            <p:nvPr/>
          </p:nvSpPr>
          <p:spPr>
            <a:xfrm rot="10800000">
              <a:off x="9115560" y="283716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901" name="CustomShape 165"/>
            <p:cNvSpPr/>
            <p:nvPr/>
          </p:nvSpPr>
          <p:spPr>
            <a:xfrm rot="10800000">
              <a:off x="9115560" y="2622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02" name="CustomShape 166"/>
            <p:cNvSpPr/>
            <p:nvPr/>
          </p:nvSpPr>
          <p:spPr>
            <a:xfrm rot="10800000">
              <a:off x="9115560" y="219276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903" name="CustomShape 167"/>
            <p:cNvSpPr/>
            <p:nvPr/>
          </p:nvSpPr>
          <p:spPr>
            <a:xfrm rot="10800000">
              <a:off x="9115560" y="1762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904" name="CustomShape 168"/>
            <p:cNvSpPr/>
            <p:nvPr/>
          </p:nvSpPr>
          <p:spPr>
            <a:xfrm rot="10800000">
              <a:off x="9115560" y="154872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05" name="CustomShape 169"/>
            <p:cNvSpPr/>
            <p:nvPr/>
          </p:nvSpPr>
          <p:spPr>
            <a:xfrm rot="10800000">
              <a:off x="9115560" y="1333800"/>
              <a:ext cx="127440" cy="170280"/>
            </a:xfrm>
            <a:custGeom>
              <a:avLst/>
              <a:gdLst/>
              <a:ahLst/>
              <a:rect l="l" t="t" r="r" b="b"/>
              <a:pathLst>
                <a:path w="4856" h="4856">
                  <a:moveTo>
                    <a:pt x="0" y="0"/>
                  </a:moveTo>
                  <a:lnTo>
                    <a:pt x="0" y="4855"/>
                  </a:lnTo>
                  <a:lnTo>
                    <a:pt x="4855" y="4855"/>
                  </a:lnTo>
                  <a:lnTo>
                    <a:pt x="4855" y="0"/>
                  </a:lnTo>
                  <a:close/>
                </a:path>
              </a:pathLst>
            </a:custGeom>
            <a:solidFill>
              <a:srgbClr val="d3ebd5"/>
            </a:solidFill>
            <a:ln>
              <a:noFill/>
            </a:ln>
          </p:spPr>
          <p:style>
            <a:lnRef idx="0"/>
            <a:fillRef idx="0"/>
            <a:effectRef idx="0"/>
            <a:fontRef idx="minor"/>
          </p:style>
        </p:sp>
        <p:sp>
          <p:nvSpPr>
            <p:cNvPr id="2906" name="CustomShape 170"/>
            <p:cNvSpPr/>
            <p:nvPr/>
          </p:nvSpPr>
          <p:spPr>
            <a:xfrm rot="10800000">
              <a:off x="9115560" y="111924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07" name="CustomShape 171"/>
            <p:cNvSpPr/>
            <p:nvPr/>
          </p:nvSpPr>
          <p:spPr>
            <a:xfrm rot="10800000">
              <a:off x="9115560" y="6894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08" name="CustomShape 172"/>
            <p:cNvSpPr/>
            <p:nvPr/>
          </p:nvSpPr>
          <p:spPr>
            <a:xfrm rot="10800000">
              <a:off x="9115560" y="474480"/>
              <a:ext cx="127440" cy="170640"/>
            </a:xfrm>
            <a:custGeom>
              <a:avLst/>
              <a:gdLst/>
              <a:ahLst/>
              <a:rect l="l" t="t" r="r" b="b"/>
              <a:pathLst>
                <a:path w="4856" h="4857">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09" name="CustomShape 173"/>
            <p:cNvSpPr/>
            <p:nvPr/>
          </p:nvSpPr>
          <p:spPr>
            <a:xfrm rot="10800000">
              <a:off x="9115560" y="259920"/>
              <a:ext cx="127440" cy="170280"/>
            </a:xfrm>
            <a:custGeom>
              <a:avLst/>
              <a:gdLst/>
              <a:ahLst/>
              <a:rect l="l" t="t" r="r" b="b"/>
              <a:pathLst>
                <a:path w="4856" h="4856">
                  <a:moveTo>
                    <a:pt x="0" y="0"/>
                  </a:moveTo>
                  <a:lnTo>
                    <a:pt x="0" y="4856"/>
                  </a:lnTo>
                  <a:lnTo>
                    <a:pt x="4855" y="4856"/>
                  </a:lnTo>
                  <a:lnTo>
                    <a:pt x="4855" y="0"/>
                  </a:lnTo>
                  <a:close/>
                </a:path>
              </a:pathLst>
            </a:custGeom>
            <a:solidFill>
              <a:srgbClr val="d3ebd5"/>
            </a:solidFill>
            <a:ln>
              <a:noFill/>
            </a:ln>
          </p:spPr>
          <p:style>
            <a:lnRef idx="0"/>
            <a:fillRef idx="0"/>
            <a:effectRef idx="0"/>
            <a:fontRef idx="minor"/>
          </p:style>
        </p:sp>
        <p:sp>
          <p:nvSpPr>
            <p:cNvPr id="2910" name="CustomShape 174"/>
            <p:cNvSpPr/>
            <p:nvPr/>
          </p:nvSpPr>
          <p:spPr>
            <a:xfrm rot="10800000">
              <a:off x="9115560" y="45000"/>
              <a:ext cx="127440" cy="170280"/>
            </a:xfrm>
            <a:custGeom>
              <a:avLst/>
              <a:gdLst/>
              <a:ahLst/>
              <a:rect l="l" t="t" r="r" b="b"/>
              <a:pathLst>
                <a:path w="4856" h="4856">
                  <a:moveTo>
                    <a:pt x="0" y="1"/>
                  </a:moveTo>
                  <a:lnTo>
                    <a:pt x="0" y="4856"/>
                  </a:lnTo>
                  <a:lnTo>
                    <a:pt x="4855" y="4856"/>
                  </a:lnTo>
                  <a:lnTo>
                    <a:pt x="4855" y="1"/>
                  </a:lnTo>
                  <a:close/>
                </a:path>
              </a:pathLst>
            </a:custGeom>
            <a:solidFill>
              <a:srgbClr val="d3ebd5"/>
            </a:solidFill>
            <a:ln>
              <a:noFill/>
            </a:ln>
          </p:spPr>
          <p:style>
            <a:lnRef idx="0"/>
            <a:fillRef idx="0"/>
            <a:effectRef idx="0"/>
            <a:fontRef idx="minor"/>
          </p:style>
        </p:sp>
        <p:sp>
          <p:nvSpPr>
            <p:cNvPr id="2911" name="CustomShape 175"/>
            <p:cNvSpPr/>
            <p:nvPr/>
          </p:nvSpPr>
          <p:spPr>
            <a:xfrm rot="10800000">
              <a:off x="8954640" y="691812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12" name="CustomShape 176"/>
            <p:cNvSpPr/>
            <p:nvPr/>
          </p:nvSpPr>
          <p:spPr>
            <a:xfrm rot="10800000">
              <a:off x="8954640" y="627372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13" name="CustomShape 177"/>
            <p:cNvSpPr/>
            <p:nvPr/>
          </p:nvSpPr>
          <p:spPr>
            <a:xfrm rot="10800000">
              <a:off x="8954640" y="60588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14" name="CustomShape 178"/>
            <p:cNvSpPr/>
            <p:nvPr/>
          </p:nvSpPr>
          <p:spPr>
            <a:xfrm rot="10800000">
              <a:off x="8954640" y="58442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15" name="CustomShape 179"/>
            <p:cNvSpPr/>
            <p:nvPr/>
          </p:nvSpPr>
          <p:spPr>
            <a:xfrm rot="10800000">
              <a:off x="8954640" y="541440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16" name="CustomShape 180"/>
            <p:cNvSpPr/>
            <p:nvPr/>
          </p:nvSpPr>
          <p:spPr>
            <a:xfrm rot="10800000">
              <a:off x="8954640" y="49849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17" name="CustomShape 181"/>
            <p:cNvSpPr/>
            <p:nvPr/>
          </p:nvSpPr>
          <p:spPr>
            <a:xfrm rot="10800000">
              <a:off x="8954640" y="47700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18" name="CustomShape 182"/>
            <p:cNvSpPr/>
            <p:nvPr/>
          </p:nvSpPr>
          <p:spPr>
            <a:xfrm rot="10800000">
              <a:off x="8954640" y="455508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19" name="CustomShape 183"/>
            <p:cNvSpPr/>
            <p:nvPr/>
          </p:nvSpPr>
          <p:spPr>
            <a:xfrm rot="10800000">
              <a:off x="8954640" y="412596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20" name="CustomShape 184"/>
            <p:cNvSpPr/>
            <p:nvPr/>
          </p:nvSpPr>
          <p:spPr>
            <a:xfrm rot="10800000">
              <a:off x="8954640" y="369648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21" name="CustomShape 185"/>
            <p:cNvSpPr/>
            <p:nvPr/>
          </p:nvSpPr>
          <p:spPr>
            <a:xfrm rot="10800000">
              <a:off x="8954640" y="326664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22" name="CustomShape 186"/>
            <p:cNvSpPr/>
            <p:nvPr/>
          </p:nvSpPr>
          <p:spPr>
            <a:xfrm rot="10800000">
              <a:off x="8954640" y="283716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23" name="CustomShape 187"/>
            <p:cNvSpPr/>
            <p:nvPr/>
          </p:nvSpPr>
          <p:spPr>
            <a:xfrm rot="10800000">
              <a:off x="8954640" y="2622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24" name="CustomShape 188"/>
            <p:cNvSpPr/>
            <p:nvPr/>
          </p:nvSpPr>
          <p:spPr>
            <a:xfrm rot="10800000">
              <a:off x="8954640" y="1977840"/>
              <a:ext cx="12708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25" name="CustomShape 189"/>
            <p:cNvSpPr/>
            <p:nvPr/>
          </p:nvSpPr>
          <p:spPr>
            <a:xfrm rot="10800000">
              <a:off x="8954640" y="1762920"/>
              <a:ext cx="127080" cy="170280"/>
            </a:xfrm>
            <a:custGeom>
              <a:avLst/>
              <a:gdLst/>
              <a:ahLst/>
              <a:rect l="l" t="t" r="r" b="b"/>
              <a:pathLst>
                <a:path w="4856"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26" name="CustomShape 190"/>
            <p:cNvSpPr/>
            <p:nvPr/>
          </p:nvSpPr>
          <p:spPr>
            <a:xfrm rot="10800000">
              <a:off x="8954640" y="154872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27" name="CustomShape 191"/>
            <p:cNvSpPr/>
            <p:nvPr/>
          </p:nvSpPr>
          <p:spPr>
            <a:xfrm rot="10800000">
              <a:off x="8954640" y="1333800"/>
              <a:ext cx="127080" cy="17028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28" name="CustomShape 192"/>
            <p:cNvSpPr/>
            <p:nvPr/>
          </p:nvSpPr>
          <p:spPr>
            <a:xfrm rot="10800000">
              <a:off x="8954640" y="111924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29" name="CustomShape 193"/>
            <p:cNvSpPr/>
            <p:nvPr/>
          </p:nvSpPr>
          <p:spPr>
            <a:xfrm rot="10800000">
              <a:off x="8954640" y="689400"/>
              <a:ext cx="127080" cy="170280"/>
            </a:xfrm>
            <a:custGeom>
              <a:avLst/>
              <a:gdLst/>
              <a:ahLst/>
              <a:rect l="l" t="t" r="r" b="b"/>
              <a:pathLst>
                <a:path w="4856"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30" name="CustomShape 194"/>
            <p:cNvSpPr/>
            <p:nvPr/>
          </p:nvSpPr>
          <p:spPr>
            <a:xfrm rot="10800000">
              <a:off x="8954640" y="474480"/>
              <a:ext cx="127080" cy="17064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31" name="CustomShape 195"/>
            <p:cNvSpPr/>
            <p:nvPr/>
          </p:nvSpPr>
          <p:spPr>
            <a:xfrm rot="10800000">
              <a:off x="8793360" y="7132320"/>
              <a:ext cx="127440" cy="17064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32" name="CustomShape 196"/>
            <p:cNvSpPr/>
            <p:nvPr/>
          </p:nvSpPr>
          <p:spPr>
            <a:xfrm rot="10800000">
              <a:off x="8793360" y="691812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33" name="CustomShape 197"/>
            <p:cNvSpPr/>
            <p:nvPr/>
          </p:nvSpPr>
          <p:spPr>
            <a:xfrm rot="10800000">
              <a:off x="8793360" y="62737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34" name="CustomShape 198"/>
            <p:cNvSpPr/>
            <p:nvPr/>
          </p:nvSpPr>
          <p:spPr>
            <a:xfrm rot="10800000">
              <a:off x="8793360" y="58442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35" name="CustomShape 199"/>
            <p:cNvSpPr/>
            <p:nvPr/>
          </p:nvSpPr>
          <p:spPr>
            <a:xfrm rot="10800000">
              <a:off x="8793360" y="5414400"/>
              <a:ext cx="127440" cy="17028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36" name="CustomShape 200"/>
            <p:cNvSpPr/>
            <p:nvPr/>
          </p:nvSpPr>
          <p:spPr>
            <a:xfrm rot="10800000">
              <a:off x="8793360" y="477000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37" name="CustomShape 201"/>
            <p:cNvSpPr/>
            <p:nvPr/>
          </p:nvSpPr>
          <p:spPr>
            <a:xfrm rot="10800000">
              <a:off x="8793360" y="434016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38" name="CustomShape 202"/>
            <p:cNvSpPr/>
            <p:nvPr/>
          </p:nvSpPr>
          <p:spPr>
            <a:xfrm rot="10800000">
              <a:off x="8793360" y="369648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39" name="CustomShape 203"/>
            <p:cNvSpPr/>
            <p:nvPr/>
          </p:nvSpPr>
          <p:spPr>
            <a:xfrm rot="10800000">
              <a:off x="8793360" y="326664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40" name="CustomShape 204"/>
            <p:cNvSpPr/>
            <p:nvPr/>
          </p:nvSpPr>
          <p:spPr>
            <a:xfrm rot="10800000">
              <a:off x="8793360" y="305208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41" name="CustomShape 205"/>
            <p:cNvSpPr/>
            <p:nvPr/>
          </p:nvSpPr>
          <p:spPr>
            <a:xfrm rot="10800000">
              <a:off x="8793360" y="262224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42" name="CustomShape 206"/>
            <p:cNvSpPr/>
            <p:nvPr/>
          </p:nvSpPr>
          <p:spPr>
            <a:xfrm rot="10800000">
              <a:off x="8793360" y="2407320"/>
              <a:ext cx="127440" cy="17064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43" name="CustomShape 207"/>
            <p:cNvSpPr/>
            <p:nvPr/>
          </p:nvSpPr>
          <p:spPr>
            <a:xfrm rot="10800000">
              <a:off x="8793360" y="219276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44" name="CustomShape 208"/>
            <p:cNvSpPr/>
            <p:nvPr/>
          </p:nvSpPr>
          <p:spPr>
            <a:xfrm rot="10800000">
              <a:off x="8793360" y="1762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45" name="CustomShape 209"/>
            <p:cNvSpPr/>
            <p:nvPr/>
          </p:nvSpPr>
          <p:spPr>
            <a:xfrm rot="10800000">
              <a:off x="8793360" y="1548720"/>
              <a:ext cx="127440" cy="170280"/>
            </a:xfrm>
            <a:custGeom>
              <a:avLst/>
              <a:gdLst/>
              <a:ahLst/>
              <a:rect l="l" t="t" r="r" b="b"/>
              <a:pathLst>
                <a:path w="4857" h="4856">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46" name="CustomShape 210"/>
            <p:cNvSpPr/>
            <p:nvPr/>
          </p:nvSpPr>
          <p:spPr>
            <a:xfrm rot="10800000">
              <a:off x="8793360" y="904320"/>
              <a:ext cx="127440" cy="170280"/>
            </a:xfrm>
            <a:custGeom>
              <a:avLst/>
              <a:gdLst/>
              <a:ahLst/>
              <a:rect l="l" t="t" r="r" b="b"/>
              <a:pathLst>
                <a:path w="4857"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47" name="CustomShape 211"/>
            <p:cNvSpPr/>
            <p:nvPr/>
          </p:nvSpPr>
          <p:spPr>
            <a:xfrm rot="10800000">
              <a:off x="8793360" y="474480"/>
              <a:ext cx="127440" cy="170640"/>
            </a:xfrm>
            <a:custGeom>
              <a:avLst/>
              <a:gdLst/>
              <a:ahLst/>
              <a:rect l="l" t="t" r="r" b="b"/>
              <a:pathLst>
                <a:path w="4857"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48" name="CustomShape 212"/>
            <p:cNvSpPr/>
            <p:nvPr/>
          </p:nvSpPr>
          <p:spPr>
            <a:xfrm rot="10800000">
              <a:off x="8793360" y="259920"/>
              <a:ext cx="127440" cy="170280"/>
            </a:xfrm>
            <a:custGeom>
              <a:avLst/>
              <a:gdLst/>
              <a:ahLst/>
              <a:rect l="l" t="t" r="r" b="b"/>
              <a:pathLst>
                <a:path w="4857" h="4856">
                  <a:moveTo>
                    <a:pt x="1" y="0"/>
                  </a:moveTo>
                  <a:lnTo>
                    <a:pt x="1" y="4856"/>
                  </a:lnTo>
                  <a:lnTo>
                    <a:pt x="4856" y="4856"/>
                  </a:lnTo>
                  <a:lnTo>
                    <a:pt x="4856" y="0"/>
                  </a:lnTo>
                  <a:close/>
                </a:path>
              </a:pathLst>
            </a:custGeom>
            <a:solidFill>
              <a:srgbClr val="d3ebd5"/>
            </a:solidFill>
            <a:ln>
              <a:noFill/>
            </a:ln>
          </p:spPr>
          <p:style>
            <a:lnRef idx="0"/>
            <a:fillRef idx="0"/>
            <a:effectRef idx="0"/>
            <a:fontRef idx="minor"/>
          </p:style>
        </p:sp>
        <p:sp>
          <p:nvSpPr>
            <p:cNvPr id="2949" name="CustomShape 213"/>
            <p:cNvSpPr/>
            <p:nvPr/>
          </p:nvSpPr>
          <p:spPr>
            <a:xfrm rot="10800000">
              <a:off x="8632440" y="7132320"/>
              <a:ext cx="127080" cy="17064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950" name="CustomShape 214"/>
            <p:cNvSpPr/>
            <p:nvPr/>
          </p:nvSpPr>
          <p:spPr>
            <a:xfrm rot="10800000">
              <a:off x="8632440" y="584424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951" name="CustomShape 215"/>
            <p:cNvSpPr/>
            <p:nvPr/>
          </p:nvSpPr>
          <p:spPr>
            <a:xfrm rot="10800000">
              <a:off x="8632440" y="47700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952" name="CustomShape 216"/>
            <p:cNvSpPr/>
            <p:nvPr/>
          </p:nvSpPr>
          <p:spPr>
            <a:xfrm rot="10800000">
              <a:off x="8632440" y="369648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953" name="CustomShape 217"/>
            <p:cNvSpPr/>
            <p:nvPr/>
          </p:nvSpPr>
          <p:spPr>
            <a:xfrm rot="10800000">
              <a:off x="8632440" y="2407320"/>
              <a:ext cx="127080" cy="17064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954" name="CustomShape 218"/>
            <p:cNvSpPr/>
            <p:nvPr/>
          </p:nvSpPr>
          <p:spPr>
            <a:xfrm rot="10800000">
              <a:off x="8632440" y="1333800"/>
              <a:ext cx="127080" cy="170280"/>
            </a:xfrm>
            <a:custGeom>
              <a:avLst/>
              <a:gdLst/>
              <a:ahLst/>
              <a:rect l="l" t="t" r="r" b="b"/>
              <a:pathLst>
                <a:path w="4856" h="4856">
                  <a:moveTo>
                    <a:pt x="0" y="0"/>
                  </a:moveTo>
                  <a:lnTo>
                    <a:pt x="0" y="4855"/>
                  </a:lnTo>
                  <a:lnTo>
                    <a:pt x="4856" y="4855"/>
                  </a:lnTo>
                  <a:lnTo>
                    <a:pt x="4856" y="0"/>
                  </a:lnTo>
                  <a:close/>
                </a:path>
              </a:pathLst>
            </a:custGeom>
            <a:solidFill>
              <a:srgbClr val="d3ebd5"/>
            </a:solidFill>
            <a:ln>
              <a:noFill/>
            </a:ln>
          </p:spPr>
          <p:style>
            <a:lnRef idx="0"/>
            <a:fillRef idx="0"/>
            <a:effectRef idx="0"/>
            <a:fontRef idx="minor"/>
          </p:style>
        </p:sp>
        <p:sp>
          <p:nvSpPr>
            <p:cNvPr id="2955" name="CustomShape 219"/>
            <p:cNvSpPr/>
            <p:nvPr/>
          </p:nvSpPr>
          <p:spPr>
            <a:xfrm rot="10800000">
              <a:off x="8632440" y="1119240"/>
              <a:ext cx="127080" cy="170280"/>
            </a:xfrm>
            <a:custGeom>
              <a:avLst/>
              <a:gdLst/>
              <a:ahLst/>
              <a:rect l="l" t="t" r="r" b="b"/>
              <a:pathLst>
                <a:path w="4856" h="4856">
                  <a:moveTo>
                    <a:pt x="0" y="1"/>
                  </a:moveTo>
                  <a:lnTo>
                    <a:pt x="0" y="4856"/>
                  </a:lnTo>
                  <a:lnTo>
                    <a:pt x="4856" y="4856"/>
                  </a:lnTo>
                  <a:lnTo>
                    <a:pt x="4856" y="1"/>
                  </a:lnTo>
                  <a:close/>
                </a:path>
              </a:pathLst>
            </a:custGeom>
            <a:solidFill>
              <a:srgbClr val="d3ebd5"/>
            </a:solidFill>
            <a:ln>
              <a:noFill/>
            </a:ln>
          </p:spPr>
          <p:style>
            <a:lnRef idx="0"/>
            <a:fillRef idx="0"/>
            <a:effectRef idx="0"/>
            <a:fontRef idx="minor"/>
          </p:style>
        </p:sp>
        <p:sp>
          <p:nvSpPr>
            <p:cNvPr id="2956" name="CustomShape 220"/>
            <p:cNvSpPr/>
            <p:nvPr/>
          </p:nvSpPr>
          <p:spPr>
            <a:xfrm rot="10800000">
              <a:off x="8632440" y="259920"/>
              <a:ext cx="127080" cy="170280"/>
            </a:xfrm>
            <a:custGeom>
              <a:avLst/>
              <a:gdLst/>
              <a:ahLst/>
              <a:rect l="l" t="t" r="r" b="b"/>
              <a:pathLst>
                <a:path w="4856" h="4856">
                  <a:moveTo>
                    <a:pt x="0" y="0"/>
                  </a:moveTo>
                  <a:lnTo>
                    <a:pt x="0" y="4856"/>
                  </a:lnTo>
                  <a:lnTo>
                    <a:pt x="4856" y="4856"/>
                  </a:lnTo>
                  <a:lnTo>
                    <a:pt x="4856" y="0"/>
                  </a:lnTo>
                  <a:close/>
                </a:path>
              </a:pathLst>
            </a:custGeom>
            <a:solidFill>
              <a:srgbClr val="d3ebd5"/>
            </a:solidFill>
            <a:ln>
              <a:noFill/>
            </a:ln>
          </p:spPr>
          <p:style>
            <a:lnRef idx="0"/>
            <a:fillRef idx="0"/>
            <a:effectRef idx="0"/>
            <a:fontRef idx="minor"/>
          </p:style>
        </p:sp>
        <p:sp>
          <p:nvSpPr>
            <p:cNvPr id="2957" name="CustomShape 221"/>
            <p:cNvSpPr/>
            <p:nvPr/>
          </p:nvSpPr>
          <p:spPr>
            <a:xfrm rot="10800000">
              <a:off x="8471520" y="6703200"/>
              <a:ext cx="127440" cy="170640"/>
            </a:xfrm>
            <a:custGeom>
              <a:avLst/>
              <a:gdLst/>
              <a:ahLst/>
              <a:rect l="l" t="t" r="r" b="b"/>
              <a:pathLst>
                <a:path w="4856" h="4856">
                  <a:moveTo>
                    <a:pt x="1" y="0"/>
                  </a:moveTo>
                  <a:lnTo>
                    <a:pt x="1" y="4855"/>
                  </a:lnTo>
                  <a:lnTo>
                    <a:pt x="4856" y="4855"/>
                  </a:lnTo>
                  <a:lnTo>
                    <a:pt x="4856" y="0"/>
                  </a:lnTo>
                  <a:close/>
                </a:path>
              </a:pathLst>
            </a:custGeom>
            <a:solidFill>
              <a:srgbClr val="d3ebd5"/>
            </a:solidFill>
            <a:ln>
              <a:noFill/>
            </a:ln>
          </p:spPr>
          <p:style>
            <a:lnRef idx="0"/>
            <a:fillRef idx="0"/>
            <a:effectRef idx="0"/>
            <a:fontRef idx="minor"/>
          </p:style>
        </p:sp>
        <p:sp>
          <p:nvSpPr>
            <p:cNvPr id="2958" name="CustomShape 222"/>
            <p:cNvSpPr/>
            <p:nvPr/>
          </p:nvSpPr>
          <p:spPr>
            <a:xfrm rot="10800000">
              <a:off x="8471520" y="5414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sp>
          <p:nvSpPr>
            <p:cNvPr id="2959" name="CustomShape 223"/>
            <p:cNvSpPr/>
            <p:nvPr/>
          </p:nvSpPr>
          <p:spPr>
            <a:xfrm rot="10800000">
              <a:off x="8471520" y="3911400"/>
              <a:ext cx="127440" cy="170280"/>
            </a:xfrm>
            <a:custGeom>
              <a:avLst/>
              <a:gdLst/>
              <a:ahLst/>
              <a:rect l="l" t="t" r="r" b="b"/>
              <a:pathLst>
                <a:path w="4856" h="4857">
                  <a:moveTo>
                    <a:pt x="1" y="1"/>
                  </a:moveTo>
                  <a:lnTo>
                    <a:pt x="1" y="4856"/>
                  </a:lnTo>
                  <a:lnTo>
                    <a:pt x="4856" y="4856"/>
                  </a:lnTo>
                  <a:lnTo>
                    <a:pt x="4856" y="1"/>
                  </a:lnTo>
                  <a:close/>
                </a:path>
              </a:pathLst>
            </a:custGeom>
            <a:solidFill>
              <a:srgbClr val="d3ebd5"/>
            </a:solidFill>
            <a:ln>
              <a:noFill/>
            </a:ln>
          </p:spPr>
          <p:style>
            <a:lnRef idx="0"/>
            <a:fillRef idx="0"/>
            <a:effectRef idx="0"/>
            <a:fontRef idx="minor"/>
          </p:style>
        </p:sp>
      </p:grpSp>
      <p:grpSp>
        <p:nvGrpSpPr>
          <p:cNvPr id="2960" name="Group 224"/>
          <p:cNvGrpSpPr/>
          <p:nvPr/>
        </p:nvGrpSpPr>
        <p:grpSpPr>
          <a:xfrm>
            <a:off x="8471520" y="44640"/>
            <a:ext cx="1254600" cy="7472880"/>
            <a:chOff x="8471520" y="44640"/>
            <a:chExt cx="1254600" cy="7472880"/>
          </a:xfrm>
        </p:grpSpPr>
        <p:sp>
          <p:nvSpPr>
            <p:cNvPr id="2961" name="CustomShape 225"/>
            <p:cNvSpPr/>
            <p:nvPr/>
          </p:nvSpPr>
          <p:spPr>
            <a:xfrm rot="10800000">
              <a:off x="9599040" y="71323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962" name="CustomShape 226"/>
            <p:cNvSpPr/>
            <p:nvPr/>
          </p:nvSpPr>
          <p:spPr>
            <a:xfrm rot="10800000">
              <a:off x="95990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963" name="CustomShape 227"/>
            <p:cNvSpPr/>
            <p:nvPr/>
          </p:nvSpPr>
          <p:spPr>
            <a:xfrm rot="10800000">
              <a:off x="9599040" y="36961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964" name="CustomShape 228"/>
            <p:cNvSpPr/>
            <p:nvPr/>
          </p:nvSpPr>
          <p:spPr>
            <a:xfrm rot="10800000">
              <a:off x="95990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965" name="CustomShape 229"/>
            <p:cNvSpPr/>
            <p:nvPr/>
          </p:nvSpPr>
          <p:spPr>
            <a:xfrm rot="10800000">
              <a:off x="94377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966" name="CustomShape 230"/>
            <p:cNvSpPr/>
            <p:nvPr/>
          </p:nvSpPr>
          <p:spPr>
            <a:xfrm rot="10800000">
              <a:off x="9437760" y="67032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967" name="CustomShape 231"/>
            <p:cNvSpPr/>
            <p:nvPr/>
          </p:nvSpPr>
          <p:spPr>
            <a:xfrm rot="10800000">
              <a:off x="9437760" y="62737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968" name="CustomShape 232"/>
            <p:cNvSpPr/>
            <p:nvPr/>
          </p:nvSpPr>
          <p:spPr>
            <a:xfrm rot="10800000">
              <a:off x="9437760" y="541440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69" name="CustomShape 233"/>
            <p:cNvSpPr/>
            <p:nvPr/>
          </p:nvSpPr>
          <p:spPr>
            <a:xfrm rot="10800000">
              <a:off x="9437760" y="519948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970" name="CustomShape 234"/>
            <p:cNvSpPr/>
            <p:nvPr/>
          </p:nvSpPr>
          <p:spPr>
            <a:xfrm rot="10800000">
              <a:off x="94377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971" name="CustomShape 235"/>
            <p:cNvSpPr/>
            <p:nvPr/>
          </p:nvSpPr>
          <p:spPr>
            <a:xfrm rot="10800000">
              <a:off x="9437760" y="45550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72" name="CustomShape 236"/>
            <p:cNvSpPr/>
            <p:nvPr/>
          </p:nvSpPr>
          <p:spPr>
            <a:xfrm rot="10800000">
              <a:off x="9437760" y="434016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973" name="CustomShape 237"/>
            <p:cNvSpPr/>
            <p:nvPr/>
          </p:nvSpPr>
          <p:spPr>
            <a:xfrm rot="10800000">
              <a:off x="9437760" y="348156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74" name="CustomShape 238"/>
            <p:cNvSpPr/>
            <p:nvPr/>
          </p:nvSpPr>
          <p:spPr>
            <a:xfrm rot="10800000">
              <a:off x="9437760" y="32666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975" name="CustomShape 239"/>
            <p:cNvSpPr/>
            <p:nvPr/>
          </p:nvSpPr>
          <p:spPr>
            <a:xfrm rot="10800000">
              <a:off x="9437760" y="305172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76" name="CustomShape 240"/>
            <p:cNvSpPr/>
            <p:nvPr/>
          </p:nvSpPr>
          <p:spPr>
            <a:xfrm rot="10800000">
              <a:off x="9437760" y="219240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977" name="CustomShape 241"/>
            <p:cNvSpPr/>
            <p:nvPr/>
          </p:nvSpPr>
          <p:spPr>
            <a:xfrm rot="10800000">
              <a:off x="94377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78" name="CustomShape 242"/>
            <p:cNvSpPr/>
            <p:nvPr/>
          </p:nvSpPr>
          <p:spPr>
            <a:xfrm rot="10800000">
              <a:off x="9437760" y="133380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979" name="CustomShape 243"/>
            <p:cNvSpPr/>
            <p:nvPr/>
          </p:nvSpPr>
          <p:spPr>
            <a:xfrm rot="10800000">
              <a:off x="9437760" y="11188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80" name="CustomShape 244"/>
            <p:cNvSpPr/>
            <p:nvPr/>
          </p:nvSpPr>
          <p:spPr>
            <a:xfrm rot="10800000">
              <a:off x="9437760" y="90396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981" name="CustomShape 245"/>
            <p:cNvSpPr/>
            <p:nvPr/>
          </p:nvSpPr>
          <p:spPr>
            <a:xfrm rot="10800000">
              <a:off x="9437760" y="47448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82" name="CustomShape 246"/>
            <p:cNvSpPr/>
            <p:nvPr/>
          </p:nvSpPr>
          <p:spPr>
            <a:xfrm rot="10800000">
              <a:off x="92768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983" name="CustomShape 247"/>
            <p:cNvSpPr/>
            <p:nvPr/>
          </p:nvSpPr>
          <p:spPr>
            <a:xfrm rot="10800000">
              <a:off x="9276840" y="691812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984" name="CustomShape 248"/>
            <p:cNvSpPr/>
            <p:nvPr/>
          </p:nvSpPr>
          <p:spPr>
            <a:xfrm rot="10800000">
              <a:off x="9276840" y="64882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985" name="CustomShape 249"/>
            <p:cNvSpPr/>
            <p:nvPr/>
          </p:nvSpPr>
          <p:spPr>
            <a:xfrm rot="10800000">
              <a:off x="9276840" y="62737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986" name="CustomShape 250"/>
            <p:cNvSpPr/>
            <p:nvPr/>
          </p:nvSpPr>
          <p:spPr>
            <a:xfrm rot="10800000">
              <a:off x="9276840" y="5414400"/>
              <a:ext cx="127080" cy="170280"/>
            </a:xfrm>
            <a:custGeom>
              <a:avLst/>
              <a:gdLst/>
              <a:ahLst/>
              <a:rect l="l" t="t" r="r" b="b"/>
              <a:pathLst>
                <a:path w="4856"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987" name="CustomShape 251"/>
            <p:cNvSpPr/>
            <p:nvPr/>
          </p:nvSpPr>
          <p:spPr>
            <a:xfrm rot="10800000">
              <a:off x="9276840" y="45550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988" name="CustomShape 252"/>
            <p:cNvSpPr/>
            <p:nvPr/>
          </p:nvSpPr>
          <p:spPr>
            <a:xfrm rot="10800000">
              <a:off x="92768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989" name="CustomShape 253"/>
            <p:cNvSpPr/>
            <p:nvPr/>
          </p:nvSpPr>
          <p:spPr>
            <a:xfrm rot="10800000">
              <a:off x="9276840" y="412596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990" name="CustomShape 254"/>
            <p:cNvSpPr/>
            <p:nvPr/>
          </p:nvSpPr>
          <p:spPr>
            <a:xfrm rot="10800000">
              <a:off x="9276840" y="283680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991" name="CustomShape 255"/>
            <p:cNvSpPr/>
            <p:nvPr/>
          </p:nvSpPr>
          <p:spPr>
            <a:xfrm rot="10800000">
              <a:off x="9276840" y="1762920"/>
              <a:ext cx="127080" cy="170280"/>
            </a:xfrm>
            <a:custGeom>
              <a:avLst/>
              <a:gdLst/>
              <a:ahLst/>
              <a:rect l="l" t="t" r="r" b="b"/>
              <a:pathLst>
                <a:path w="4856"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2992" name="CustomShape 256"/>
            <p:cNvSpPr/>
            <p:nvPr/>
          </p:nvSpPr>
          <p:spPr>
            <a:xfrm rot="10800000">
              <a:off x="9276840" y="111888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993" name="CustomShape 257"/>
            <p:cNvSpPr/>
            <p:nvPr/>
          </p:nvSpPr>
          <p:spPr>
            <a:xfrm rot="10800000">
              <a:off x="9276840" y="903960"/>
              <a:ext cx="127080" cy="17064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2994" name="CustomShape 258"/>
            <p:cNvSpPr/>
            <p:nvPr/>
          </p:nvSpPr>
          <p:spPr>
            <a:xfrm rot="10800000">
              <a:off x="9276840" y="44640"/>
              <a:ext cx="127080" cy="17064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2995" name="CustomShape 259"/>
            <p:cNvSpPr/>
            <p:nvPr/>
          </p:nvSpPr>
          <p:spPr>
            <a:xfrm rot="10800000">
              <a:off x="9115560" y="734724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2996" name="CustomShape 260"/>
            <p:cNvSpPr/>
            <p:nvPr/>
          </p:nvSpPr>
          <p:spPr>
            <a:xfrm rot="10800000">
              <a:off x="9115560" y="7132320"/>
              <a:ext cx="127440" cy="170280"/>
            </a:xfrm>
            <a:custGeom>
              <a:avLst/>
              <a:gdLst/>
              <a:ahLst/>
              <a:rect l="l" t="t" r="r" b="b"/>
              <a:pathLst>
                <a:path w="4856" h="4856">
                  <a:moveTo>
                    <a:pt x="0" y="0"/>
                  </a:moveTo>
                  <a:lnTo>
                    <a:pt x="0" y="4856"/>
                  </a:lnTo>
                  <a:lnTo>
                    <a:pt x="4855" y="4856"/>
                  </a:lnTo>
                  <a:lnTo>
                    <a:pt x="4855" y="0"/>
                  </a:lnTo>
                  <a:close/>
                </a:path>
              </a:pathLst>
            </a:custGeom>
            <a:solidFill>
              <a:srgbClr val="80bfb7"/>
            </a:solidFill>
            <a:ln>
              <a:noFill/>
            </a:ln>
          </p:spPr>
          <p:style>
            <a:lnRef idx="0"/>
            <a:fillRef idx="0"/>
            <a:effectRef idx="0"/>
            <a:fontRef idx="minor"/>
          </p:style>
        </p:sp>
        <p:sp>
          <p:nvSpPr>
            <p:cNvPr id="2997" name="CustomShape 261"/>
            <p:cNvSpPr/>
            <p:nvPr/>
          </p:nvSpPr>
          <p:spPr>
            <a:xfrm rot="10800000">
              <a:off x="9115560" y="648828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98" name="CustomShape 262"/>
            <p:cNvSpPr/>
            <p:nvPr/>
          </p:nvSpPr>
          <p:spPr>
            <a:xfrm rot="10800000">
              <a:off x="9115560" y="605880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2999" name="CustomShape 263"/>
            <p:cNvSpPr/>
            <p:nvPr/>
          </p:nvSpPr>
          <p:spPr>
            <a:xfrm rot="10800000">
              <a:off x="9115560" y="4984560"/>
              <a:ext cx="127440" cy="170280"/>
            </a:xfrm>
            <a:custGeom>
              <a:avLst/>
              <a:gdLst/>
              <a:ahLst/>
              <a:rect l="l" t="t" r="r" b="b"/>
              <a:pathLst>
                <a:path w="4856" h="4856">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000" name="CustomShape 264"/>
            <p:cNvSpPr/>
            <p:nvPr/>
          </p:nvSpPr>
          <p:spPr>
            <a:xfrm rot="10800000">
              <a:off x="9115560" y="4769640"/>
              <a:ext cx="127440" cy="17064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001" name="CustomShape 265"/>
            <p:cNvSpPr/>
            <p:nvPr/>
          </p:nvSpPr>
          <p:spPr>
            <a:xfrm rot="10800000">
              <a:off x="9115560" y="2407320"/>
              <a:ext cx="127440" cy="170280"/>
            </a:xfrm>
            <a:custGeom>
              <a:avLst/>
              <a:gdLst/>
              <a:ahLst/>
              <a:rect l="l" t="t" r="r" b="b"/>
              <a:pathLst>
                <a:path w="4856" h="4856">
                  <a:moveTo>
                    <a:pt x="0" y="0"/>
                  </a:moveTo>
                  <a:lnTo>
                    <a:pt x="0" y="4855"/>
                  </a:lnTo>
                  <a:lnTo>
                    <a:pt x="4855" y="4855"/>
                  </a:lnTo>
                  <a:lnTo>
                    <a:pt x="4855" y="0"/>
                  </a:lnTo>
                  <a:close/>
                </a:path>
              </a:pathLst>
            </a:custGeom>
            <a:solidFill>
              <a:srgbClr val="80bfb7"/>
            </a:solidFill>
            <a:ln>
              <a:noFill/>
            </a:ln>
          </p:spPr>
          <p:style>
            <a:lnRef idx="0"/>
            <a:fillRef idx="0"/>
            <a:effectRef idx="0"/>
            <a:fontRef idx="minor"/>
          </p:style>
        </p:sp>
        <p:sp>
          <p:nvSpPr>
            <p:cNvPr id="3002" name="CustomShape 266"/>
            <p:cNvSpPr/>
            <p:nvPr/>
          </p:nvSpPr>
          <p:spPr>
            <a:xfrm rot="10800000">
              <a:off x="9115560" y="1977840"/>
              <a:ext cx="127440" cy="170280"/>
            </a:xfrm>
            <a:custGeom>
              <a:avLst/>
              <a:gdLst/>
              <a:ahLst/>
              <a:rect l="l" t="t" r="r" b="b"/>
              <a:pathLst>
                <a:path w="4856" h="4857">
                  <a:moveTo>
                    <a:pt x="0" y="1"/>
                  </a:moveTo>
                  <a:lnTo>
                    <a:pt x="0" y="4856"/>
                  </a:lnTo>
                  <a:lnTo>
                    <a:pt x="4855" y="4856"/>
                  </a:lnTo>
                  <a:lnTo>
                    <a:pt x="4855" y="1"/>
                  </a:lnTo>
                  <a:close/>
                </a:path>
              </a:pathLst>
            </a:custGeom>
            <a:solidFill>
              <a:srgbClr val="80bfb7"/>
            </a:solidFill>
            <a:ln>
              <a:noFill/>
            </a:ln>
          </p:spPr>
          <p:style>
            <a:lnRef idx="0"/>
            <a:fillRef idx="0"/>
            <a:effectRef idx="0"/>
            <a:fontRef idx="minor"/>
          </p:style>
        </p:sp>
        <p:sp>
          <p:nvSpPr>
            <p:cNvPr id="3003" name="CustomShape 267"/>
            <p:cNvSpPr/>
            <p:nvPr/>
          </p:nvSpPr>
          <p:spPr>
            <a:xfrm rot="10800000">
              <a:off x="8954640" y="734724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004" name="CustomShape 268"/>
            <p:cNvSpPr/>
            <p:nvPr/>
          </p:nvSpPr>
          <p:spPr>
            <a:xfrm rot="10800000">
              <a:off x="8954640" y="670320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005" name="CustomShape 269"/>
            <p:cNvSpPr/>
            <p:nvPr/>
          </p:nvSpPr>
          <p:spPr>
            <a:xfrm rot="10800000">
              <a:off x="8954640" y="434016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006" name="CustomShape 270"/>
            <p:cNvSpPr/>
            <p:nvPr/>
          </p:nvSpPr>
          <p:spPr>
            <a:xfrm rot="10800000">
              <a:off x="8954640" y="305172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007" name="CustomShape 271"/>
            <p:cNvSpPr/>
            <p:nvPr/>
          </p:nvSpPr>
          <p:spPr>
            <a:xfrm rot="10800000">
              <a:off x="8954640" y="2407320"/>
              <a:ext cx="127080" cy="170280"/>
            </a:xfrm>
            <a:custGeom>
              <a:avLst/>
              <a:gdLst/>
              <a:ahLst/>
              <a:rect l="l" t="t" r="r" b="b"/>
              <a:pathLst>
                <a:path w="4856" h="4856">
                  <a:moveTo>
                    <a:pt x="1" y="0"/>
                  </a:moveTo>
                  <a:lnTo>
                    <a:pt x="1" y="4855"/>
                  </a:lnTo>
                  <a:lnTo>
                    <a:pt x="4856" y="4855"/>
                  </a:lnTo>
                  <a:lnTo>
                    <a:pt x="4856" y="0"/>
                  </a:lnTo>
                  <a:close/>
                </a:path>
              </a:pathLst>
            </a:custGeom>
            <a:solidFill>
              <a:srgbClr val="80bfb7"/>
            </a:solidFill>
            <a:ln>
              <a:noFill/>
            </a:ln>
          </p:spPr>
          <p:style>
            <a:lnRef idx="0"/>
            <a:fillRef idx="0"/>
            <a:effectRef idx="0"/>
            <a:fontRef idx="minor"/>
          </p:style>
        </p:sp>
        <p:sp>
          <p:nvSpPr>
            <p:cNvPr id="3008" name="CustomShape 272"/>
            <p:cNvSpPr/>
            <p:nvPr/>
          </p:nvSpPr>
          <p:spPr>
            <a:xfrm rot="10800000">
              <a:off x="8793360" y="5628960"/>
              <a:ext cx="127080" cy="170640"/>
            </a:xfrm>
            <a:custGeom>
              <a:avLst/>
              <a:gdLst/>
              <a:ahLst/>
              <a:rect l="l" t="t" r="r" b="b"/>
              <a:pathLst>
                <a:path w="4857" h="4856">
                  <a:moveTo>
                    <a:pt x="1" y="0"/>
                  </a:moveTo>
                  <a:lnTo>
                    <a:pt x="1" y="4856"/>
                  </a:lnTo>
                  <a:lnTo>
                    <a:pt x="4856" y="4856"/>
                  </a:lnTo>
                  <a:lnTo>
                    <a:pt x="4856" y="0"/>
                  </a:lnTo>
                  <a:close/>
                </a:path>
              </a:pathLst>
            </a:custGeom>
            <a:solidFill>
              <a:srgbClr val="80bfb7"/>
            </a:solidFill>
            <a:ln>
              <a:noFill/>
            </a:ln>
          </p:spPr>
          <p:style>
            <a:lnRef idx="0"/>
            <a:fillRef idx="0"/>
            <a:effectRef idx="0"/>
            <a:fontRef idx="minor"/>
          </p:style>
        </p:sp>
        <p:sp>
          <p:nvSpPr>
            <p:cNvPr id="3009" name="CustomShape 273"/>
            <p:cNvSpPr/>
            <p:nvPr/>
          </p:nvSpPr>
          <p:spPr>
            <a:xfrm rot="10800000">
              <a:off x="8793360" y="3911040"/>
              <a:ext cx="127080" cy="170280"/>
            </a:xfrm>
            <a:custGeom>
              <a:avLst/>
              <a:gdLst/>
              <a:ahLst/>
              <a:rect l="l" t="t" r="r" b="b"/>
              <a:pathLst>
                <a:path w="4857" h="4857">
                  <a:moveTo>
                    <a:pt x="1" y="1"/>
                  </a:moveTo>
                  <a:lnTo>
                    <a:pt x="1" y="4856"/>
                  </a:lnTo>
                  <a:lnTo>
                    <a:pt x="4856" y="4856"/>
                  </a:lnTo>
                  <a:lnTo>
                    <a:pt x="4856" y="1"/>
                  </a:lnTo>
                  <a:close/>
                </a:path>
              </a:pathLst>
            </a:custGeom>
            <a:solidFill>
              <a:srgbClr val="80bfb7"/>
            </a:solidFill>
            <a:ln>
              <a:noFill/>
            </a:ln>
          </p:spPr>
          <p:style>
            <a:lnRef idx="0"/>
            <a:fillRef idx="0"/>
            <a:effectRef idx="0"/>
            <a:fontRef idx="minor"/>
          </p:style>
        </p:sp>
        <p:sp>
          <p:nvSpPr>
            <p:cNvPr id="3010" name="CustomShape 274"/>
            <p:cNvSpPr/>
            <p:nvPr/>
          </p:nvSpPr>
          <p:spPr>
            <a:xfrm rot="10800000">
              <a:off x="8471520" y="689400"/>
              <a:ext cx="127080" cy="170280"/>
            </a:xfrm>
            <a:custGeom>
              <a:avLst/>
              <a:gdLst/>
              <a:ahLst/>
              <a:rect l="l" t="t" r="r" b="b"/>
              <a:pathLst>
                <a:path w="4856" h="4856">
                  <a:moveTo>
                    <a:pt x="1" y="1"/>
                  </a:moveTo>
                  <a:lnTo>
                    <a:pt x="1" y="4856"/>
                  </a:lnTo>
                  <a:lnTo>
                    <a:pt x="4856" y="4856"/>
                  </a:lnTo>
                  <a:lnTo>
                    <a:pt x="4856" y="1"/>
                  </a:lnTo>
                  <a:close/>
                </a:path>
              </a:pathLst>
            </a:custGeom>
            <a:solidFill>
              <a:srgbClr val="80bfb7"/>
            </a:solidFill>
            <a:ln>
              <a:noFill/>
            </a:ln>
          </p:spPr>
          <p:style>
            <a:lnRef idx="0"/>
            <a:fillRef idx="0"/>
            <a:effectRef idx="0"/>
            <a:fontRef idx="minor"/>
          </p:style>
        </p:sp>
      </p:grpSp>
      <p:sp>
        <p:nvSpPr>
          <p:cNvPr id="3011" name="PlaceHolder 27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012" name="PlaceHolder 27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7.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9" name="CustomShape 1"/>
          <p:cNvSpPr/>
          <p:nvPr/>
        </p:nvSpPr>
        <p:spPr>
          <a:xfrm>
            <a:off x="819360" y="1751760"/>
            <a:ext cx="5946480" cy="1702080"/>
          </a:xfrm>
          <a:prstGeom prst="rect">
            <a:avLst/>
          </a:prstGeom>
          <a:noFill/>
          <a:ln>
            <a:noFill/>
          </a:ln>
        </p:spPr>
        <p:style>
          <a:lnRef idx="0"/>
          <a:fillRef idx="0"/>
          <a:effectRef idx="0"/>
          <a:fontRef idx="minor"/>
        </p:style>
        <p:txBody>
          <a:bodyPr lIns="90000" rIns="90000" tIns="91440" bIns="91440"/>
          <a:p>
            <a:pPr>
              <a:lnSpc>
                <a:spcPct val="100000"/>
              </a:lnSpc>
            </a:pPr>
            <a:r>
              <a:rPr b="0" lang="en-IN" sz="6000" spc="-1" strike="noStrike">
                <a:solidFill>
                  <a:srgbClr val="80bfb7"/>
                </a:solidFill>
                <a:latin typeface="Dosis Light"/>
                <a:ea typeface="Dosis Light"/>
              </a:rPr>
              <a:t>RecOmax</a:t>
            </a:r>
            <a:br/>
            <a:r>
              <a:rPr b="0" lang="en-IN" sz="4000" spc="-1" strike="noStrike">
                <a:solidFill>
                  <a:srgbClr val="3399ff"/>
                </a:solidFill>
                <a:latin typeface="Dosis Light"/>
                <a:ea typeface="Dosis Light"/>
              </a:rPr>
              <a:t>Recommendation platform</a:t>
            </a:r>
            <a:endParaRPr b="0" lang="en-IN" sz="4000" spc="-1" strike="noStrike">
              <a:latin typeface="Arial"/>
            </a:endParaRPr>
          </a:p>
        </p:txBody>
      </p:sp>
      <p:pic>
        <p:nvPicPr>
          <p:cNvPr id="3050" name="" descr=""/>
          <p:cNvPicPr/>
          <p:nvPr/>
        </p:nvPicPr>
        <p:blipFill>
          <a:blip r:embed="rId1">
            <a:lum bright="-15000"/>
          </a:blip>
          <a:stretch/>
        </p:blipFill>
        <p:spPr>
          <a:xfrm>
            <a:off x="78120" y="72000"/>
            <a:ext cx="569520" cy="573840"/>
          </a:xfrm>
          <a:prstGeom prst="rect">
            <a:avLst/>
          </a:prstGeom>
          <a:ln>
            <a:noFill/>
          </a:ln>
        </p:spPr>
      </p:pic>
      <p:sp>
        <p:nvSpPr>
          <p:cNvPr id="3051" name="CustomShape 2"/>
          <p:cNvSpPr/>
          <p:nvPr/>
        </p:nvSpPr>
        <p:spPr>
          <a:xfrm>
            <a:off x="64800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2" name="CustomShape 1"/>
          <p:cNvSpPr/>
          <p:nvPr/>
        </p:nvSpPr>
        <p:spPr>
          <a:xfrm>
            <a:off x="791640" y="2547360"/>
            <a:ext cx="7450560" cy="43779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Overtime we have planned on making this project in to a full fledged tools with big data integration and real time online data integration. </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Using big data tool such as Hadoop and Mapreduce, we want to take this project one notch higher by computing tremendous amounts of data. </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Another plan is to based on the fact that online sales data is available almost immediately. This means that using that data will give the engine an edge over any older historical data prediction model. </a:t>
            </a:r>
            <a:endParaRPr b="0" lang="en-IN" sz="2060" spc="-1" strike="noStrike">
              <a:latin typeface="Arial"/>
            </a:endParaRPr>
          </a:p>
          <a:p>
            <a:pPr>
              <a:lnSpc>
                <a:spcPct val="100000"/>
              </a:lnSpc>
            </a:pPr>
            <a:endParaRPr b="0" lang="en-IN" sz="2060" spc="-1" strike="noStrike">
              <a:latin typeface="Arial"/>
            </a:endParaRPr>
          </a:p>
          <a:p>
            <a:pPr>
              <a:lnSpc>
                <a:spcPct val="100000"/>
              </a:lnSpc>
            </a:pPr>
            <a:endParaRPr b="0" lang="en-IN" sz="2060" spc="-1" strike="noStrike">
              <a:latin typeface="Arial"/>
            </a:endParaRPr>
          </a:p>
        </p:txBody>
      </p:sp>
      <p:sp>
        <p:nvSpPr>
          <p:cNvPr id="3093" name="CustomShape 2"/>
          <p:cNvSpPr/>
          <p:nvPr/>
        </p:nvSpPr>
        <p:spPr>
          <a:xfrm>
            <a:off x="100800" y="6937560"/>
            <a:ext cx="602280" cy="575640"/>
          </a:xfrm>
          <a:prstGeom prst="rect">
            <a:avLst/>
          </a:prstGeom>
          <a:noFill/>
          <a:ln>
            <a:noFill/>
          </a:ln>
        </p:spPr>
        <p:style>
          <a:lnRef idx="0"/>
          <a:fillRef idx="0"/>
          <a:effectRef idx="0"/>
          <a:fontRef idx="minor"/>
        </p:style>
      </p:sp>
      <p:sp>
        <p:nvSpPr>
          <p:cNvPr id="3094" name="CustomShape 3"/>
          <p:cNvSpPr/>
          <p:nvPr/>
        </p:nvSpPr>
        <p:spPr>
          <a:xfrm>
            <a:off x="791640" y="108648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Product roadmap</a:t>
            </a:r>
            <a:endParaRPr b="0" lang="en-IN" sz="3600" spc="-1" strike="noStrike">
              <a:latin typeface="Arial"/>
            </a:endParaRPr>
          </a:p>
        </p:txBody>
      </p:sp>
      <p:pic>
        <p:nvPicPr>
          <p:cNvPr id="3095" name="" descr=""/>
          <p:cNvPicPr/>
          <p:nvPr/>
        </p:nvPicPr>
        <p:blipFill>
          <a:blip r:embed="rId1">
            <a:lum bright="-15000"/>
          </a:blip>
          <a:stretch/>
        </p:blipFill>
        <p:spPr>
          <a:xfrm>
            <a:off x="78480" y="72000"/>
            <a:ext cx="569520" cy="573840"/>
          </a:xfrm>
          <a:prstGeom prst="rect">
            <a:avLst/>
          </a:prstGeom>
          <a:ln>
            <a:noFill/>
          </a:ln>
        </p:spPr>
      </p:pic>
      <p:sp>
        <p:nvSpPr>
          <p:cNvPr id="3096" name="CustomShape 4"/>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7" name="CustomShape 1"/>
          <p:cNvSpPr/>
          <p:nvPr/>
        </p:nvSpPr>
        <p:spPr>
          <a:xfrm>
            <a:off x="791640" y="108648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THANKS!</a:t>
            </a:r>
            <a:endParaRPr b="0" lang="en-IN" sz="3600" spc="-1" strike="noStrike">
              <a:latin typeface="Arial"/>
            </a:endParaRPr>
          </a:p>
        </p:txBody>
      </p:sp>
      <p:sp>
        <p:nvSpPr>
          <p:cNvPr id="3098" name="CustomShape 2"/>
          <p:cNvSpPr/>
          <p:nvPr/>
        </p:nvSpPr>
        <p:spPr>
          <a:xfrm>
            <a:off x="467280" y="2592000"/>
            <a:ext cx="7954560" cy="43779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marL="457200" indent="-378360">
              <a:lnSpc>
                <a:spcPct val="100000"/>
              </a:lnSpc>
              <a:buClr>
                <a:srgbClr val="d3ebd5"/>
              </a:buClr>
              <a:buFont typeface="Titillium Web Light"/>
              <a:buChar char="▪"/>
            </a:pPr>
            <a:r>
              <a:rPr b="0" lang="en-IN" sz="2400" spc="-1" strike="noStrike">
                <a:solidFill>
                  <a:srgbClr val="003b55"/>
                </a:solidFill>
                <a:latin typeface="Titillium Web Light"/>
                <a:ea typeface="Titillium Web Light"/>
              </a:rPr>
              <a:t>Team DSC_VIT powered by Google Developers</a:t>
            </a:r>
            <a:endParaRPr b="0" lang="en-IN" sz="2400" spc="-1" strike="noStrike">
              <a:latin typeface="Arial"/>
            </a:endParaRPr>
          </a:p>
          <a:p>
            <a:pPr>
              <a:lnSpc>
                <a:spcPct val="100000"/>
              </a:lnSpc>
            </a:pPr>
            <a:endParaRPr b="0" lang="en-IN" sz="2400" spc="-1" strike="noStrike">
              <a:latin typeface="Arial"/>
            </a:endParaRPr>
          </a:p>
          <a:p>
            <a:pPr marL="457200" indent="-378360">
              <a:lnSpc>
                <a:spcPct val="100000"/>
              </a:lnSpc>
              <a:buClr>
                <a:srgbClr val="d3ebd5"/>
              </a:buClr>
              <a:buFont typeface="Titillium Web Light"/>
              <a:buChar char="▪"/>
            </a:pPr>
            <a:r>
              <a:rPr b="1" lang="en-IN" sz="2400" spc="-1" strike="noStrike">
                <a:solidFill>
                  <a:srgbClr val="003b55"/>
                </a:solidFill>
                <a:latin typeface="Titillium Web Light"/>
                <a:ea typeface="Titillium Web Light"/>
              </a:rPr>
              <a:t>Any questions?</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marL="457200" indent="-378360">
              <a:lnSpc>
                <a:spcPct val="100000"/>
              </a:lnSpc>
              <a:buClr>
                <a:srgbClr val="d3ebd5"/>
              </a:buClr>
              <a:buFont typeface="Titillium Web Light"/>
              <a:buChar char="▪"/>
            </a:pPr>
            <a:r>
              <a:rPr b="0" lang="en-IN" sz="2400" spc="-1" strike="noStrike">
                <a:solidFill>
                  <a:srgbClr val="003b55"/>
                </a:solidFill>
                <a:latin typeface="Titillium Web Light"/>
                <a:ea typeface="Titillium Web Light"/>
              </a:rPr>
              <a:t>You can find me at -</a:t>
            </a:r>
            <a:endParaRPr b="0" lang="en-IN" sz="2400" spc="-1" strike="noStrike">
              <a:latin typeface="Arial"/>
            </a:endParaRPr>
          </a:p>
          <a:p>
            <a:pPr>
              <a:lnSpc>
                <a:spcPct val="100000"/>
              </a:lnSpc>
            </a:pPr>
            <a:endParaRPr b="0" lang="en-IN" sz="2400" spc="-1" strike="noStrike">
              <a:latin typeface="Arial"/>
            </a:endParaRPr>
          </a:p>
          <a:p>
            <a:pPr marL="457200" indent="-378360">
              <a:lnSpc>
                <a:spcPct val="100000"/>
              </a:lnSpc>
              <a:buClr>
                <a:srgbClr val="d3ebd5"/>
              </a:buClr>
              <a:buFont typeface="Titillium Web Light"/>
              <a:buChar char="▪"/>
            </a:pPr>
            <a:r>
              <a:rPr b="0" lang="en-IN" sz="2400" spc="-1" strike="noStrike">
                <a:solidFill>
                  <a:srgbClr val="003b55"/>
                </a:solidFill>
                <a:latin typeface="Titillium Web Light"/>
                <a:ea typeface="Titillium Web Light"/>
              </a:rPr>
              <a:t>+91 9945120209</a:t>
            </a:r>
            <a:endParaRPr b="0" lang="en-IN" sz="2400" spc="-1" strike="noStrike">
              <a:latin typeface="Arial"/>
            </a:endParaRPr>
          </a:p>
          <a:p>
            <a:pPr marL="457200" indent="-378360">
              <a:lnSpc>
                <a:spcPct val="100000"/>
              </a:lnSpc>
              <a:buClr>
                <a:srgbClr val="d3ebd5"/>
              </a:buClr>
              <a:buFont typeface="Titillium Web Light"/>
              <a:buChar char="▪"/>
            </a:pPr>
            <a:r>
              <a:rPr b="0" lang="en-IN" sz="2400" spc="-1" strike="noStrike">
                <a:solidFill>
                  <a:srgbClr val="003b55"/>
                </a:solidFill>
                <a:latin typeface="Titillium Web Light"/>
                <a:ea typeface="Titillium Web Light"/>
              </a:rPr>
              <a:t>rohan.rodrigues2016@vitstudent.ac.in</a:t>
            </a:r>
            <a:endParaRPr b="0" lang="en-IN" sz="2400" spc="-1" strike="noStrike">
              <a:latin typeface="Arial"/>
            </a:endParaRPr>
          </a:p>
        </p:txBody>
      </p:sp>
      <p:sp>
        <p:nvSpPr>
          <p:cNvPr id="3099" name="CustomShape 3"/>
          <p:cNvSpPr/>
          <p:nvPr/>
        </p:nvSpPr>
        <p:spPr>
          <a:xfrm>
            <a:off x="100800" y="6937560"/>
            <a:ext cx="602280" cy="575640"/>
          </a:xfrm>
          <a:prstGeom prst="rect">
            <a:avLst/>
          </a:prstGeom>
          <a:noFill/>
          <a:ln>
            <a:noFill/>
          </a:ln>
        </p:spPr>
        <p:style>
          <a:lnRef idx="0"/>
          <a:fillRef idx="0"/>
          <a:effectRef idx="0"/>
          <a:fontRef idx="minor"/>
        </p:style>
      </p:sp>
      <p:pic>
        <p:nvPicPr>
          <p:cNvPr id="3100" name="" descr=""/>
          <p:cNvPicPr/>
          <p:nvPr/>
        </p:nvPicPr>
        <p:blipFill>
          <a:blip r:embed="rId1">
            <a:lum bright="-15000"/>
          </a:blip>
          <a:stretch/>
        </p:blipFill>
        <p:spPr>
          <a:xfrm>
            <a:off x="78480" y="72000"/>
            <a:ext cx="569520" cy="573840"/>
          </a:xfrm>
          <a:prstGeom prst="rect">
            <a:avLst/>
          </a:prstGeom>
          <a:ln>
            <a:noFill/>
          </a:ln>
        </p:spPr>
      </p:pic>
      <p:sp>
        <p:nvSpPr>
          <p:cNvPr id="3101" name="CustomShape 4"/>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2" name="CustomShape 1"/>
          <p:cNvSpPr/>
          <p:nvPr/>
        </p:nvSpPr>
        <p:spPr>
          <a:xfrm>
            <a:off x="791640" y="108648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Problem Statement</a:t>
            </a:r>
            <a:endParaRPr b="0" lang="en-IN" sz="3600" spc="-1" strike="noStrike">
              <a:latin typeface="Arial"/>
            </a:endParaRPr>
          </a:p>
        </p:txBody>
      </p:sp>
      <p:sp>
        <p:nvSpPr>
          <p:cNvPr id="3053" name="CustomShape 2"/>
          <p:cNvSpPr/>
          <p:nvPr/>
        </p:nvSpPr>
        <p:spPr>
          <a:xfrm>
            <a:off x="791640" y="2547360"/>
            <a:ext cx="7450560" cy="43779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marL="457200" indent="-378360">
              <a:lnSpc>
                <a:spcPct val="100000"/>
              </a:lnSpc>
              <a:buClr>
                <a:srgbClr val="d3ebd5"/>
              </a:buClr>
              <a:buFont typeface="Titillium Web Light"/>
              <a:buChar char="▪"/>
            </a:pPr>
            <a:r>
              <a:rPr b="0" lang="en-IN" sz="2400" spc="-1" strike="noStrike">
                <a:solidFill>
                  <a:srgbClr val="003b55"/>
                </a:solidFill>
                <a:latin typeface="Titillium Web Light"/>
                <a:ea typeface="Titillium Web Light"/>
              </a:rPr>
              <a:t>Creating a product </a:t>
            </a:r>
            <a:r>
              <a:rPr b="1" lang="en-IN" sz="2800" spc="-1" strike="noStrike">
                <a:solidFill>
                  <a:srgbClr val="003b55"/>
                </a:solidFill>
                <a:latin typeface="Titillium Web Light"/>
                <a:ea typeface="Titillium Web Light"/>
              </a:rPr>
              <a:t>recommendation</a:t>
            </a:r>
            <a:r>
              <a:rPr b="0" lang="en-IN" sz="2400" spc="-1" strike="noStrike">
                <a:solidFill>
                  <a:srgbClr val="003b55"/>
                </a:solidFill>
                <a:latin typeface="Titillium Web Light"/>
                <a:ea typeface="Titillium Web Light"/>
              </a:rPr>
              <a:t> system</a:t>
            </a:r>
            <a:endParaRPr b="0" lang="en-IN" sz="2400" spc="-1" strike="noStrike">
              <a:latin typeface="Arial"/>
            </a:endParaRPr>
          </a:p>
          <a:p>
            <a:pPr>
              <a:lnSpc>
                <a:spcPct val="100000"/>
              </a:lnSpc>
            </a:pPr>
            <a:endParaRPr b="0" lang="en-IN" sz="2400" spc="-1" strike="noStrike">
              <a:latin typeface="Arial"/>
            </a:endParaRPr>
          </a:p>
          <a:p>
            <a:pPr marL="457200" indent="-378360">
              <a:lnSpc>
                <a:spcPct val="100000"/>
              </a:lnSpc>
              <a:buClr>
                <a:srgbClr val="d3ebd5"/>
              </a:buClr>
              <a:buFont typeface="Titillium Web Light"/>
              <a:buChar char="▪"/>
            </a:pPr>
            <a:r>
              <a:rPr b="0" lang="en-IN" sz="2400" spc="-1" strike="noStrike">
                <a:solidFill>
                  <a:srgbClr val="003b55"/>
                </a:solidFill>
                <a:latin typeface="Titillium Web Light"/>
                <a:ea typeface="Titillium Web Light"/>
              </a:rPr>
              <a:t>With the help of Machine Learning </a:t>
            </a:r>
            <a:r>
              <a:rPr b="1" lang="en-IN" sz="2800" spc="-1" strike="noStrike">
                <a:solidFill>
                  <a:srgbClr val="003b55"/>
                </a:solidFill>
                <a:latin typeface="Titillium Web Light"/>
                <a:ea typeface="Titillium Web Light"/>
              </a:rPr>
              <a:t>increase sales</a:t>
            </a:r>
            <a:endParaRPr b="0" lang="en-IN" sz="2800" spc="-1" strike="noStrike">
              <a:latin typeface="Arial"/>
            </a:endParaRPr>
          </a:p>
          <a:p>
            <a:pPr>
              <a:lnSpc>
                <a:spcPct val="100000"/>
              </a:lnSpc>
            </a:pPr>
            <a:endParaRPr b="0" lang="en-IN" sz="2800" spc="-1" strike="noStrike">
              <a:latin typeface="Arial"/>
            </a:endParaRPr>
          </a:p>
          <a:p>
            <a:pPr marL="457200" indent="-378360">
              <a:lnSpc>
                <a:spcPct val="100000"/>
              </a:lnSpc>
              <a:buClr>
                <a:srgbClr val="d3ebd5"/>
              </a:buClr>
              <a:buFont typeface="Titillium Web Light"/>
              <a:buChar char="▪"/>
            </a:pPr>
            <a:r>
              <a:rPr b="0" lang="en-IN" sz="2400" spc="-1" strike="noStrike">
                <a:solidFill>
                  <a:srgbClr val="003b55"/>
                </a:solidFill>
                <a:latin typeface="Titillium Web Light"/>
                <a:ea typeface="Titillium Web Light"/>
              </a:rPr>
              <a:t>Reduce </a:t>
            </a:r>
            <a:r>
              <a:rPr b="1" lang="en-IN" sz="2800" spc="-1" strike="noStrike">
                <a:solidFill>
                  <a:srgbClr val="003b55"/>
                </a:solidFill>
                <a:latin typeface="Titillium Web Light"/>
                <a:ea typeface="Titillium Web Light"/>
              </a:rPr>
              <a:t>time</a:t>
            </a:r>
            <a:r>
              <a:rPr b="0" lang="en-IN" sz="2400" spc="-1" strike="noStrike">
                <a:solidFill>
                  <a:srgbClr val="003b55"/>
                </a:solidFill>
                <a:latin typeface="Titillium Web Light"/>
                <a:ea typeface="Titillium Web Light"/>
              </a:rPr>
              <a:t> spent by Sales Representatives</a:t>
            </a:r>
            <a:endParaRPr b="0" lang="en-IN" sz="2400" spc="-1" strike="noStrike">
              <a:latin typeface="Arial"/>
            </a:endParaRPr>
          </a:p>
        </p:txBody>
      </p:sp>
      <p:sp>
        <p:nvSpPr>
          <p:cNvPr id="3054" name="CustomShape 3"/>
          <p:cNvSpPr/>
          <p:nvPr/>
        </p:nvSpPr>
        <p:spPr>
          <a:xfrm>
            <a:off x="100800" y="6937560"/>
            <a:ext cx="602280" cy="575640"/>
          </a:xfrm>
          <a:prstGeom prst="rect">
            <a:avLst/>
          </a:prstGeom>
          <a:noFill/>
          <a:ln>
            <a:noFill/>
          </a:ln>
        </p:spPr>
        <p:style>
          <a:lnRef idx="0"/>
          <a:fillRef idx="0"/>
          <a:effectRef idx="0"/>
          <a:fontRef idx="minor"/>
        </p:style>
      </p:sp>
      <p:pic>
        <p:nvPicPr>
          <p:cNvPr id="3055" name="" descr=""/>
          <p:cNvPicPr/>
          <p:nvPr/>
        </p:nvPicPr>
        <p:blipFill>
          <a:blip r:embed="rId1">
            <a:lum bright="-15000"/>
          </a:blip>
          <a:stretch/>
        </p:blipFill>
        <p:spPr>
          <a:xfrm>
            <a:off x="78480" y="72000"/>
            <a:ext cx="569520" cy="573840"/>
          </a:xfrm>
          <a:prstGeom prst="rect">
            <a:avLst/>
          </a:prstGeom>
          <a:ln>
            <a:noFill/>
          </a:ln>
        </p:spPr>
      </p:pic>
      <p:sp>
        <p:nvSpPr>
          <p:cNvPr id="3056" name="CustomShape 4"/>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7" name="CustomShape 1"/>
          <p:cNvSpPr/>
          <p:nvPr/>
        </p:nvSpPr>
        <p:spPr>
          <a:xfrm>
            <a:off x="791640" y="2547360"/>
            <a:ext cx="7450560" cy="43779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Create a </a:t>
            </a:r>
            <a:r>
              <a:rPr b="1" lang="en-IN" sz="2400" spc="-1" strike="noStrike">
                <a:solidFill>
                  <a:srgbClr val="003b55"/>
                </a:solidFill>
                <a:latin typeface="Titillium Web Light"/>
                <a:ea typeface="Titillium Web Light"/>
              </a:rPr>
              <a:t>Product to Store</a:t>
            </a:r>
            <a:r>
              <a:rPr b="0" lang="en-IN" sz="2060" spc="-1" strike="noStrike">
                <a:solidFill>
                  <a:srgbClr val="003b55"/>
                </a:solidFill>
                <a:latin typeface="Titillium Web Light"/>
                <a:ea typeface="Titillium Web Light"/>
              </a:rPr>
              <a:t> based recommendation system that is Centrally controlled</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Recommendations made based on previous </a:t>
            </a:r>
            <a:r>
              <a:rPr b="1" lang="en-IN" sz="2400" spc="-1" strike="noStrike">
                <a:solidFill>
                  <a:srgbClr val="003b55"/>
                </a:solidFill>
                <a:latin typeface="Titillium Web Light"/>
                <a:ea typeface="Titillium Web Light"/>
              </a:rPr>
              <a:t>sales history</a:t>
            </a:r>
            <a:r>
              <a:rPr b="0" lang="en-IN" sz="2060" spc="-1" strike="noStrike">
                <a:solidFill>
                  <a:srgbClr val="003b55"/>
                </a:solidFill>
                <a:latin typeface="Titillium Web Light"/>
                <a:ea typeface="Titillium Web Light"/>
              </a:rPr>
              <a:t> of the product</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Integrate </a:t>
            </a:r>
            <a:r>
              <a:rPr b="1" lang="en-IN" sz="2400" spc="-1" strike="noStrike">
                <a:solidFill>
                  <a:srgbClr val="003b55"/>
                </a:solidFill>
                <a:latin typeface="Titillium Web Light"/>
                <a:ea typeface="Titillium Web Light"/>
              </a:rPr>
              <a:t>Online sales trends</a:t>
            </a:r>
            <a:r>
              <a:rPr b="0" lang="en-IN" sz="2060" spc="-1" strike="noStrike">
                <a:solidFill>
                  <a:srgbClr val="003b55"/>
                </a:solidFill>
                <a:latin typeface="Titillium Web Light"/>
                <a:ea typeface="Titillium Web Light"/>
              </a:rPr>
              <a:t> to provide better real time product recommendation</a:t>
            </a:r>
            <a:endParaRPr b="0" lang="en-IN" sz="2060" spc="-1" strike="noStrike">
              <a:latin typeface="Arial"/>
            </a:endParaRPr>
          </a:p>
        </p:txBody>
      </p:sp>
      <p:sp>
        <p:nvSpPr>
          <p:cNvPr id="3058" name="CustomShape 2"/>
          <p:cNvSpPr/>
          <p:nvPr/>
        </p:nvSpPr>
        <p:spPr>
          <a:xfrm>
            <a:off x="100800" y="6937560"/>
            <a:ext cx="602280" cy="575640"/>
          </a:xfrm>
          <a:prstGeom prst="rect">
            <a:avLst/>
          </a:prstGeom>
          <a:noFill/>
          <a:ln>
            <a:noFill/>
          </a:ln>
        </p:spPr>
        <p:style>
          <a:lnRef idx="0"/>
          <a:fillRef idx="0"/>
          <a:effectRef idx="0"/>
          <a:fontRef idx="minor"/>
        </p:style>
      </p:sp>
      <p:sp>
        <p:nvSpPr>
          <p:cNvPr id="3059" name="CustomShape 3"/>
          <p:cNvSpPr/>
          <p:nvPr/>
        </p:nvSpPr>
        <p:spPr>
          <a:xfrm>
            <a:off x="791640" y="108648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Solution </a:t>
            </a:r>
            <a:endParaRPr b="0" lang="en-IN" sz="3600" spc="-1" strike="noStrike">
              <a:latin typeface="Arial"/>
            </a:endParaRPr>
          </a:p>
        </p:txBody>
      </p:sp>
      <p:pic>
        <p:nvPicPr>
          <p:cNvPr id="3060" name="" descr=""/>
          <p:cNvPicPr/>
          <p:nvPr/>
        </p:nvPicPr>
        <p:blipFill>
          <a:blip r:embed="rId1">
            <a:lum bright="-15000"/>
          </a:blip>
          <a:stretch/>
        </p:blipFill>
        <p:spPr>
          <a:xfrm>
            <a:off x="78480" y="72000"/>
            <a:ext cx="569520" cy="573840"/>
          </a:xfrm>
          <a:prstGeom prst="rect">
            <a:avLst/>
          </a:prstGeom>
          <a:ln>
            <a:noFill/>
          </a:ln>
        </p:spPr>
      </p:pic>
      <p:sp>
        <p:nvSpPr>
          <p:cNvPr id="3061" name="CustomShape 4"/>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2" name="CustomShape 1"/>
          <p:cNvSpPr/>
          <p:nvPr/>
        </p:nvSpPr>
        <p:spPr>
          <a:xfrm>
            <a:off x="791640" y="2547360"/>
            <a:ext cx="7450560" cy="43779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marL="457200" indent="-378360">
              <a:lnSpc>
                <a:spcPct val="100000"/>
              </a:lnSpc>
              <a:buClr>
                <a:srgbClr val="d3ebd5"/>
              </a:buClr>
              <a:buFont typeface="Titillium Web Light"/>
              <a:buChar char="▪"/>
            </a:pPr>
            <a:r>
              <a:rPr b="0" lang="en-IN" sz="2000" spc="-1" strike="noStrike">
                <a:solidFill>
                  <a:srgbClr val="003b55"/>
                </a:solidFill>
                <a:latin typeface="Titillium Web Light"/>
                <a:ea typeface="Titillium Web Light"/>
              </a:rPr>
              <a:t>This engine works on the provided data set. </a:t>
            </a:r>
            <a:endParaRPr b="0" lang="en-IN" sz="2000" spc="-1" strike="noStrike">
              <a:latin typeface="Arial"/>
            </a:endParaRPr>
          </a:p>
          <a:p>
            <a:pPr>
              <a:lnSpc>
                <a:spcPct val="100000"/>
              </a:lnSpc>
            </a:pPr>
            <a:endParaRPr b="0" lang="en-IN" sz="2000" spc="-1" strike="noStrike">
              <a:latin typeface="Arial"/>
            </a:endParaRPr>
          </a:p>
          <a:p>
            <a:pPr marL="457200" indent="-378360">
              <a:lnSpc>
                <a:spcPct val="100000"/>
              </a:lnSpc>
              <a:buClr>
                <a:srgbClr val="d3ebd5"/>
              </a:buClr>
              <a:buFont typeface="Titillium Web Light"/>
              <a:buChar char="▪"/>
            </a:pPr>
            <a:r>
              <a:rPr b="0" lang="en-IN" sz="2000" spc="-1" strike="noStrike">
                <a:solidFill>
                  <a:srgbClr val="003b55"/>
                </a:solidFill>
                <a:latin typeface="Titillium Web Light"/>
                <a:ea typeface="Titillium Web Light"/>
              </a:rPr>
              <a:t>It aims to recommend to the end user similar items based on the current selection. </a:t>
            </a:r>
            <a:endParaRPr b="0" lang="en-IN" sz="2000" spc="-1" strike="noStrike">
              <a:latin typeface="Arial"/>
            </a:endParaRPr>
          </a:p>
          <a:p>
            <a:pPr>
              <a:lnSpc>
                <a:spcPct val="100000"/>
              </a:lnSpc>
            </a:pPr>
            <a:endParaRPr b="0" lang="en-IN" sz="2000" spc="-1" strike="noStrike">
              <a:latin typeface="Arial"/>
            </a:endParaRPr>
          </a:p>
          <a:p>
            <a:pPr marL="457200" indent="-378360">
              <a:lnSpc>
                <a:spcPct val="100000"/>
              </a:lnSpc>
              <a:buClr>
                <a:srgbClr val="d3ebd5"/>
              </a:buClr>
              <a:buFont typeface="Titillium Web Light"/>
              <a:buChar char="▪"/>
            </a:pPr>
            <a:r>
              <a:rPr b="0" lang="en-IN" sz="2000" spc="-1" strike="noStrike">
                <a:solidFill>
                  <a:srgbClr val="003b55"/>
                </a:solidFill>
                <a:latin typeface="Titillium Web Light"/>
                <a:ea typeface="Titillium Web Light"/>
              </a:rPr>
              <a:t>The data set provided looks minimal, but we used data analysis to generate features for each individual item from the given data. </a:t>
            </a:r>
            <a:endParaRPr b="0" lang="en-IN" sz="2000" spc="-1" strike="noStrike">
              <a:latin typeface="Arial"/>
            </a:endParaRPr>
          </a:p>
          <a:p>
            <a:pPr>
              <a:lnSpc>
                <a:spcPct val="100000"/>
              </a:lnSpc>
            </a:pPr>
            <a:endParaRPr b="0" lang="en-IN" sz="2000" spc="-1" strike="noStrike">
              <a:latin typeface="Arial"/>
            </a:endParaRPr>
          </a:p>
          <a:p>
            <a:pPr marL="457200" indent="-378360">
              <a:lnSpc>
                <a:spcPct val="100000"/>
              </a:lnSpc>
              <a:buClr>
                <a:srgbClr val="d3ebd5"/>
              </a:buClr>
              <a:buFont typeface="Titillium Web Light"/>
              <a:buChar char="▪"/>
            </a:pPr>
            <a:r>
              <a:rPr b="0" lang="en-IN" sz="2000" spc="-1" strike="noStrike">
                <a:solidFill>
                  <a:srgbClr val="003b55"/>
                </a:solidFill>
                <a:latin typeface="Titillium Web Light"/>
                <a:ea typeface="Titillium Web Light"/>
              </a:rPr>
              <a:t>As this is an online data set, the trend analysis of this data is integrated into the Prediction engine also.</a:t>
            </a:r>
            <a:endParaRPr b="0" lang="en-IN" sz="2000" spc="-1" strike="noStrike">
              <a:latin typeface="Arial"/>
            </a:endParaRPr>
          </a:p>
        </p:txBody>
      </p:sp>
      <p:sp>
        <p:nvSpPr>
          <p:cNvPr id="3063" name="CustomShape 2"/>
          <p:cNvSpPr/>
          <p:nvPr/>
        </p:nvSpPr>
        <p:spPr>
          <a:xfrm>
            <a:off x="100800" y="6937560"/>
            <a:ext cx="602280" cy="575640"/>
          </a:xfrm>
          <a:prstGeom prst="rect">
            <a:avLst/>
          </a:prstGeom>
          <a:noFill/>
          <a:ln>
            <a:noFill/>
          </a:ln>
        </p:spPr>
        <p:style>
          <a:lnRef idx="0"/>
          <a:fillRef idx="0"/>
          <a:effectRef idx="0"/>
          <a:fontRef idx="minor"/>
        </p:style>
      </p:sp>
      <p:sp>
        <p:nvSpPr>
          <p:cNvPr id="3064" name="CustomShape 3"/>
          <p:cNvSpPr/>
          <p:nvPr/>
        </p:nvSpPr>
        <p:spPr>
          <a:xfrm>
            <a:off x="791640" y="108648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Recomendation engine</a:t>
            </a:r>
            <a:endParaRPr b="0" lang="en-IN" sz="3600" spc="-1" strike="noStrike">
              <a:latin typeface="Arial"/>
            </a:endParaRPr>
          </a:p>
        </p:txBody>
      </p:sp>
      <p:pic>
        <p:nvPicPr>
          <p:cNvPr id="3065" name="" descr=""/>
          <p:cNvPicPr/>
          <p:nvPr/>
        </p:nvPicPr>
        <p:blipFill>
          <a:blip r:embed="rId1">
            <a:lum bright="-15000"/>
          </a:blip>
          <a:stretch/>
        </p:blipFill>
        <p:spPr>
          <a:xfrm>
            <a:off x="78480" y="72000"/>
            <a:ext cx="569520" cy="573840"/>
          </a:xfrm>
          <a:prstGeom prst="rect">
            <a:avLst/>
          </a:prstGeom>
          <a:ln>
            <a:noFill/>
          </a:ln>
        </p:spPr>
      </p:pic>
      <p:sp>
        <p:nvSpPr>
          <p:cNvPr id="3066" name="CustomShape 4"/>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7" name="CustomShape 1"/>
          <p:cNvSpPr/>
          <p:nvPr/>
        </p:nvSpPr>
        <p:spPr>
          <a:xfrm>
            <a:off x="791640" y="2547360"/>
            <a:ext cx="7450560" cy="43779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This engine works off a Kaggle data set. </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The main aim of the engine to is predict the sales of a specific item in a specific store location for the next month. </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The engine makes two types of predictions</a:t>
            </a:r>
            <a:endParaRPr b="0" lang="en-IN" sz="2060" spc="-1" strike="noStrike">
              <a:latin typeface="Arial"/>
            </a:endParaRPr>
          </a:p>
          <a:p>
            <a:pPr>
              <a:lnSpc>
                <a:spcPct val="100000"/>
              </a:lnSpc>
            </a:pPr>
            <a:endParaRPr b="0" lang="en-IN" sz="2060" spc="-1" strike="noStrike">
              <a:latin typeface="Arial"/>
            </a:endParaRPr>
          </a:p>
          <a:p>
            <a:pPr lvl="1" marL="432000" indent="-215280">
              <a:lnSpc>
                <a:spcPct val="100000"/>
              </a:lnSpc>
              <a:buClr>
                <a:srgbClr val="000000"/>
              </a:buClr>
              <a:buSzPct val="45000"/>
              <a:buFont typeface="Wingdings" charset="2"/>
              <a:buChar char=""/>
            </a:pPr>
            <a:r>
              <a:rPr b="0" lang="en-IN" sz="2060" spc="-1" strike="noStrike">
                <a:solidFill>
                  <a:srgbClr val="003b55"/>
                </a:solidFill>
                <a:latin typeface="Titillium Web Light"/>
                <a:ea typeface="Titillium Web Light"/>
              </a:rPr>
              <a:t>When historical sales data is present</a:t>
            </a:r>
            <a:endParaRPr b="0" lang="en-IN" sz="2060" spc="-1" strike="noStrike">
              <a:latin typeface="Arial"/>
            </a:endParaRPr>
          </a:p>
          <a:p>
            <a:pPr>
              <a:lnSpc>
                <a:spcPct val="100000"/>
              </a:lnSpc>
            </a:pPr>
            <a:endParaRPr b="0" lang="en-IN" sz="2060" spc="-1" strike="noStrike">
              <a:latin typeface="Arial"/>
            </a:endParaRPr>
          </a:p>
          <a:p>
            <a:pPr lvl="1" marL="432000" indent="-215280">
              <a:lnSpc>
                <a:spcPct val="100000"/>
              </a:lnSpc>
              <a:buClr>
                <a:srgbClr val="000000"/>
              </a:buClr>
              <a:buSzPct val="45000"/>
              <a:buFont typeface="Wingdings" charset="2"/>
              <a:buChar char=""/>
            </a:pPr>
            <a:r>
              <a:rPr b="0" lang="en-IN" sz="2060" spc="-1" strike="noStrike">
                <a:solidFill>
                  <a:srgbClr val="003b55"/>
                </a:solidFill>
                <a:latin typeface="Titillium Web Light"/>
                <a:ea typeface="Titillium Web Light"/>
              </a:rPr>
              <a:t>When historical sales data is absent. </a:t>
            </a:r>
            <a:endParaRPr b="0" lang="en-IN" sz="2060" spc="-1" strike="noStrike">
              <a:latin typeface="Arial"/>
            </a:endParaRPr>
          </a:p>
          <a:p>
            <a:pPr>
              <a:lnSpc>
                <a:spcPct val="100000"/>
              </a:lnSpc>
            </a:pPr>
            <a:endParaRPr b="0" lang="en-IN" sz="2060" spc="-1" strike="noStrike">
              <a:latin typeface="Arial"/>
            </a:endParaRPr>
          </a:p>
          <a:p>
            <a:pPr>
              <a:lnSpc>
                <a:spcPct val="100000"/>
              </a:lnSpc>
            </a:pPr>
            <a:endParaRPr b="0" lang="en-IN" sz="2060" spc="-1" strike="noStrike">
              <a:latin typeface="Arial"/>
            </a:endParaRPr>
          </a:p>
        </p:txBody>
      </p:sp>
      <p:sp>
        <p:nvSpPr>
          <p:cNvPr id="3068" name="CustomShape 2"/>
          <p:cNvSpPr/>
          <p:nvPr/>
        </p:nvSpPr>
        <p:spPr>
          <a:xfrm>
            <a:off x="100800" y="6937560"/>
            <a:ext cx="602280" cy="575640"/>
          </a:xfrm>
          <a:prstGeom prst="rect">
            <a:avLst/>
          </a:prstGeom>
          <a:noFill/>
          <a:ln>
            <a:noFill/>
          </a:ln>
        </p:spPr>
        <p:style>
          <a:lnRef idx="0"/>
          <a:fillRef idx="0"/>
          <a:effectRef idx="0"/>
          <a:fontRef idx="minor"/>
        </p:style>
      </p:sp>
      <p:sp>
        <p:nvSpPr>
          <p:cNvPr id="3069" name="CustomShape 3"/>
          <p:cNvSpPr/>
          <p:nvPr/>
        </p:nvSpPr>
        <p:spPr>
          <a:xfrm>
            <a:off x="791640" y="108648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Prediction engine </a:t>
            </a:r>
            <a:endParaRPr b="0" lang="en-IN" sz="3600" spc="-1" strike="noStrike">
              <a:latin typeface="Arial"/>
            </a:endParaRPr>
          </a:p>
        </p:txBody>
      </p:sp>
      <p:pic>
        <p:nvPicPr>
          <p:cNvPr id="3070" name="" descr=""/>
          <p:cNvPicPr/>
          <p:nvPr/>
        </p:nvPicPr>
        <p:blipFill>
          <a:blip r:embed="rId1">
            <a:lum bright="-15000"/>
          </a:blip>
          <a:stretch/>
        </p:blipFill>
        <p:spPr>
          <a:xfrm>
            <a:off x="78480" y="72000"/>
            <a:ext cx="569520" cy="573840"/>
          </a:xfrm>
          <a:prstGeom prst="rect">
            <a:avLst/>
          </a:prstGeom>
          <a:ln>
            <a:noFill/>
          </a:ln>
        </p:spPr>
      </p:pic>
      <p:sp>
        <p:nvSpPr>
          <p:cNvPr id="3071" name="CustomShape 4"/>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2" name="CustomShape 1"/>
          <p:cNvSpPr/>
          <p:nvPr/>
        </p:nvSpPr>
        <p:spPr>
          <a:xfrm>
            <a:off x="791640" y="2547360"/>
            <a:ext cx="7450560" cy="43779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This engine works off a Kaggle data set. </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When historical sales data is present, that is when we have sales data of a particular item from particular shop and</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When historical sales data is absent, the engine analyses trends in item sales based on factors such as store locations, date-time features and various other measures. </a:t>
            </a:r>
            <a:endParaRPr b="0" lang="en-IN" sz="2060" spc="-1" strike="noStrike">
              <a:latin typeface="Arial"/>
            </a:endParaRPr>
          </a:p>
          <a:p>
            <a:pPr>
              <a:lnSpc>
                <a:spcPct val="100000"/>
              </a:lnSpc>
            </a:pPr>
            <a:r>
              <a:rPr b="0" lang="en-IN" sz="2060" spc="-1" strike="noStrike">
                <a:solidFill>
                  <a:srgbClr val="003b55"/>
                </a:solidFill>
                <a:latin typeface="Titillium Web Light"/>
                <a:ea typeface="Titillium Web Light"/>
              </a:rPr>
              <a:t>  </a:t>
            </a:r>
            <a:endParaRPr b="0" lang="en-IN" sz="2060" spc="-1" strike="noStrike">
              <a:latin typeface="Arial"/>
            </a:endParaRPr>
          </a:p>
          <a:p>
            <a:pPr>
              <a:lnSpc>
                <a:spcPct val="100000"/>
              </a:lnSpc>
            </a:pPr>
            <a:endParaRPr b="0" lang="en-IN" sz="2060" spc="-1" strike="noStrike">
              <a:latin typeface="Arial"/>
            </a:endParaRPr>
          </a:p>
          <a:p>
            <a:pPr>
              <a:lnSpc>
                <a:spcPct val="100000"/>
              </a:lnSpc>
            </a:pPr>
            <a:endParaRPr b="0" lang="en-IN" sz="2060" spc="-1" strike="noStrike">
              <a:latin typeface="Arial"/>
            </a:endParaRPr>
          </a:p>
        </p:txBody>
      </p:sp>
      <p:sp>
        <p:nvSpPr>
          <p:cNvPr id="3073" name="CustomShape 2"/>
          <p:cNvSpPr/>
          <p:nvPr/>
        </p:nvSpPr>
        <p:spPr>
          <a:xfrm>
            <a:off x="100800" y="6937560"/>
            <a:ext cx="602280" cy="575640"/>
          </a:xfrm>
          <a:prstGeom prst="rect">
            <a:avLst/>
          </a:prstGeom>
          <a:noFill/>
          <a:ln>
            <a:noFill/>
          </a:ln>
        </p:spPr>
        <p:style>
          <a:lnRef idx="0"/>
          <a:fillRef idx="0"/>
          <a:effectRef idx="0"/>
          <a:fontRef idx="minor"/>
        </p:style>
      </p:sp>
      <p:sp>
        <p:nvSpPr>
          <p:cNvPr id="3074" name="CustomShape 3"/>
          <p:cNvSpPr/>
          <p:nvPr/>
        </p:nvSpPr>
        <p:spPr>
          <a:xfrm>
            <a:off x="791640" y="108648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Prediction engine contd. </a:t>
            </a:r>
            <a:endParaRPr b="0" lang="en-IN" sz="3600" spc="-1" strike="noStrike">
              <a:latin typeface="Arial"/>
            </a:endParaRPr>
          </a:p>
        </p:txBody>
      </p:sp>
      <p:pic>
        <p:nvPicPr>
          <p:cNvPr id="3075" name="" descr=""/>
          <p:cNvPicPr/>
          <p:nvPr/>
        </p:nvPicPr>
        <p:blipFill>
          <a:blip r:embed="rId1">
            <a:lum bright="-15000"/>
          </a:blip>
          <a:stretch/>
        </p:blipFill>
        <p:spPr>
          <a:xfrm>
            <a:off x="78480" y="72000"/>
            <a:ext cx="569520" cy="573840"/>
          </a:xfrm>
          <a:prstGeom prst="rect">
            <a:avLst/>
          </a:prstGeom>
          <a:ln>
            <a:noFill/>
          </a:ln>
        </p:spPr>
      </p:pic>
      <p:sp>
        <p:nvSpPr>
          <p:cNvPr id="3076" name="CustomShape 4"/>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7" name="CustomShape 1"/>
          <p:cNvSpPr/>
          <p:nvPr/>
        </p:nvSpPr>
        <p:spPr>
          <a:xfrm>
            <a:off x="791640" y="2547360"/>
            <a:ext cx="7450560" cy="43779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A fully interactive dashboard to present our final platform to the client with data visualizations and information regarding the working of various features in the platform. </a:t>
            </a:r>
            <a:endParaRPr b="0" lang="en-IN" sz="2060" spc="-1" strike="noStrike">
              <a:latin typeface="Arial"/>
            </a:endParaRPr>
          </a:p>
          <a:p>
            <a:pPr>
              <a:lnSpc>
                <a:spcPct val="100000"/>
              </a:lnSpc>
            </a:pPr>
            <a:endParaRPr b="0" lang="en-IN" sz="2060" spc="-1" strike="noStrike">
              <a:latin typeface="Arial"/>
            </a:endParaRPr>
          </a:p>
          <a:p>
            <a:pPr marL="457200" indent="-378360">
              <a:lnSpc>
                <a:spcPct val="100000"/>
              </a:lnSpc>
              <a:buClr>
                <a:srgbClr val="d3ebd5"/>
              </a:buClr>
              <a:buFont typeface="Titillium Web Light"/>
              <a:buChar char="▪"/>
            </a:pPr>
            <a:r>
              <a:rPr b="0" lang="en-IN" sz="2060" spc="-1" strike="noStrike">
                <a:solidFill>
                  <a:srgbClr val="003b55"/>
                </a:solidFill>
                <a:latin typeface="Titillium Web Light"/>
                <a:ea typeface="Titillium Web Light"/>
              </a:rPr>
              <a:t>We used the professional Business Intelligence tool Power BI to prepare the client end report (dashboard) </a:t>
            </a:r>
            <a:endParaRPr b="0" lang="en-IN" sz="2060" spc="-1" strike="noStrike">
              <a:latin typeface="Arial"/>
            </a:endParaRPr>
          </a:p>
          <a:p>
            <a:pPr>
              <a:lnSpc>
                <a:spcPct val="100000"/>
              </a:lnSpc>
            </a:pPr>
            <a:endParaRPr b="0" lang="en-IN" sz="2060" spc="-1" strike="noStrike">
              <a:latin typeface="Arial"/>
            </a:endParaRPr>
          </a:p>
          <a:p>
            <a:pPr>
              <a:lnSpc>
                <a:spcPct val="100000"/>
              </a:lnSpc>
            </a:pPr>
            <a:endParaRPr b="0" lang="en-IN" sz="2060" spc="-1" strike="noStrike">
              <a:latin typeface="Arial"/>
            </a:endParaRPr>
          </a:p>
        </p:txBody>
      </p:sp>
      <p:sp>
        <p:nvSpPr>
          <p:cNvPr id="3078" name="CustomShape 2"/>
          <p:cNvSpPr/>
          <p:nvPr/>
        </p:nvSpPr>
        <p:spPr>
          <a:xfrm>
            <a:off x="100800" y="6937560"/>
            <a:ext cx="602280" cy="575640"/>
          </a:xfrm>
          <a:prstGeom prst="rect">
            <a:avLst/>
          </a:prstGeom>
          <a:noFill/>
          <a:ln>
            <a:noFill/>
          </a:ln>
        </p:spPr>
        <p:style>
          <a:lnRef idx="0"/>
          <a:fillRef idx="0"/>
          <a:effectRef idx="0"/>
          <a:fontRef idx="minor"/>
        </p:style>
      </p:sp>
      <p:sp>
        <p:nvSpPr>
          <p:cNvPr id="3079" name="CustomShape 3"/>
          <p:cNvSpPr/>
          <p:nvPr/>
        </p:nvSpPr>
        <p:spPr>
          <a:xfrm>
            <a:off x="791640" y="108648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Data Dashboard</a:t>
            </a:r>
            <a:endParaRPr b="0" lang="en-IN" sz="3600" spc="-1" strike="noStrike">
              <a:latin typeface="Arial"/>
            </a:endParaRPr>
          </a:p>
        </p:txBody>
      </p:sp>
      <p:pic>
        <p:nvPicPr>
          <p:cNvPr id="3080" name="" descr=""/>
          <p:cNvPicPr/>
          <p:nvPr/>
        </p:nvPicPr>
        <p:blipFill>
          <a:blip r:embed="rId1">
            <a:lum bright="-15000"/>
          </a:blip>
          <a:stretch/>
        </p:blipFill>
        <p:spPr>
          <a:xfrm>
            <a:off x="78480" y="72000"/>
            <a:ext cx="569520" cy="573840"/>
          </a:xfrm>
          <a:prstGeom prst="rect">
            <a:avLst/>
          </a:prstGeom>
          <a:ln>
            <a:noFill/>
          </a:ln>
        </p:spPr>
      </p:pic>
      <p:sp>
        <p:nvSpPr>
          <p:cNvPr id="3081" name="CustomShape 4"/>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2" name="CustomShape 1"/>
          <p:cNvSpPr/>
          <p:nvPr/>
        </p:nvSpPr>
        <p:spPr>
          <a:xfrm>
            <a:off x="791640" y="54000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Report</a:t>
            </a:r>
            <a:endParaRPr b="0" lang="en-IN" sz="3600" spc="-1" strike="noStrike">
              <a:latin typeface="Arial"/>
            </a:endParaRPr>
          </a:p>
        </p:txBody>
      </p:sp>
      <p:sp>
        <p:nvSpPr>
          <p:cNvPr id="3083" name="CustomShape 2"/>
          <p:cNvSpPr/>
          <p:nvPr/>
        </p:nvSpPr>
        <p:spPr>
          <a:xfrm>
            <a:off x="100800" y="6937560"/>
            <a:ext cx="602280" cy="575640"/>
          </a:xfrm>
          <a:prstGeom prst="rect">
            <a:avLst/>
          </a:prstGeom>
          <a:noFill/>
          <a:ln>
            <a:noFill/>
          </a:ln>
        </p:spPr>
        <p:style>
          <a:lnRef idx="0"/>
          <a:fillRef idx="0"/>
          <a:effectRef idx="0"/>
          <a:fontRef idx="minor"/>
        </p:style>
      </p:sp>
      <p:pic>
        <p:nvPicPr>
          <p:cNvPr id="3084" name="" descr=""/>
          <p:cNvPicPr/>
          <p:nvPr/>
        </p:nvPicPr>
        <p:blipFill>
          <a:blip r:embed="rId1">
            <a:lum bright="-15000"/>
          </a:blip>
          <a:stretch/>
        </p:blipFill>
        <p:spPr>
          <a:xfrm>
            <a:off x="78480" y="72000"/>
            <a:ext cx="569520" cy="573840"/>
          </a:xfrm>
          <a:prstGeom prst="rect">
            <a:avLst/>
          </a:prstGeom>
          <a:ln>
            <a:noFill/>
          </a:ln>
        </p:spPr>
      </p:pic>
      <p:sp>
        <p:nvSpPr>
          <p:cNvPr id="3085" name="CustomShape 3"/>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pic>
        <p:nvPicPr>
          <p:cNvPr id="3086" name="" descr=""/>
          <p:cNvPicPr/>
          <p:nvPr/>
        </p:nvPicPr>
        <p:blipFill>
          <a:blip r:embed="rId2"/>
          <a:stretch/>
        </p:blipFill>
        <p:spPr>
          <a:xfrm>
            <a:off x="432000" y="2088000"/>
            <a:ext cx="7963200" cy="4527720"/>
          </a:xfrm>
          <a:prstGeom prst="rect">
            <a:avLst/>
          </a:prstGeom>
          <a:ln>
            <a:solidFill>
              <a:srgbClr val="3465a4"/>
            </a:solid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7" name="CustomShape 1"/>
          <p:cNvSpPr/>
          <p:nvPr/>
        </p:nvSpPr>
        <p:spPr>
          <a:xfrm>
            <a:off x="791640" y="540000"/>
            <a:ext cx="7450560" cy="125784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600" spc="-1" strike="noStrike">
                <a:solidFill>
                  <a:srgbClr val="0b87a1"/>
                </a:solidFill>
                <a:latin typeface="Dosis Light"/>
                <a:ea typeface="Dosis Light"/>
              </a:rPr>
              <a:t>Notebooks</a:t>
            </a:r>
            <a:endParaRPr b="0" lang="en-IN" sz="3600" spc="-1" strike="noStrike">
              <a:latin typeface="Arial"/>
            </a:endParaRPr>
          </a:p>
        </p:txBody>
      </p:sp>
      <p:sp>
        <p:nvSpPr>
          <p:cNvPr id="3088" name="CustomShape 2"/>
          <p:cNvSpPr/>
          <p:nvPr/>
        </p:nvSpPr>
        <p:spPr>
          <a:xfrm>
            <a:off x="100800" y="6937560"/>
            <a:ext cx="602280" cy="575640"/>
          </a:xfrm>
          <a:prstGeom prst="rect">
            <a:avLst/>
          </a:prstGeom>
          <a:noFill/>
          <a:ln>
            <a:noFill/>
          </a:ln>
        </p:spPr>
        <p:style>
          <a:lnRef idx="0"/>
          <a:fillRef idx="0"/>
          <a:effectRef idx="0"/>
          <a:fontRef idx="minor"/>
        </p:style>
      </p:sp>
      <p:pic>
        <p:nvPicPr>
          <p:cNvPr id="3089" name="" descr=""/>
          <p:cNvPicPr/>
          <p:nvPr/>
        </p:nvPicPr>
        <p:blipFill>
          <a:blip r:embed="rId1">
            <a:lum bright="-15000"/>
          </a:blip>
          <a:stretch/>
        </p:blipFill>
        <p:spPr>
          <a:xfrm>
            <a:off x="78480" y="72000"/>
            <a:ext cx="569520" cy="573840"/>
          </a:xfrm>
          <a:prstGeom prst="rect">
            <a:avLst/>
          </a:prstGeom>
          <a:ln>
            <a:noFill/>
          </a:ln>
        </p:spPr>
      </p:pic>
      <p:sp>
        <p:nvSpPr>
          <p:cNvPr id="3090" name="CustomShape 3"/>
          <p:cNvSpPr/>
          <p:nvPr/>
        </p:nvSpPr>
        <p:spPr>
          <a:xfrm>
            <a:off x="648360" y="216000"/>
            <a:ext cx="1437840" cy="303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DSC VIT</a:t>
            </a:r>
            <a:endParaRPr b="0" lang="en-IN" sz="1800" spc="-1" strike="noStrike">
              <a:latin typeface="Arial"/>
            </a:endParaRPr>
          </a:p>
        </p:txBody>
      </p:sp>
      <p:pic>
        <p:nvPicPr>
          <p:cNvPr id="3091" name="" descr=""/>
          <p:cNvPicPr/>
          <p:nvPr/>
        </p:nvPicPr>
        <p:blipFill>
          <a:blip r:embed="rId2"/>
          <a:stretch/>
        </p:blipFill>
        <p:spPr>
          <a:xfrm>
            <a:off x="1224000" y="2016000"/>
            <a:ext cx="6762960" cy="5433840"/>
          </a:xfrm>
          <a:prstGeom prst="rect">
            <a:avLst/>
          </a:prstGeom>
          <a:ln>
            <a:solidFill>
              <a:srgbClr val="3465a4"/>
            </a:solid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2017-12-22T23:26:11Z</dcterms:created>
  <dc:creator/>
  <dc:description/>
  <dc:language>en-IN</dc:language>
  <cp:lastModifiedBy/>
  <dcterms:modified xsi:type="dcterms:W3CDTF">2018-06-03T22:51:50Z</dcterms:modified>
  <cp:revision>37</cp:revision>
  <dc:subject/>
  <dc:title/>
</cp:coreProperties>
</file>