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597600" y="43200"/>
            <a:ext cx="451080" cy="7474320"/>
            <a:chOff x="9597600" y="43200"/>
            <a:chExt cx="451080" cy="7474320"/>
          </a:xfrm>
        </p:grpSpPr>
        <p:sp>
          <p:nvSpPr>
            <p:cNvPr id="1" name="CustomShape 2"/>
            <p:cNvSpPr/>
            <p:nvPr/>
          </p:nvSpPr>
          <p:spPr>
            <a:xfrm rot="10800000">
              <a:off x="991980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rot="10800000">
              <a:off x="991980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991980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991980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991980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rot="10800000">
              <a:off x="991980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rot="10800000">
              <a:off x="991980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 rot="10800000">
              <a:off x="9919800" y="5842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991980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 rot="10800000">
              <a:off x="991980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 rot="10800000">
              <a:off x="991980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rot="10800000">
              <a:off x="991980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rot="10800000">
              <a:off x="991980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rot="10800000">
              <a:off x="991980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rot="10800000">
              <a:off x="991980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rot="10800000">
              <a:off x="991980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rot="10800000">
              <a:off x="991980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rot="10800000">
              <a:off x="9919800" y="3694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rot="10800000">
              <a:off x="991980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rot="10800000">
              <a:off x="991980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991980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991980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 rot="10800000">
              <a:off x="991980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 rot="10800000">
              <a:off x="991980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10800000">
              <a:off x="991980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 rot="10800000">
              <a:off x="991980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 rot="10800000">
              <a:off x="991980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 rot="10800000">
              <a:off x="991980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rot="10800000">
              <a:off x="991980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10800000">
              <a:off x="991980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10800000">
              <a:off x="991980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rot="10800000">
              <a:off x="991980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10800000">
              <a:off x="991980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rot="10800000">
              <a:off x="991980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0800000">
              <a:off x="991980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rot="10800000">
              <a:off x="975888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 rot="10800000">
              <a:off x="975888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 rot="10800000">
              <a:off x="975888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 rot="10800000">
              <a:off x="975888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 rot="10800000">
              <a:off x="975888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 rot="10800000">
              <a:off x="975888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 rot="10800000">
              <a:off x="975888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 rot="10800000">
              <a:off x="975888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 rot="10800000">
              <a:off x="975888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 rot="10800000">
              <a:off x="975888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 rot="10800000">
              <a:off x="975888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rot="10800000">
              <a:off x="975888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975888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975888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975888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975888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975888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975888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975888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975888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97588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975888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975888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5976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5976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5976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95976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95976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95976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95976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95976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95976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95976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95976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95976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95976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95976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95976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95976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95976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95976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95976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95976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82"/>
          <p:cNvGrpSpPr/>
          <p:nvPr/>
        </p:nvGrpSpPr>
        <p:grpSpPr>
          <a:xfrm>
            <a:off x="7342200" y="43560"/>
            <a:ext cx="2545200" cy="7473960"/>
            <a:chOff x="7342200" y="43560"/>
            <a:chExt cx="2545200" cy="7473960"/>
          </a:xfrm>
        </p:grpSpPr>
        <p:sp>
          <p:nvSpPr>
            <p:cNvPr id="82" name="CustomShape 83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97585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7585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 rot="10800000">
              <a:off x="97585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 rot="10800000">
              <a:off x="97585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 rot="10800000">
              <a:off x="97585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 rot="10800000">
              <a:off x="97585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 rot="10800000">
              <a:off x="97585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 rot="10800000">
              <a:off x="97585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 rot="10800000">
              <a:off x="95976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 rot="10800000">
              <a:off x="959760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 rot="10800000">
              <a:off x="959760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 rot="10800000">
              <a:off x="95976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 rot="10800000">
              <a:off x="95976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 rot="10800000">
              <a:off x="95976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 rot="10800000">
              <a:off x="95976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 rot="10800000">
              <a:off x="95976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 rot="10800000">
              <a:off x="95976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 rot="10800000">
              <a:off x="95976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 rot="10800000">
              <a:off x="95976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 rot="10800000">
              <a:off x="95976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 rot="10800000">
              <a:off x="95976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 rot="10800000">
              <a:off x="94363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 rot="10800000">
              <a:off x="94363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 rot="10800000">
              <a:off x="94363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 rot="10800000">
              <a:off x="94363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 rot="10800000">
              <a:off x="94363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 rot="10800000">
              <a:off x="94363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 rot="10800000">
              <a:off x="94363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 rot="10800000">
              <a:off x="94363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 rot="10800000">
              <a:off x="94363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 rot="10800000">
              <a:off x="94363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 rot="10800000">
              <a:off x="927540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 rot="10800000">
              <a:off x="927540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 rot="10800000">
              <a:off x="92754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9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0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1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2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3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4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5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6"/>
            <p:cNvSpPr/>
            <p:nvPr/>
          </p:nvSpPr>
          <p:spPr>
            <a:xfrm rot="10800000">
              <a:off x="92754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7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8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9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0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51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52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3"/>
            <p:cNvSpPr/>
            <p:nvPr/>
          </p:nvSpPr>
          <p:spPr>
            <a:xfrm rot="10800000">
              <a:off x="92754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4"/>
            <p:cNvSpPr/>
            <p:nvPr/>
          </p:nvSpPr>
          <p:spPr>
            <a:xfrm rot="10800000">
              <a:off x="927540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5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6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7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8"/>
            <p:cNvSpPr/>
            <p:nvPr/>
          </p:nvSpPr>
          <p:spPr>
            <a:xfrm rot="10800000">
              <a:off x="927540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60"/>
            <p:cNvSpPr/>
            <p:nvPr/>
          </p:nvSpPr>
          <p:spPr>
            <a:xfrm rot="10800000">
              <a:off x="911412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62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63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4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5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6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7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8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69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0"/>
            <p:cNvSpPr/>
            <p:nvPr/>
          </p:nvSpPr>
          <p:spPr>
            <a:xfrm rot="10800000">
              <a:off x="91141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71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72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3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4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5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6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7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8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9"/>
            <p:cNvSpPr/>
            <p:nvPr/>
          </p:nvSpPr>
          <p:spPr>
            <a:xfrm rot="10800000">
              <a:off x="895320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0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1"/>
            <p:cNvSpPr/>
            <p:nvPr/>
          </p:nvSpPr>
          <p:spPr>
            <a:xfrm rot="10800000">
              <a:off x="89532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2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4"/>
            <p:cNvSpPr/>
            <p:nvPr/>
          </p:nvSpPr>
          <p:spPr>
            <a:xfrm rot="10800000">
              <a:off x="89532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5"/>
            <p:cNvSpPr/>
            <p:nvPr/>
          </p:nvSpPr>
          <p:spPr>
            <a:xfrm rot="10800000">
              <a:off x="89532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6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7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8"/>
            <p:cNvSpPr/>
            <p:nvPr/>
          </p:nvSpPr>
          <p:spPr>
            <a:xfrm rot="10800000">
              <a:off x="895320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9"/>
            <p:cNvSpPr/>
            <p:nvPr/>
          </p:nvSpPr>
          <p:spPr>
            <a:xfrm rot="10800000">
              <a:off x="87919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0"/>
            <p:cNvSpPr/>
            <p:nvPr/>
          </p:nvSpPr>
          <p:spPr>
            <a:xfrm rot="10800000">
              <a:off x="87919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1"/>
            <p:cNvSpPr/>
            <p:nvPr/>
          </p:nvSpPr>
          <p:spPr>
            <a:xfrm rot="10800000">
              <a:off x="879192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2"/>
            <p:cNvSpPr/>
            <p:nvPr/>
          </p:nvSpPr>
          <p:spPr>
            <a:xfrm rot="10800000">
              <a:off x="879192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3"/>
            <p:cNvSpPr/>
            <p:nvPr/>
          </p:nvSpPr>
          <p:spPr>
            <a:xfrm rot="10800000">
              <a:off x="879192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4"/>
            <p:cNvSpPr/>
            <p:nvPr/>
          </p:nvSpPr>
          <p:spPr>
            <a:xfrm rot="10800000">
              <a:off x="863136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5"/>
            <p:cNvSpPr/>
            <p:nvPr/>
          </p:nvSpPr>
          <p:spPr>
            <a:xfrm rot="10800000">
              <a:off x="863136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6"/>
            <p:cNvSpPr/>
            <p:nvPr/>
          </p:nvSpPr>
          <p:spPr>
            <a:xfrm rot="10800000">
              <a:off x="863136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97"/>
            <p:cNvSpPr/>
            <p:nvPr/>
          </p:nvSpPr>
          <p:spPr>
            <a:xfrm rot="10800000">
              <a:off x="847008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98"/>
            <p:cNvSpPr/>
            <p:nvPr/>
          </p:nvSpPr>
          <p:spPr>
            <a:xfrm rot="10800000">
              <a:off x="830880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99"/>
            <p:cNvSpPr/>
            <p:nvPr/>
          </p:nvSpPr>
          <p:spPr>
            <a:xfrm rot="10800000">
              <a:off x="798660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0"/>
            <p:cNvSpPr/>
            <p:nvPr/>
          </p:nvSpPr>
          <p:spPr>
            <a:xfrm rot="10800000">
              <a:off x="798660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1"/>
            <p:cNvSpPr/>
            <p:nvPr/>
          </p:nvSpPr>
          <p:spPr>
            <a:xfrm rot="10800000">
              <a:off x="7342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" name="Group 202"/>
          <p:cNvGrpSpPr/>
          <p:nvPr/>
        </p:nvGrpSpPr>
        <p:grpSpPr>
          <a:xfrm>
            <a:off x="7020000" y="43560"/>
            <a:ext cx="2223000" cy="7473960"/>
            <a:chOff x="7020000" y="43560"/>
            <a:chExt cx="2223000" cy="7473960"/>
          </a:xfrm>
        </p:grpSpPr>
        <p:sp>
          <p:nvSpPr>
            <p:cNvPr id="202" name="CustomShape 203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5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7"/>
            <p:cNvSpPr/>
            <p:nvPr/>
          </p:nvSpPr>
          <p:spPr>
            <a:xfrm rot="10800000">
              <a:off x="91141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8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9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0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1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2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3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4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5"/>
            <p:cNvSpPr/>
            <p:nvPr/>
          </p:nvSpPr>
          <p:spPr>
            <a:xfrm rot="10800000">
              <a:off x="89532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6"/>
            <p:cNvSpPr/>
            <p:nvPr/>
          </p:nvSpPr>
          <p:spPr>
            <a:xfrm rot="10800000">
              <a:off x="87919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7"/>
            <p:cNvSpPr/>
            <p:nvPr/>
          </p:nvSpPr>
          <p:spPr>
            <a:xfrm rot="10800000">
              <a:off x="87919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8"/>
            <p:cNvSpPr/>
            <p:nvPr/>
          </p:nvSpPr>
          <p:spPr>
            <a:xfrm rot="10800000">
              <a:off x="87919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9"/>
            <p:cNvSpPr/>
            <p:nvPr/>
          </p:nvSpPr>
          <p:spPr>
            <a:xfrm rot="10800000">
              <a:off x="879192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1"/>
            <p:cNvSpPr/>
            <p:nvPr/>
          </p:nvSpPr>
          <p:spPr>
            <a:xfrm rot="10800000">
              <a:off x="87919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2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3"/>
            <p:cNvSpPr/>
            <p:nvPr/>
          </p:nvSpPr>
          <p:spPr>
            <a:xfrm rot="10800000">
              <a:off x="87919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4"/>
            <p:cNvSpPr/>
            <p:nvPr/>
          </p:nvSpPr>
          <p:spPr>
            <a:xfrm rot="10800000">
              <a:off x="87919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5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6"/>
            <p:cNvSpPr/>
            <p:nvPr/>
          </p:nvSpPr>
          <p:spPr>
            <a:xfrm rot="10800000">
              <a:off x="87919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7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8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9"/>
            <p:cNvSpPr/>
            <p:nvPr/>
          </p:nvSpPr>
          <p:spPr>
            <a:xfrm rot="10800000">
              <a:off x="87919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0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1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2"/>
            <p:cNvSpPr/>
            <p:nvPr/>
          </p:nvSpPr>
          <p:spPr>
            <a:xfrm rot="10800000">
              <a:off x="87919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3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4"/>
            <p:cNvSpPr/>
            <p:nvPr/>
          </p:nvSpPr>
          <p:spPr>
            <a:xfrm rot="10800000">
              <a:off x="87919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5"/>
            <p:cNvSpPr/>
            <p:nvPr/>
          </p:nvSpPr>
          <p:spPr>
            <a:xfrm rot="10800000">
              <a:off x="863136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6"/>
            <p:cNvSpPr/>
            <p:nvPr/>
          </p:nvSpPr>
          <p:spPr>
            <a:xfrm rot="10800000">
              <a:off x="863136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7"/>
            <p:cNvSpPr/>
            <p:nvPr/>
          </p:nvSpPr>
          <p:spPr>
            <a:xfrm rot="10800000">
              <a:off x="863136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8"/>
            <p:cNvSpPr/>
            <p:nvPr/>
          </p:nvSpPr>
          <p:spPr>
            <a:xfrm rot="10800000">
              <a:off x="863136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39"/>
            <p:cNvSpPr/>
            <p:nvPr/>
          </p:nvSpPr>
          <p:spPr>
            <a:xfrm rot="10800000">
              <a:off x="863136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0"/>
            <p:cNvSpPr/>
            <p:nvPr/>
          </p:nvSpPr>
          <p:spPr>
            <a:xfrm rot="10800000">
              <a:off x="863136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1"/>
            <p:cNvSpPr/>
            <p:nvPr/>
          </p:nvSpPr>
          <p:spPr>
            <a:xfrm rot="10800000">
              <a:off x="863136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2"/>
            <p:cNvSpPr/>
            <p:nvPr/>
          </p:nvSpPr>
          <p:spPr>
            <a:xfrm rot="10800000">
              <a:off x="863136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3"/>
            <p:cNvSpPr/>
            <p:nvPr/>
          </p:nvSpPr>
          <p:spPr>
            <a:xfrm rot="10800000">
              <a:off x="863136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4"/>
            <p:cNvSpPr/>
            <p:nvPr/>
          </p:nvSpPr>
          <p:spPr>
            <a:xfrm rot="10800000">
              <a:off x="863136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5"/>
            <p:cNvSpPr/>
            <p:nvPr/>
          </p:nvSpPr>
          <p:spPr>
            <a:xfrm rot="10800000">
              <a:off x="863136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6"/>
            <p:cNvSpPr/>
            <p:nvPr/>
          </p:nvSpPr>
          <p:spPr>
            <a:xfrm rot="10800000">
              <a:off x="863136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7"/>
            <p:cNvSpPr/>
            <p:nvPr/>
          </p:nvSpPr>
          <p:spPr>
            <a:xfrm rot="10800000">
              <a:off x="863136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8"/>
            <p:cNvSpPr/>
            <p:nvPr/>
          </p:nvSpPr>
          <p:spPr>
            <a:xfrm rot="10800000">
              <a:off x="863136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9"/>
            <p:cNvSpPr/>
            <p:nvPr/>
          </p:nvSpPr>
          <p:spPr>
            <a:xfrm rot="10800000">
              <a:off x="863136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0"/>
            <p:cNvSpPr/>
            <p:nvPr/>
          </p:nvSpPr>
          <p:spPr>
            <a:xfrm rot="10800000">
              <a:off x="863136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1"/>
            <p:cNvSpPr/>
            <p:nvPr/>
          </p:nvSpPr>
          <p:spPr>
            <a:xfrm rot="10800000">
              <a:off x="863136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2"/>
            <p:cNvSpPr/>
            <p:nvPr/>
          </p:nvSpPr>
          <p:spPr>
            <a:xfrm rot="10800000">
              <a:off x="863136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3"/>
            <p:cNvSpPr/>
            <p:nvPr/>
          </p:nvSpPr>
          <p:spPr>
            <a:xfrm rot="10800000">
              <a:off x="863136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4"/>
            <p:cNvSpPr/>
            <p:nvPr/>
          </p:nvSpPr>
          <p:spPr>
            <a:xfrm rot="10800000">
              <a:off x="847008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5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6"/>
            <p:cNvSpPr/>
            <p:nvPr/>
          </p:nvSpPr>
          <p:spPr>
            <a:xfrm rot="10800000">
              <a:off x="847008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7"/>
            <p:cNvSpPr/>
            <p:nvPr/>
          </p:nvSpPr>
          <p:spPr>
            <a:xfrm rot="10800000">
              <a:off x="847008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8"/>
            <p:cNvSpPr/>
            <p:nvPr/>
          </p:nvSpPr>
          <p:spPr>
            <a:xfrm rot="10800000">
              <a:off x="847008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59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0"/>
            <p:cNvSpPr/>
            <p:nvPr/>
          </p:nvSpPr>
          <p:spPr>
            <a:xfrm rot="10800000">
              <a:off x="847008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61"/>
            <p:cNvSpPr/>
            <p:nvPr/>
          </p:nvSpPr>
          <p:spPr>
            <a:xfrm rot="10800000">
              <a:off x="847008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62"/>
            <p:cNvSpPr/>
            <p:nvPr/>
          </p:nvSpPr>
          <p:spPr>
            <a:xfrm rot="10800000">
              <a:off x="847008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263"/>
            <p:cNvSpPr/>
            <p:nvPr/>
          </p:nvSpPr>
          <p:spPr>
            <a:xfrm rot="10800000">
              <a:off x="847008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264"/>
            <p:cNvSpPr/>
            <p:nvPr/>
          </p:nvSpPr>
          <p:spPr>
            <a:xfrm rot="10800000">
              <a:off x="847008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5"/>
            <p:cNvSpPr/>
            <p:nvPr/>
          </p:nvSpPr>
          <p:spPr>
            <a:xfrm rot="10800000">
              <a:off x="847008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6"/>
            <p:cNvSpPr/>
            <p:nvPr/>
          </p:nvSpPr>
          <p:spPr>
            <a:xfrm rot="10800000">
              <a:off x="847008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67"/>
            <p:cNvSpPr/>
            <p:nvPr/>
          </p:nvSpPr>
          <p:spPr>
            <a:xfrm rot="10800000">
              <a:off x="847008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268"/>
            <p:cNvSpPr/>
            <p:nvPr/>
          </p:nvSpPr>
          <p:spPr>
            <a:xfrm rot="10800000">
              <a:off x="847008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69"/>
            <p:cNvSpPr/>
            <p:nvPr/>
          </p:nvSpPr>
          <p:spPr>
            <a:xfrm rot="10800000">
              <a:off x="847008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0"/>
            <p:cNvSpPr/>
            <p:nvPr/>
          </p:nvSpPr>
          <p:spPr>
            <a:xfrm rot="10800000">
              <a:off x="847008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71"/>
            <p:cNvSpPr/>
            <p:nvPr/>
          </p:nvSpPr>
          <p:spPr>
            <a:xfrm rot="10800000">
              <a:off x="847008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72"/>
            <p:cNvSpPr/>
            <p:nvPr/>
          </p:nvSpPr>
          <p:spPr>
            <a:xfrm rot="10800000">
              <a:off x="847008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3"/>
            <p:cNvSpPr/>
            <p:nvPr/>
          </p:nvSpPr>
          <p:spPr>
            <a:xfrm rot="10800000">
              <a:off x="847008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4"/>
            <p:cNvSpPr/>
            <p:nvPr/>
          </p:nvSpPr>
          <p:spPr>
            <a:xfrm rot="10800000">
              <a:off x="847008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5"/>
            <p:cNvSpPr/>
            <p:nvPr/>
          </p:nvSpPr>
          <p:spPr>
            <a:xfrm rot="10800000">
              <a:off x="847008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6"/>
            <p:cNvSpPr/>
            <p:nvPr/>
          </p:nvSpPr>
          <p:spPr>
            <a:xfrm rot="10800000">
              <a:off x="847008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7"/>
            <p:cNvSpPr/>
            <p:nvPr/>
          </p:nvSpPr>
          <p:spPr>
            <a:xfrm rot="10800000">
              <a:off x="847008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8"/>
            <p:cNvSpPr/>
            <p:nvPr/>
          </p:nvSpPr>
          <p:spPr>
            <a:xfrm rot="10800000">
              <a:off x="847008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79"/>
            <p:cNvSpPr/>
            <p:nvPr/>
          </p:nvSpPr>
          <p:spPr>
            <a:xfrm rot="10800000">
              <a:off x="830916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0"/>
            <p:cNvSpPr/>
            <p:nvPr/>
          </p:nvSpPr>
          <p:spPr>
            <a:xfrm rot="10800000">
              <a:off x="830916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1"/>
            <p:cNvSpPr/>
            <p:nvPr/>
          </p:nvSpPr>
          <p:spPr>
            <a:xfrm rot="10800000">
              <a:off x="830916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2"/>
            <p:cNvSpPr/>
            <p:nvPr/>
          </p:nvSpPr>
          <p:spPr>
            <a:xfrm rot="10800000">
              <a:off x="830916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3"/>
            <p:cNvSpPr/>
            <p:nvPr/>
          </p:nvSpPr>
          <p:spPr>
            <a:xfrm rot="10800000">
              <a:off x="830916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4"/>
            <p:cNvSpPr/>
            <p:nvPr/>
          </p:nvSpPr>
          <p:spPr>
            <a:xfrm rot="10800000">
              <a:off x="830916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5"/>
            <p:cNvSpPr/>
            <p:nvPr/>
          </p:nvSpPr>
          <p:spPr>
            <a:xfrm rot="10800000">
              <a:off x="830916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6"/>
            <p:cNvSpPr/>
            <p:nvPr/>
          </p:nvSpPr>
          <p:spPr>
            <a:xfrm rot="10800000">
              <a:off x="830916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7"/>
            <p:cNvSpPr/>
            <p:nvPr/>
          </p:nvSpPr>
          <p:spPr>
            <a:xfrm rot="10800000">
              <a:off x="830916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8"/>
            <p:cNvSpPr/>
            <p:nvPr/>
          </p:nvSpPr>
          <p:spPr>
            <a:xfrm rot="10800000">
              <a:off x="830916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89"/>
            <p:cNvSpPr/>
            <p:nvPr/>
          </p:nvSpPr>
          <p:spPr>
            <a:xfrm rot="10800000">
              <a:off x="830916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0"/>
            <p:cNvSpPr/>
            <p:nvPr/>
          </p:nvSpPr>
          <p:spPr>
            <a:xfrm rot="10800000">
              <a:off x="830916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1"/>
            <p:cNvSpPr/>
            <p:nvPr/>
          </p:nvSpPr>
          <p:spPr>
            <a:xfrm rot="10800000">
              <a:off x="830916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2"/>
            <p:cNvSpPr/>
            <p:nvPr/>
          </p:nvSpPr>
          <p:spPr>
            <a:xfrm rot="10800000">
              <a:off x="830916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3"/>
            <p:cNvSpPr/>
            <p:nvPr/>
          </p:nvSpPr>
          <p:spPr>
            <a:xfrm rot="10800000">
              <a:off x="830916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4"/>
            <p:cNvSpPr/>
            <p:nvPr/>
          </p:nvSpPr>
          <p:spPr>
            <a:xfrm rot="10800000">
              <a:off x="830916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5"/>
            <p:cNvSpPr/>
            <p:nvPr/>
          </p:nvSpPr>
          <p:spPr>
            <a:xfrm rot="10800000">
              <a:off x="830916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6"/>
            <p:cNvSpPr/>
            <p:nvPr/>
          </p:nvSpPr>
          <p:spPr>
            <a:xfrm rot="10800000">
              <a:off x="830916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7"/>
            <p:cNvSpPr/>
            <p:nvPr/>
          </p:nvSpPr>
          <p:spPr>
            <a:xfrm rot="10800000">
              <a:off x="830916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8"/>
            <p:cNvSpPr/>
            <p:nvPr/>
          </p:nvSpPr>
          <p:spPr>
            <a:xfrm rot="10800000">
              <a:off x="830916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99"/>
            <p:cNvSpPr/>
            <p:nvPr/>
          </p:nvSpPr>
          <p:spPr>
            <a:xfrm rot="10800000">
              <a:off x="830916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0"/>
            <p:cNvSpPr/>
            <p:nvPr/>
          </p:nvSpPr>
          <p:spPr>
            <a:xfrm rot="10800000">
              <a:off x="830916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1"/>
            <p:cNvSpPr/>
            <p:nvPr/>
          </p:nvSpPr>
          <p:spPr>
            <a:xfrm rot="10800000">
              <a:off x="830916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2"/>
            <p:cNvSpPr/>
            <p:nvPr/>
          </p:nvSpPr>
          <p:spPr>
            <a:xfrm rot="10800000">
              <a:off x="830916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3"/>
            <p:cNvSpPr/>
            <p:nvPr/>
          </p:nvSpPr>
          <p:spPr>
            <a:xfrm rot="10800000">
              <a:off x="830916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4"/>
            <p:cNvSpPr/>
            <p:nvPr/>
          </p:nvSpPr>
          <p:spPr>
            <a:xfrm rot="10800000">
              <a:off x="830916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5"/>
            <p:cNvSpPr/>
            <p:nvPr/>
          </p:nvSpPr>
          <p:spPr>
            <a:xfrm rot="10800000">
              <a:off x="814788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6"/>
            <p:cNvSpPr/>
            <p:nvPr/>
          </p:nvSpPr>
          <p:spPr>
            <a:xfrm rot="10800000">
              <a:off x="814788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7"/>
            <p:cNvSpPr/>
            <p:nvPr/>
          </p:nvSpPr>
          <p:spPr>
            <a:xfrm rot="10800000">
              <a:off x="814788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8"/>
            <p:cNvSpPr/>
            <p:nvPr/>
          </p:nvSpPr>
          <p:spPr>
            <a:xfrm rot="10800000">
              <a:off x="814788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09"/>
            <p:cNvSpPr/>
            <p:nvPr/>
          </p:nvSpPr>
          <p:spPr>
            <a:xfrm rot="10800000">
              <a:off x="814788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0"/>
            <p:cNvSpPr/>
            <p:nvPr/>
          </p:nvSpPr>
          <p:spPr>
            <a:xfrm rot="10800000">
              <a:off x="814788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1"/>
            <p:cNvSpPr/>
            <p:nvPr/>
          </p:nvSpPr>
          <p:spPr>
            <a:xfrm rot="10800000">
              <a:off x="814788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2"/>
            <p:cNvSpPr/>
            <p:nvPr/>
          </p:nvSpPr>
          <p:spPr>
            <a:xfrm rot="10800000">
              <a:off x="814788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3"/>
            <p:cNvSpPr/>
            <p:nvPr/>
          </p:nvSpPr>
          <p:spPr>
            <a:xfrm rot="10800000">
              <a:off x="814788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4"/>
            <p:cNvSpPr/>
            <p:nvPr/>
          </p:nvSpPr>
          <p:spPr>
            <a:xfrm rot="10800000">
              <a:off x="814788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5"/>
            <p:cNvSpPr/>
            <p:nvPr/>
          </p:nvSpPr>
          <p:spPr>
            <a:xfrm rot="10800000">
              <a:off x="814788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6"/>
            <p:cNvSpPr/>
            <p:nvPr/>
          </p:nvSpPr>
          <p:spPr>
            <a:xfrm rot="10800000">
              <a:off x="814788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7"/>
            <p:cNvSpPr/>
            <p:nvPr/>
          </p:nvSpPr>
          <p:spPr>
            <a:xfrm rot="10800000">
              <a:off x="814788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8"/>
            <p:cNvSpPr/>
            <p:nvPr/>
          </p:nvSpPr>
          <p:spPr>
            <a:xfrm rot="10800000">
              <a:off x="814788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9"/>
            <p:cNvSpPr/>
            <p:nvPr/>
          </p:nvSpPr>
          <p:spPr>
            <a:xfrm rot="10800000">
              <a:off x="814788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0"/>
            <p:cNvSpPr/>
            <p:nvPr/>
          </p:nvSpPr>
          <p:spPr>
            <a:xfrm rot="10800000">
              <a:off x="814788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1"/>
            <p:cNvSpPr/>
            <p:nvPr/>
          </p:nvSpPr>
          <p:spPr>
            <a:xfrm rot="10800000">
              <a:off x="814788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2"/>
            <p:cNvSpPr/>
            <p:nvPr/>
          </p:nvSpPr>
          <p:spPr>
            <a:xfrm rot="10800000">
              <a:off x="814788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3"/>
            <p:cNvSpPr/>
            <p:nvPr/>
          </p:nvSpPr>
          <p:spPr>
            <a:xfrm rot="10800000">
              <a:off x="814788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4"/>
            <p:cNvSpPr/>
            <p:nvPr/>
          </p:nvSpPr>
          <p:spPr>
            <a:xfrm rot="10800000">
              <a:off x="814788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5"/>
            <p:cNvSpPr/>
            <p:nvPr/>
          </p:nvSpPr>
          <p:spPr>
            <a:xfrm rot="10800000">
              <a:off x="814788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6"/>
            <p:cNvSpPr/>
            <p:nvPr/>
          </p:nvSpPr>
          <p:spPr>
            <a:xfrm rot="10800000">
              <a:off x="814788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7"/>
            <p:cNvSpPr/>
            <p:nvPr/>
          </p:nvSpPr>
          <p:spPr>
            <a:xfrm rot="10800000">
              <a:off x="814788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8"/>
            <p:cNvSpPr/>
            <p:nvPr/>
          </p:nvSpPr>
          <p:spPr>
            <a:xfrm rot="10800000">
              <a:off x="814788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29"/>
            <p:cNvSpPr/>
            <p:nvPr/>
          </p:nvSpPr>
          <p:spPr>
            <a:xfrm rot="10800000">
              <a:off x="814788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0"/>
            <p:cNvSpPr/>
            <p:nvPr/>
          </p:nvSpPr>
          <p:spPr>
            <a:xfrm rot="10800000">
              <a:off x="798660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1"/>
            <p:cNvSpPr/>
            <p:nvPr/>
          </p:nvSpPr>
          <p:spPr>
            <a:xfrm rot="10800000">
              <a:off x="798660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2"/>
            <p:cNvSpPr/>
            <p:nvPr/>
          </p:nvSpPr>
          <p:spPr>
            <a:xfrm rot="10800000">
              <a:off x="798660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3"/>
            <p:cNvSpPr/>
            <p:nvPr/>
          </p:nvSpPr>
          <p:spPr>
            <a:xfrm rot="10800000">
              <a:off x="798660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4"/>
            <p:cNvSpPr/>
            <p:nvPr/>
          </p:nvSpPr>
          <p:spPr>
            <a:xfrm rot="10800000">
              <a:off x="798660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5"/>
            <p:cNvSpPr/>
            <p:nvPr/>
          </p:nvSpPr>
          <p:spPr>
            <a:xfrm rot="10800000">
              <a:off x="798660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6"/>
            <p:cNvSpPr/>
            <p:nvPr/>
          </p:nvSpPr>
          <p:spPr>
            <a:xfrm rot="10800000">
              <a:off x="798660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7"/>
            <p:cNvSpPr/>
            <p:nvPr/>
          </p:nvSpPr>
          <p:spPr>
            <a:xfrm rot="10800000">
              <a:off x="798660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8"/>
            <p:cNvSpPr/>
            <p:nvPr/>
          </p:nvSpPr>
          <p:spPr>
            <a:xfrm rot="10800000">
              <a:off x="798660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39"/>
            <p:cNvSpPr/>
            <p:nvPr/>
          </p:nvSpPr>
          <p:spPr>
            <a:xfrm rot="10800000">
              <a:off x="798660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0"/>
            <p:cNvSpPr/>
            <p:nvPr/>
          </p:nvSpPr>
          <p:spPr>
            <a:xfrm rot="10800000">
              <a:off x="798660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1"/>
            <p:cNvSpPr/>
            <p:nvPr/>
          </p:nvSpPr>
          <p:spPr>
            <a:xfrm rot="10800000">
              <a:off x="798660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2"/>
            <p:cNvSpPr/>
            <p:nvPr/>
          </p:nvSpPr>
          <p:spPr>
            <a:xfrm rot="10800000">
              <a:off x="798660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3"/>
            <p:cNvSpPr/>
            <p:nvPr/>
          </p:nvSpPr>
          <p:spPr>
            <a:xfrm rot="10800000">
              <a:off x="798660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4"/>
            <p:cNvSpPr/>
            <p:nvPr/>
          </p:nvSpPr>
          <p:spPr>
            <a:xfrm rot="10800000">
              <a:off x="798660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5"/>
            <p:cNvSpPr/>
            <p:nvPr/>
          </p:nvSpPr>
          <p:spPr>
            <a:xfrm rot="10800000">
              <a:off x="798660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6"/>
            <p:cNvSpPr/>
            <p:nvPr/>
          </p:nvSpPr>
          <p:spPr>
            <a:xfrm rot="10800000">
              <a:off x="798660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7"/>
            <p:cNvSpPr/>
            <p:nvPr/>
          </p:nvSpPr>
          <p:spPr>
            <a:xfrm rot="10800000">
              <a:off x="798660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8"/>
            <p:cNvSpPr/>
            <p:nvPr/>
          </p:nvSpPr>
          <p:spPr>
            <a:xfrm rot="10800000">
              <a:off x="798660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49"/>
            <p:cNvSpPr/>
            <p:nvPr/>
          </p:nvSpPr>
          <p:spPr>
            <a:xfrm rot="10800000">
              <a:off x="798660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0"/>
            <p:cNvSpPr/>
            <p:nvPr/>
          </p:nvSpPr>
          <p:spPr>
            <a:xfrm rot="10800000">
              <a:off x="782568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1"/>
            <p:cNvSpPr/>
            <p:nvPr/>
          </p:nvSpPr>
          <p:spPr>
            <a:xfrm rot="10800000">
              <a:off x="782568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2"/>
            <p:cNvSpPr/>
            <p:nvPr/>
          </p:nvSpPr>
          <p:spPr>
            <a:xfrm rot="10800000">
              <a:off x="782568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3"/>
            <p:cNvSpPr/>
            <p:nvPr/>
          </p:nvSpPr>
          <p:spPr>
            <a:xfrm rot="10800000">
              <a:off x="782568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4"/>
            <p:cNvSpPr/>
            <p:nvPr/>
          </p:nvSpPr>
          <p:spPr>
            <a:xfrm rot="10800000">
              <a:off x="782568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5"/>
            <p:cNvSpPr/>
            <p:nvPr/>
          </p:nvSpPr>
          <p:spPr>
            <a:xfrm rot="10800000">
              <a:off x="782568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6"/>
            <p:cNvSpPr/>
            <p:nvPr/>
          </p:nvSpPr>
          <p:spPr>
            <a:xfrm rot="10800000">
              <a:off x="782568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7"/>
            <p:cNvSpPr/>
            <p:nvPr/>
          </p:nvSpPr>
          <p:spPr>
            <a:xfrm rot="10800000">
              <a:off x="782568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8"/>
            <p:cNvSpPr/>
            <p:nvPr/>
          </p:nvSpPr>
          <p:spPr>
            <a:xfrm rot="10800000">
              <a:off x="782568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59"/>
            <p:cNvSpPr/>
            <p:nvPr/>
          </p:nvSpPr>
          <p:spPr>
            <a:xfrm rot="10800000">
              <a:off x="782568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0"/>
            <p:cNvSpPr/>
            <p:nvPr/>
          </p:nvSpPr>
          <p:spPr>
            <a:xfrm rot="10800000">
              <a:off x="782568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1"/>
            <p:cNvSpPr/>
            <p:nvPr/>
          </p:nvSpPr>
          <p:spPr>
            <a:xfrm rot="10800000">
              <a:off x="782568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2"/>
            <p:cNvSpPr/>
            <p:nvPr/>
          </p:nvSpPr>
          <p:spPr>
            <a:xfrm rot="10800000">
              <a:off x="782568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3"/>
            <p:cNvSpPr/>
            <p:nvPr/>
          </p:nvSpPr>
          <p:spPr>
            <a:xfrm rot="10800000">
              <a:off x="782568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4"/>
            <p:cNvSpPr/>
            <p:nvPr/>
          </p:nvSpPr>
          <p:spPr>
            <a:xfrm rot="10800000">
              <a:off x="782568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5"/>
            <p:cNvSpPr/>
            <p:nvPr/>
          </p:nvSpPr>
          <p:spPr>
            <a:xfrm rot="10800000">
              <a:off x="78256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6"/>
            <p:cNvSpPr/>
            <p:nvPr/>
          </p:nvSpPr>
          <p:spPr>
            <a:xfrm rot="10800000">
              <a:off x="782568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7"/>
            <p:cNvSpPr/>
            <p:nvPr/>
          </p:nvSpPr>
          <p:spPr>
            <a:xfrm rot="10800000">
              <a:off x="782568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8"/>
            <p:cNvSpPr/>
            <p:nvPr/>
          </p:nvSpPr>
          <p:spPr>
            <a:xfrm rot="10800000">
              <a:off x="766440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69"/>
            <p:cNvSpPr/>
            <p:nvPr/>
          </p:nvSpPr>
          <p:spPr>
            <a:xfrm rot="10800000">
              <a:off x="766440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0"/>
            <p:cNvSpPr/>
            <p:nvPr/>
          </p:nvSpPr>
          <p:spPr>
            <a:xfrm rot="10800000">
              <a:off x="766440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1"/>
            <p:cNvSpPr/>
            <p:nvPr/>
          </p:nvSpPr>
          <p:spPr>
            <a:xfrm rot="10800000">
              <a:off x="766440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2"/>
            <p:cNvSpPr/>
            <p:nvPr/>
          </p:nvSpPr>
          <p:spPr>
            <a:xfrm rot="10800000">
              <a:off x="766440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3"/>
            <p:cNvSpPr/>
            <p:nvPr/>
          </p:nvSpPr>
          <p:spPr>
            <a:xfrm rot="10800000">
              <a:off x="766440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4"/>
            <p:cNvSpPr/>
            <p:nvPr/>
          </p:nvSpPr>
          <p:spPr>
            <a:xfrm rot="10800000">
              <a:off x="766440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5"/>
            <p:cNvSpPr/>
            <p:nvPr/>
          </p:nvSpPr>
          <p:spPr>
            <a:xfrm rot="10800000">
              <a:off x="766440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6"/>
            <p:cNvSpPr/>
            <p:nvPr/>
          </p:nvSpPr>
          <p:spPr>
            <a:xfrm rot="10800000">
              <a:off x="766440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7"/>
            <p:cNvSpPr/>
            <p:nvPr/>
          </p:nvSpPr>
          <p:spPr>
            <a:xfrm rot="10800000">
              <a:off x="766440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8"/>
            <p:cNvSpPr/>
            <p:nvPr/>
          </p:nvSpPr>
          <p:spPr>
            <a:xfrm rot="10800000">
              <a:off x="766440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379"/>
            <p:cNvSpPr/>
            <p:nvPr/>
          </p:nvSpPr>
          <p:spPr>
            <a:xfrm rot="10800000">
              <a:off x="766440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80"/>
            <p:cNvSpPr/>
            <p:nvPr/>
          </p:nvSpPr>
          <p:spPr>
            <a:xfrm rot="10800000">
              <a:off x="766440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1"/>
            <p:cNvSpPr/>
            <p:nvPr/>
          </p:nvSpPr>
          <p:spPr>
            <a:xfrm rot="10800000">
              <a:off x="766440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382"/>
            <p:cNvSpPr/>
            <p:nvPr/>
          </p:nvSpPr>
          <p:spPr>
            <a:xfrm rot="10800000">
              <a:off x="766440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383"/>
            <p:cNvSpPr/>
            <p:nvPr/>
          </p:nvSpPr>
          <p:spPr>
            <a:xfrm rot="10800000">
              <a:off x="766440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4"/>
            <p:cNvSpPr/>
            <p:nvPr/>
          </p:nvSpPr>
          <p:spPr>
            <a:xfrm rot="10800000">
              <a:off x="766440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5"/>
            <p:cNvSpPr/>
            <p:nvPr/>
          </p:nvSpPr>
          <p:spPr>
            <a:xfrm rot="10800000">
              <a:off x="766440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86"/>
            <p:cNvSpPr/>
            <p:nvPr/>
          </p:nvSpPr>
          <p:spPr>
            <a:xfrm rot="10800000">
              <a:off x="750348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87"/>
            <p:cNvSpPr/>
            <p:nvPr/>
          </p:nvSpPr>
          <p:spPr>
            <a:xfrm rot="10800000">
              <a:off x="750348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88"/>
            <p:cNvSpPr/>
            <p:nvPr/>
          </p:nvSpPr>
          <p:spPr>
            <a:xfrm rot="10800000">
              <a:off x="750348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89"/>
            <p:cNvSpPr/>
            <p:nvPr/>
          </p:nvSpPr>
          <p:spPr>
            <a:xfrm rot="10800000">
              <a:off x="750348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90"/>
            <p:cNvSpPr/>
            <p:nvPr/>
          </p:nvSpPr>
          <p:spPr>
            <a:xfrm rot="10800000">
              <a:off x="750348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91"/>
            <p:cNvSpPr/>
            <p:nvPr/>
          </p:nvSpPr>
          <p:spPr>
            <a:xfrm rot="10800000">
              <a:off x="750348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92"/>
            <p:cNvSpPr/>
            <p:nvPr/>
          </p:nvSpPr>
          <p:spPr>
            <a:xfrm rot="10800000">
              <a:off x="750348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93"/>
            <p:cNvSpPr/>
            <p:nvPr/>
          </p:nvSpPr>
          <p:spPr>
            <a:xfrm rot="10800000">
              <a:off x="750348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94"/>
            <p:cNvSpPr/>
            <p:nvPr/>
          </p:nvSpPr>
          <p:spPr>
            <a:xfrm rot="10800000">
              <a:off x="750348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95"/>
            <p:cNvSpPr/>
            <p:nvPr/>
          </p:nvSpPr>
          <p:spPr>
            <a:xfrm rot="10800000">
              <a:off x="734220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396"/>
            <p:cNvSpPr/>
            <p:nvPr/>
          </p:nvSpPr>
          <p:spPr>
            <a:xfrm rot="10800000">
              <a:off x="734220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397"/>
            <p:cNvSpPr/>
            <p:nvPr/>
          </p:nvSpPr>
          <p:spPr>
            <a:xfrm rot="10800000">
              <a:off x="734220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98"/>
            <p:cNvSpPr/>
            <p:nvPr/>
          </p:nvSpPr>
          <p:spPr>
            <a:xfrm rot="10800000">
              <a:off x="734220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99"/>
            <p:cNvSpPr/>
            <p:nvPr/>
          </p:nvSpPr>
          <p:spPr>
            <a:xfrm rot="10800000">
              <a:off x="734220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400"/>
            <p:cNvSpPr/>
            <p:nvPr/>
          </p:nvSpPr>
          <p:spPr>
            <a:xfrm rot="10800000">
              <a:off x="734220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401"/>
            <p:cNvSpPr/>
            <p:nvPr/>
          </p:nvSpPr>
          <p:spPr>
            <a:xfrm rot="10800000">
              <a:off x="734220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402"/>
            <p:cNvSpPr/>
            <p:nvPr/>
          </p:nvSpPr>
          <p:spPr>
            <a:xfrm rot="10800000">
              <a:off x="734220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403"/>
            <p:cNvSpPr/>
            <p:nvPr/>
          </p:nvSpPr>
          <p:spPr>
            <a:xfrm rot="10800000">
              <a:off x="718128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404"/>
            <p:cNvSpPr/>
            <p:nvPr/>
          </p:nvSpPr>
          <p:spPr>
            <a:xfrm rot="10800000">
              <a:off x="718128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405"/>
            <p:cNvSpPr/>
            <p:nvPr/>
          </p:nvSpPr>
          <p:spPr>
            <a:xfrm rot="10800000">
              <a:off x="718128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406"/>
            <p:cNvSpPr/>
            <p:nvPr/>
          </p:nvSpPr>
          <p:spPr>
            <a:xfrm rot="10800000">
              <a:off x="718128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407"/>
            <p:cNvSpPr/>
            <p:nvPr/>
          </p:nvSpPr>
          <p:spPr>
            <a:xfrm rot="10800000">
              <a:off x="718128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408"/>
            <p:cNvSpPr/>
            <p:nvPr/>
          </p:nvSpPr>
          <p:spPr>
            <a:xfrm rot="10800000">
              <a:off x="718128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409"/>
            <p:cNvSpPr/>
            <p:nvPr/>
          </p:nvSpPr>
          <p:spPr>
            <a:xfrm rot="10800000">
              <a:off x="702000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410"/>
            <p:cNvSpPr/>
            <p:nvPr/>
          </p:nvSpPr>
          <p:spPr>
            <a:xfrm rot="10800000">
              <a:off x="70200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411"/>
            <p:cNvSpPr/>
            <p:nvPr/>
          </p:nvSpPr>
          <p:spPr>
            <a:xfrm rot="10800000">
              <a:off x="70200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1" name="Group 412"/>
          <p:cNvGrpSpPr/>
          <p:nvPr/>
        </p:nvGrpSpPr>
        <p:grpSpPr>
          <a:xfrm>
            <a:off x="7020000" y="43560"/>
            <a:ext cx="2545200" cy="7473960"/>
            <a:chOff x="7020000" y="43560"/>
            <a:chExt cx="2545200" cy="7473960"/>
          </a:xfrm>
        </p:grpSpPr>
        <p:sp>
          <p:nvSpPr>
            <p:cNvPr id="412" name="CustomShape 413"/>
            <p:cNvSpPr/>
            <p:nvPr/>
          </p:nvSpPr>
          <p:spPr>
            <a:xfrm rot="10800000">
              <a:off x="94363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414"/>
            <p:cNvSpPr/>
            <p:nvPr/>
          </p:nvSpPr>
          <p:spPr>
            <a:xfrm rot="10800000">
              <a:off x="94363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415"/>
            <p:cNvSpPr/>
            <p:nvPr/>
          </p:nvSpPr>
          <p:spPr>
            <a:xfrm rot="10800000">
              <a:off x="943632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416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417"/>
            <p:cNvSpPr/>
            <p:nvPr/>
          </p:nvSpPr>
          <p:spPr>
            <a:xfrm rot="10800000">
              <a:off x="94363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418"/>
            <p:cNvSpPr/>
            <p:nvPr/>
          </p:nvSpPr>
          <p:spPr>
            <a:xfrm rot="10800000">
              <a:off x="943632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419"/>
            <p:cNvSpPr/>
            <p:nvPr/>
          </p:nvSpPr>
          <p:spPr>
            <a:xfrm rot="10800000">
              <a:off x="94363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420"/>
            <p:cNvSpPr/>
            <p:nvPr/>
          </p:nvSpPr>
          <p:spPr>
            <a:xfrm rot="10800000">
              <a:off x="94363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421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422"/>
            <p:cNvSpPr/>
            <p:nvPr/>
          </p:nvSpPr>
          <p:spPr>
            <a:xfrm rot="10800000">
              <a:off x="94363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423"/>
            <p:cNvSpPr/>
            <p:nvPr/>
          </p:nvSpPr>
          <p:spPr>
            <a:xfrm rot="10800000">
              <a:off x="94363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424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425"/>
            <p:cNvSpPr/>
            <p:nvPr/>
          </p:nvSpPr>
          <p:spPr>
            <a:xfrm rot="10800000">
              <a:off x="94363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426"/>
            <p:cNvSpPr/>
            <p:nvPr/>
          </p:nvSpPr>
          <p:spPr>
            <a:xfrm rot="10800000">
              <a:off x="94363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27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428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429"/>
            <p:cNvSpPr/>
            <p:nvPr/>
          </p:nvSpPr>
          <p:spPr>
            <a:xfrm rot="10800000">
              <a:off x="927540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430"/>
            <p:cNvSpPr/>
            <p:nvPr/>
          </p:nvSpPr>
          <p:spPr>
            <a:xfrm rot="10800000">
              <a:off x="92754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431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432"/>
            <p:cNvSpPr/>
            <p:nvPr/>
          </p:nvSpPr>
          <p:spPr>
            <a:xfrm rot="10800000">
              <a:off x="91141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33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434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435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436"/>
            <p:cNvSpPr/>
            <p:nvPr/>
          </p:nvSpPr>
          <p:spPr>
            <a:xfrm rot="10800000">
              <a:off x="911412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437"/>
            <p:cNvSpPr/>
            <p:nvPr/>
          </p:nvSpPr>
          <p:spPr>
            <a:xfrm rot="10800000">
              <a:off x="91141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438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39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40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41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42"/>
            <p:cNvSpPr/>
            <p:nvPr/>
          </p:nvSpPr>
          <p:spPr>
            <a:xfrm rot="10800000">
              <a:off x="89532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43"/>
            <p:cNvSpPr/>
            <p:nvPr/>
          </p:nvSpPr>
          <p:spPr>
            <a:xfrm rot="10800000">
              <a:off x="895320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44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45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46"/>
            <p:cNvSpPr/>
            <p:nvPr/>
          </p:nvSpPr>
          <p:spPr>
            <a:xfrm rot="10800000">
              <a:off x="89532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47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448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449"/>
            <p:cNvSpPr/>
            <p:nvPr/>
          </p:nvSpPr>
          <p:spPr>
            <a:xfrm rot="10800000">
              <a:off x="895320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450"/>
            <p:cNvSpPr/>
            <p:nvPr/>
          </p:nvSpPr>
          <p:spPr>
            <a:xfrm rot="10800000">
              <a:off x="89532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451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452"/>
            <p:cNvSpPr/>
            <p:nvPr/>
          </p:nvSpPr>
          <p:spPr>
            <a:xfrm rot="10800000">
              <a:off x="89532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453"/>
            <p:cNvSpPr/>
            <p:nvPr/>
          </p:nvSpPr>
          <p:spPr>
            <a:xfrm rot="10800000">
              <a:off x="89532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454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455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456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457"/>
            <p:cNvSpPr/>
            <p:nvPr/>
          </p:nvSpPr>
          <p:spPr>
            <a:xfrm rot="10800000">
              <a:off x="895320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58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459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460"/>
            <p:cNvSpPr/>
            <p:nvPr/>
          </p:nvSpPr>
          <p:spPr>
            <a:xfrm rot="10800000">
              <a:off x="87919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461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462"/>
            <p:cNvSpPr/>
            <p:nvPr/>
          </p:nvSpPr>
          <p:spPr>
            <a:xfrm rot="10800000">
              <a:off x="87919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63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64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65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66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67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68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9"/>
            <p:cNvSpPr/>
            <p:nvPr/>
          </p:nvSpPr>
          <p:spPr>
            <a:xfrm rot="10800000">
              <a:off x="87919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0"/>
            <p:cNvSpPr/>
            <p:nvPr/>
          </p:nvSpPr>
          <p:spPr>
            <a:xfrm rot="10800000">
              <a:off x="863136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71"/>
            <p:cNvSpPr/>
            <p:nvPr/>
          </p:nvSpPr>
          <p:spPr>
            <a:xfrm rot="10800000">
              <a:off x="863136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72"/>
            <p:cNvSpPr/>
            <p:nvPr/>
          </p:nvSpPr>
          <p:spPr>
            <a:xfrm rot="10800000">
              <a:off x="863136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473"/>
            <p:cNvSpPr/>
            <p:nvPr/>
          </p:nvSpPr>
          <p:spPr>
            <a:xfrm rot="10800000">
              <a:off x="863136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474"/>
            <p:cNvSpPr/>
            <p:nvPr/>
          </p:nvSpPr>
          <p:spPr>
            <a:xfrm rot="10800000">
              <a:off x="863136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475"/>
            <p:cNvSpPr/>
            <p:nvPr/>
          </p:nvSpPr>
          <p:spPr>
            <a:xfrm rot="10800000">
              <a:off x="863136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476"/>
            <p:cNvSpPr/>
            <p:nvPr/>
          </p:nvSpPr>
          <p:spPr>
            <a:xfrm rot="10800000">
              <a:off x="8631360" y="43387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477"/>
            <p:cNvSpPr/>
            <p:nvPr/>
          </p:nvSpPr>
          <p:spPr>
            <a:xfrm rot="10800000">
              <a:off x="863136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478"/>
            <p:cNvSpPr/>
            <p:nvPr/>
          </p:nvSpPr>
          <p:spPr>
            <a:xfrm rot="10800000">
              <a:off x="863136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479"/>
            <p:cNvSpPr/>
            <p:nvPr/>
          </p:nvSpPr>
          <p:spPr>
            <a:xfrm rot="10800000">
              <a:off x="863136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480"/>
            <p:cNvSpPr/>
            <p:nvPr/>
          </p:nvSpPr>
          <p:spPr>
            <a:xfrm rot="10800000">
              <a:off x="863136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481"/>
            <p:cNvSpPr/>
            <p:nvPr/>
          </p:nvSpPr>
          <p:spPr>
            <a:xfrm rot="10800000">
              <a:off x="863136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482"/>
            <p:cNvSpPr/>
            <p:nvPr/>
          </p:nvSpPr>
          <p:spPr>
            <a:xfrm rot="10800000">
              <a:off x="863136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483"/>
            <p:cNvSpPr/>
            <p:nvPr/>
          </p:nvSpPr>
          <p:spPr>
            <a:xfrm rot="10800000">
              <a:off x="847008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484"/>
            <p:cNvSpPr/>
            <p:nvPr/>
          </p:nvSpPr>
          <p:spPr>
            <a:xfrm rot="10800000">
              <a:off x="847008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485"/>
            <p:cNvSpPr/>
            <p:nvPr/>
          </p:nvSpPr>
          <p:spPr>
            <a:xfrm rot="10800000">
              <a:off x="847008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486"/>
            <p:cNvSpPr/>
            <p:nvPr/>
          </p:nvSpPr>
          <p:spPr>
            <a:xfrm rot="10800000">
              <a:off x="847008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487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488"/>
            <p:cNvSpPr/>
            <p:nvPr/>
          </p:nvSpPr>
          <p:spPr>
            <a:xfrm rot="10800000">
              <a:off x="847008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489"/>
            <p:cNvSpPr/>
            <p:nvPr/>
          </p:nvSpPr>
          <p:spPr>
            <a:xfrm rot="10800000">
              <a:off x="847008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490"/>
            <p:cNvSpPr/>
            <p:nvPr/>
          </p:nvSpPr>
          <p:spPr>
            <a:xfrm rot="10800000">
              <a:off x="847008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491"/>
            <p:cNvSpPr/>
            <p:nvPr/>
          </p:nvSpPr>
          <p:spPr>
            <a:xfrm rot="10800000">
              <a:off x="847008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492"/>
            <p:cNvSpPr/>
            <p:nvPr/>
          </p:nvSpPr>
          <p:spPr>
            <a:xfrm rot="10800000">
              <a:off x="830916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493"/>
            <p:cNvSpPr/>
            <p:nvPr/>
          </p:nvSpPr>
          <p:spPr>
            <a:xfrm rot="10800000">
              <a:off x="830916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494"/>
            <p:cNvSpPr/>
            <p:nvPr/>
          </p:nvSpPr>
          <p:spPr>
            <a:xfrm rot="10800000">
              <a:off x="830916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95"/>
            <p:cNvSpPr/>
            <p:nvPr/>
          </p:nvSpPr>
          <p:spPr>
            <a:xfrm rot="10800000">
              <a:off x="830916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496"/>
            <p:cNvSpPr/>
            <p:nvPr/>
          </p:nvSpPr>
          <p:spPr>
            <a:xfrm rot="10800000">
              <a:off x="830916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497"/>
            <p:cNvSpPr/>
            <p:nvPr/>
          </p:nvSpPr>
          <p:spPr>
            <a:xfrm rot="10800000">
              <a:off x="830916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498"/>
            <p:cNvSpPr/>
            <p:nvPr/>
          </p:nvSpPr>
          <p:spPr>
            <a:xfrm rot="10800000">
              <a:off x="830916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499"/>
            <p:cNvSpPr/>
            <p:nvPr/>
          </p:nvSpPr>
          <p:spPr>
            <a:xfrm rot="10800000">
              <a:off x="830916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00"/>
            <p:cNvSpPr/>
            <p:nvPr/>
          </p:nvSpPr>
          <p:spPr>
            <a:xfrm rot="10800000">
              <a:off x="814788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501"/>
            <p:cNvSpPr/>
            <p:nvPr/>
          </p:nvSpPr>
          <p:spPr>
            <a:xfrm rot="10800000">
              <a:off x="814788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502"/>
            <p:cNvSpPr/>
            <p:nvPr/>
          </p:nvSpPr>
          <p:spPr>
            <a:xfrm rot="10800000">
              <a:off x="814788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503"/>
            <p:cNvSpPr/>
            <p:nvPr/>
          </p:nvSpPr>
          <p:spPr>
            <a:xfrm rot="10800000">
              <a:off x="814788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04"/>
            <p:cNvSpPr/>
            <p:nvPr/>
          </p:nvSpPr>
          <p:spPr>
            <a:xfrm rot="10800000">
              <a:off x="81478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505"/>
            <p:cNvSpPr/>
            <p:nvPr/>
          </p:nvSpPr>
          <p:spPr>
            <a:xfrm rot="10800000">
              <a:off x="798660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06"/>
            <p:cNvSpPr/>
            <p:nvPr/>
          </p:nvSpPr>
          <p:spPr>
            <a:xfrm rot="10800000">
              <a:off x="798660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507"/>
            <p:cNvSpPr/>
            <p:nvPr/>
          </p:nvSpPr>
          <p:spPr>
            <a:xfrm rot="10800000">
              <a:off x="798660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08"/>
            <p:cNvSpPr/>
            <p:nvPr/>
          </p:nvSpPr>
          <p:spPr>
            <a:xfrm rot="10800000">
              <a:off x="798660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509"/>
            <p:cNvSpPr/>
            <p:nvPr/>
          </p:nvSpPr>
          <p:spPr>
            <a:xfrm rot="10800000">
              <a:off x="798660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510"/>
            <p:cNvSpPr/>
            <p:nvPr/>
          </p:nvSpPr>
          <p:spPr>
            <a:xfrm rot="10800000">
              <a:off x="782568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511"/>
            <p:cNvSpPr/>
            <p:nvPr/>
          </p:nvSpPr>
          <p:spPr>
            <a:xfrm rot="10800000">
              <a:off x="766440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512"/>
            <p:cNvSpPr/>
            <p:nvPr/>
          </p:nvSpPr>
          <p:spPr>
            <a:xfrm rot="10800000">
              <a:off x="766440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513"/>
            <p:cNvSpPr/>
            <p:nvPr/>
          </p:nvSpPr>
          <p:spPr>
            <a:xfrm rot="10800000">
              <a:off x="750348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514"/>
            <p:cNvSpPr/>
            <p:nvPr/>
          </p:nvSpPr>
          <p:spPr>
            <a:xfrm rot="10800000">
              <a:off x="718128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515"/>
            <p:cNvSpPr/>
            <p:nvPr/>
          </p:nvSpPr>
          <p:spPr>
            <a:xfrm rot="10800000">
              <a:off x="70200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" name="PlaceHolder 516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000" cy="125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6" name="PlaceHolder 517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000" cy="437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554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612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4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675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6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777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7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8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866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3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924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6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987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8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1089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9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0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1178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1236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1299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0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1401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1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2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1490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7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1548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0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1611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2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1713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3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64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1802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9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1860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2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1923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4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2025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1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5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6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roup 1"/>
          <p:cNvGrpSpPr/>
          <p:nvPr/>
        </p:nvGrpSpPr>
        <p:grpSpPr>
          <a:xfrm>
            <a:off x="9758520" y="43200"/>
            <a:ext cx="289800" cy="7474320"/>
            <a:chOff x="9758520" y="43200"/>
            <a:chExt cx="289800" cy="7474320"/>
          </a:xfrm>
        </p:grpSpPr>
        <p:sp>
          <p:nvSpPr>
            <p:cNvPr id="2114" name="CustomShape 2"/>
            <p:cNvSpPr/>
            <p:nvPr/>
          </p:nvSpPr>
          <p:spPr>
            <a:xfrm rot="10800000">
              <a:off x="99198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3"/>
            <p:cNvSpPr/>
            <p:nvPr/>
          </p:nvSpPr>
          <p:spPr>
            <a:xfrm rot="10800000">
              <a:off x="99198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4"/>
            <p:cNvSpPr/>
            <p:nvPr/>
          </p:nvSpPr>
          <p:spPr>
            <a:xfrm rot="10800000">
              <a:off x="99198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CustomShape 5"/>
            <p:cNvSpPr/>
            <p:nvPr/>
          </p:nvSpPr>
          <p:spPr>
            <a:xfrm rot="10800000">
              <a:off x="99198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6"/>
            <p:cNvSpPr/>
            <p:nvPr/>
          </p:nvSpPr>
          <p:spPr>
            <a:xfrm rot="10800000">
              <a:off x="99198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7"/>
            <p:cNvSpPr/>
            <p:nvPr/>
          </p:nvSpPr>
          <p:spPr>
            <a:xfrm rot="10800000">
              <a:off x="99198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8"/>
            <p:cNvSpPr/>
            <p:nvPr/>
          </p:nvSpPr>
          <p:spPr>
            <a:xfrm rot="10800000">
              <a:off x="99198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9"/>
            <p:cNvSpPr/>
            <p:nvPr/>
          </p:nvSpPr>
          <p:spPr>
            <a:xfrm rot="10800000">
              <a:off x="9919800" y="5842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10"/>
            <p:cNvSpPr/>
            <p:nvPr/>
          </p:nvSpPr>
          <p:spPr>
            <a:xfrm rot="10800000">
              <a:off x="991980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11"/>
            <p:cNvSpPr/>
            <p:nvPr/>
          </p:nvSpPr>
          <p:spPr>
            <a:xfrm rot="10800000">
              <a:off x="99198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CustomShape 12"/>
            <p:cNvSpPr/>
            <p:nvPr/>
          </p:nvSpPr>
          <p:spPr>
            <a:xfrm rot="10800000">
              <a:off x="9919800" y="5198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CustomShape 13"/>
            <p:cNvSpPr/>
            <p:nvPr/>
          </p:nvSpPr>
          <p:spPr>
            <a:xfrm rot="10800000">
              <a:off x="9919800" y="4983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CustomShape 14"/>
            <p:cNvSpPr/>
            <p:nvPr/>
          </p:nvSpPr>
          <p:spPr>
            <a:xfrm rot="10800000">
              <a:off x="9919800" y="4768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15"/>
            <p:cNvSpPr/>
            <p:nvPr/>
          </p:nvSpPr>
          <p:spPr>
            <a:xfrm rot="10800000">
              <a:off x="99198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16"/>
            <p:cNvSpPr/>
            <p:nvPr/>
          </p:nvSpPr>
          <p:spPr>
            <a:xfrm rot="10800000">
              <a:off x="99198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17"/>
            <p:cNvSpPr/>
            <p:nvPr/>
          </p:nvSpPr>
          <p:spPr>
            <a:xfrm rot="10800000">
              <a:off x="99198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18"/>
            <p:cNvSpPr/>
            <p:nvPr/>
          </p:nvSpPr>
          <p:spPr>
            <a:xfrm rot="10800000">
              <a:off x="991980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19"/>
            <p:cNvSpPr/>
            <p:nvPr/>
          </p:nvSpPr>
          <p:spPr>
            <a:xfrm rot="10800000">
              <a:off x="99198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CustomShape 20"/>
            <p:cNvSpPr/>
            <p:nvPr/>
          </p:nvSpPr>
          <p:spPr>
            <a:xfrm rot="10800000">
              <a:off x="99198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CustomShape 21"/>
            <p:cNvSpPr/>
            <p:nvPr/>
          </p:nvSpPr>
          <p:spPr>
            <a:xfrm rot="10800000">
              <a:off x="99198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22"/>
            <p:cNvSpPr/>
            <p:nvPr/>
          </p:nvSpPr>
          <p:spPr>
            <a:xfrm rot="10800000">
              <a:off x="99198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CustomShape 23"/>
            <p:cNvSpPr/>
            <p:nvPr/>
          </p:nvSpPr>
          <p:spPr>
            <a:xfrm rot="10800000">
              <a:off x="99198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CustomShape 24"/>
            <p:cNvSpPr/>
            <p:nvPr/>
          </p:nvSpPr>
          <p:spPr>
            <a:xfrm rot="10800000">
              <a:off x="99198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CustomShape 25"/>
            <p:cNvSpPr/>
            <p:nvPr/>
          </p:nvSpPr>
          <p:spPr>
            <a:xfrm rot="10800000">
              <a:off x="99198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CustomShape 26"/>
            <p:cNvSpPr/>
            <p:nvPr/>
          </p:nvSpPr>
          <p:spPr>
            <a:xfrm rot="10800000">
              <a:off x="9919800" y="2190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CustomShape 27"/>
            <p:cNvSpPr/>
            <p:nvPr/>
          </p:nvSpPr>
          <p:spPr>
            <a:xfrm rot="10800000">
              <a:off x="99198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CustomShape 28"/>
            <p:cNvSpPr/>
            <p:nvPr/>
          </p:nvSpPr>
          <p:spPr>
            <a:xfrm rot="10800000">
              <a:off x="99198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CustomShape 29"/>
            <p:cNvSpPr/>
            <p:nvPr/>
          </p:nvSpPr>
          <p:spPr>
            <a:xfrm rot="10800000">
              <a:off x="99198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CustomShape 30"/>
            <p:cNvSpPr/>
            <p:nvPr/>
          </p:nvSpPr>
          <p:spPr>
            <a:xfrm rot="10800000">
              <a:off x="99198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CustomShape 31"/>
            <p:cNvSpPr/>
            <p:nvPr/>
          </p:nvSpPr>
          <p:spPr>
            <a:xfrm rot="10800000">
              <a:off x="99198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CustomShape 32"/>
            <p:cNvSpPr/>
            <p:nvPr/>
          </p:nvSpPr>
          <p:spPr>
            <a:xfrm rot="10800000">
              <a:off x="99198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CustomShape 33"/>
            <p:cNvSpPr/>
            <p:nvPr/>
          </p:nvSpPr>
          <p:spPr>
            <a:xfrm rot="10800000">
              <a:off x="99198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CustomShape 34"/>
            <p:cNvSpPr/>
            <p:nvPr/>
          </p:nvSpPr>
          <p:spPr>
            <a:xfrm rot="10800000">
              <a:off x="9919800" y="473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CustomShape 35"/>
            <p:cNvSpPr/>
            <p:nvPr/>
          </p:nvSpPr>
          <p:spPr>
            <a:xfrm rot="10800000">
              <a:off x="9919800" y="258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CustomShape 36"/>
            <p:cNvSpPr/>
            <p:nvPr/>
          </p:nvSpPr>
          <p:spPr>
            <a:xfrm rot="10800000">
              <a:off x="99198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37"/>
            <p:cNvSpPr/>
            <p:nvPr/>
          </p:nvSpPr>
          <p:spPr>
            <a:xfrm rot="10800000">
              <a:off x="97585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CustomShape 38"/>
            <p:cNvSpPr/>
            <p:nvPr/>
          </p:nvSpPr>
          <p:spPr>
            <a:xfrm rot="10800000">
              <a:off x="97585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CustomShape 39"/>
            <p:cNvSpPr/>
            <p:nvPr/>
          </p:nvSpPr>
          <p:spPr>
            <a:xfrm rot="10800000">
              <a:off x="97585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CustomShape 40"/>
            <p:cNvSpPr/>
            <p:nvPr/>
          </p:nvSpPr>
          <p:spPr>
            <a:xfrm rot="10800000">
              <a:off x="97585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3" name="CustomShape 41"/>
            <p:cNvSpPr/>
            <p:nvPr/>
          </p:nvSpPr>
          <p:spPr>
            <a:xfrm rot="10800000">
              <a:off x="9758520" y="5627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4" name="CustomShape 42"/>
            <p:cNvSpPr/>
            <p:nvPr/>
          </p:nvSpPr>
          <p:spPr>
            <a:xfrm rot="10800000">
              <a:off x="97585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CustomShape 43"/>
            <p:cNvSpPr/>
            <p:nvPr/>
          </p:nvSpPr>
          <p:spPr>
            <a:xfrm rot="10800000">
              <a:off x="97585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CustomShape 44"/>
            <p:cNvSpPr/>
            <p:nvPr/>
          </p:nvSpPr>
          <p:spPr>
            <a:xfrm rot="10800000">
              <a:off x="97585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CustomShape 45"/>
            <p:cNvSpPr/>
            <p:nvPr/>
          </p:nvSpPr>
          <p:spPr>
            <a:xfrm rot="10800000">
              <a:off x="97585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CustomShape 46"/>
            <p:cNvSpPr/>
            <p:nvPr/>
          </p:nvSpPr>
          <p:spPr>
            <a:xfrm rot="10800000">
              <a:off x="9758520" y="39096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CustomShape 47"/>
            <p:cNvSpPr/>
            <p:nvPr/>
          </p:nvSpPr>
          <p:spPr>
            <a:xfrm rot="10800000">
              <a:off x="97585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CustomShape 48"/>
            <p:cNvSpPr/>
            <p:nvPr/>
          </p:nvSpPr>
          <p:spPr>
            <a:xfrm rot="10800000">
              <a:off x="97585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1" name="CustomShape 49"/>
            <p:cNvSpPr/>
            <p:nvPr/>
          </p:nvSpPr>
          <p:spPr>
            <a:xfrm rot="10800000">
              <a:off x="9758520" y="28353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CustomShape 50"/>
            <p:cNvSpPr/>
            <p:nvPr/>
          </p:nvSpPr>
          <p:spPr>
            <a:xfrm rot="10800000">
              <a:off x="97585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3" name="CustomShape 51"/>
            <p:cNvSpPr/>
            <p:nvPr/>
          </p:nvSpPr>
          <p:spPr>
            <a:xfrm rot="10800000">
              <a:off x="97585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4" name="CustomShape 52"/>
            <p:cNvSpPr/>
            <p:nvPr/>
          </p:nvSpPr>
          <p:spPr>
            <a:xfrm rot="10800000">
              <a:off x="97585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5" name="CustomShape 53"/>
            <p:cNvSpPr/>
            <p:nvPr/>
          </p:nvSpPr>
          <p:spPr>
            <a:xfrm rot="10800000">
              <a:off x="97585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6" name="CustomShape 54"/>
            <p:cNvSpPr/>
            <p:nvPr/>
          </p:nvSpPr>
          <p:spPr>
            <a:xfrm rot="10800000">
              <a:off x="97585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55"/>
            <p:cNvSpPr/>
            <p:nvPr/>
          </p:nvSpPr>
          <p:spPr>
            <a:xfrm rot="10800000">
              <a:off x="97585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56"/>
            <p:cNvSpPr/>
            <p:nvPr/>
          </p:nvSpPr>
          <p:spPr>
            <a:xfrm rot="10800000">
              <a:off x="97585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CustomShape 57"/>
            <p:cNvSpPr/>
            <p:nvPr/>
          </p:nvSpPr>
          <p:spPr>
            <a:xfrm rot="10800000">
              <a:off x="9758520" y="258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0" name="CustomShape 58"/>
            <p:cNvSpPr/>
            <p:nvPr/>
          </p:nvSpPr>
          <p:spPr>
            <a:xfrm rot="10800000">
              <a:off x="9758520" y="43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1" name="Group 59"/>
          <p:cNvGrpSpPr/>
          <p:nvPr/>
        </p:nvGrpSpPr>
        <p:grpSpPr>
          <a:xfrm>
            <a:off x="8630640" y="43560"/>
            <a:ext cx="1256400" cy="7473960"/>
            <a:chOff x="8630640" y="43560"/>
            <a:chExt cx="1256400" cy="7473960"/>
          </a:xfrm>
        </p:grpSpPr>
        <p:sp>
          <p:nvSpPr>
            <p:cNvPr id="2172" name="CustomShape 60"/>
            <p:cNvSpPr/>
            <p:nvPr/>
          </p:nvSpPr>
          <p:spPr>
            <a:xfrm rot="10800000">
              <a:off x="975852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3" name="CustomShape 61"/>
            <p:cNvSpPr/>
            <p:nvPr/>
          </p:nvSpPr>
          <p:spPr>
            <a:xfrm rot="10800000">
              <a:off x="9758520" y="67017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4" name="CustomShape 62"/>
            <p:cNvSpPr/>
            <p:nvPr/>
          </p:nvSpPr>
          <p:spPr>
            <a:xfrm rot="10800000">
              <a:off x="97585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CustomShape 63"/>
            <p:cNvSpPr/>
            <p:nvPr/>
          </p:nvSpPr>
          <p:spPr>
            <a:xfrm rot="10800000">
              <a:off x="975852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CustomShape 64"/>
            <p:cNvSpPr/>
            <p:nvPr/>
          </p:nvSpPr>
          <p:spPr>
            <a:xfrm rot="10800000">
              <a:off x="975852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7" name="CustomShape 65"/>
            <p:cNvSpPr/>
            <p:nvPr/>
          </p:nvSpPr>
          <p:spPr>
            <a:xfrm rot="10800000">
              <a:off x="97585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8" name="CustomShape 66"/>
            <p:cNvSpPr/>
            <p:nvPr/>
          </p:nvSpPr>
          <p:spPr>
            <a:xfrm rot="10800000">
              <a:off x="975852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9" name="CustomShape 67"/>
            <p:cNvSpPr/>
            <p:nvPr/>
          </p:nvSpPr>
          <p:spPr>
            <a:xfrm rot="10800000">
              <a:off x="975852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0" name="CustomShape 68"/>
            <p:cNvSpPr/>
            <p:nvPr/>
          </p:nvSpPr>
          <p:spPr>
            <a:xfrm rot="10800000">
              <a:off x="975852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CustomShape 69"/>
            <p:cNvSpPr/>
            <p:nvPr/>
          </p:nvSpPr>
          <p:spPr>
            <a:xfrm rot="10800000">
              <a:off x="975852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CustomShape 70"/>
            <p:cNvSpPr/>
            <p:nvPr/>
          </p:nvSpPr>
          <p:spPr>
            <a:xfrm rot="10800000">
              <a:off x="975852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CustomShape 71"/>
            <p:cNvSpPr/>
            <p:nvPr/>
          </p:nvSpPr>
          <p:spPr>
            <a:xfrm rot="10800000">
              <a:off x="975852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CustomShape 72"/>
            <p:cNvSpPr/>
            <p:nvPr/>
          </p:nvSpPr>
          <p:spPr>
            <a:xfrm rot="10800000">
              <a:off x="97585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CustomShape 73"/>
            <p:cNvSpPr/>
            <p:nvPr/>
          </p:nvSpPr>
          <p:spPr>
            <a:xfrm rot="10800000">
              <a:off x="959724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CustomShape 74"/>
            <p:cNvSpPr/>
            <p:nvPr/>
          </p:nvSpPr>
          <p:spPr>
            <a:xfrm rot="10800000">
              <a:off x="959724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CustomShape 75"/>
            <p:cNvSpPr/>
            <p:nvPr/>
          </p:nvSpPr>
          <p:spPr>
            <a:xfrm rot="10800000">
              <a:off x="95972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CustomShape 76"/>
            <p:cNvSpPr/>
            <p:nvPr/>
          </p:nvSpPr>
          <p:spPr>
            <a:xfrm rot="10800000">
              <a:off x="9597240" y="6487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CustomShape 77"/>
            <p:cNvSpPr/>
            <p:nvPr/>
          </p:nvSpPr>
          <p:spPr>
            <a:xfrm rot="10800000">
              <a:off x="959724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CustomShape 78"/>
            <p:cNvSpPr/>
            <p:nvPr/>
          </p:nvSpPr>
          <p:spPr>
            <a:xfrm rot="10800000">
              <a:off x="959724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CustomShape 79"/>
            <p:cNvSpPr/>
            <p:nvPr/>
          </p:nvSpPr>
          <p:spPr>
            <a:xfrm rot="10800000">
              <a:off x="959724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CustomShape 80"/>
            <p:cNvSpPr/>
            <p:nvPr/>
          </p:nvSpPr>
          <p:spPr>
            <a:xfrm rot="10800000">
              <a:off x="959724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CustomShape 81"/>
            <p:cNvSpPr/>
            <p:nvPr/>
          </p:nvSpPr>
          <p:spPr>
            <a:xfrm rot="10800000">
              <a:off x="959724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CustomShape 82"/>
            <p:cNvSpPr/>
            <p:nvPr/>
          </p:nvSpPr>
          <p:spPr>
            <a:xfrm rot="10800000">
              <a:off x="959724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CustomShape 83"/>
            <p:cNvSpPr/>
            <p:nvPr/>
          </p:nvSpPr>
          <p:spPr>
            <a:xfrm rot="10800000">
              <a:off x="95972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CustomShape 84"/>
            <p:cNvSpPr/>
            <p:nvPr/>
          </p:nvSpPr>
          <p:spPr>
            <a:xfrm rot="10800000">
              <a:off x="959724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CustomShape 85"/>
            <p:cNvSpPr/>
            <p:nvPr/>
          </p:nvSpPr>
          <p:spPr>
            <a:xfrm rot="10800000">
              <a:off x="959724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CustomShape 86"/>
            <p:cNvSpPr/>
            <p:nvPr/>
          </p:nvSpPr>
          <p:spPr>
            <a:xfrm rot="10800000">
              <a:off x="959724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CustomShape 87"/>
            <p:cNvSpPr/>
            <p:nvPr/>
          </p:nvSpPr>
          <p:spPr>
            <a:xfrm rot="10800000">
              <a:off x="95972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CustomShape 88"/>
            <p:cNvSpPr/>
            <p:nvPr/>
          </p:nvSpPr>
          <p:spPr>
            <a:xfrm rot="10800000">
              <a:off x="959724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CustomShape 89"/>
            <p:cNvSpPr/>
            <p:nvPr/>
          </p:nvSpPr>
          <p:spPr>
            <a:xfrm rot="10800000">
              <a:off x="959724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90"/>
            <p:cNvSpPr/>
            <p:nvPr/>
          </p:nvSpPr>
          <p:spPr>
            <a:xfrm rot="10800000">
              <a:off x="959724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CustomShape 91"/>
            <p:cNvSpPr/>
            <p:nvPr/>
          </p:nvSpPr>
          <p:spPr>
            <a:xfrm rot="10800000">
              <a:off x="959724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CustomShape 92"/>
            <p:cNvSpPr/>
            <p:nvPr/>
          </p:nvSpPr>
          <p:spPr>
            <a:xfrm rot="10800000">
              <a:off x="959724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CustomShape 93"/>
            <p:cNvSpPr/>
            <p:nvPr/>
          </p:nvSpPr>
          <p:spPr>
            <a:xfrm rot="10800000">
              <a:off x="959724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CustomShape 94"/>
            <p:cNvSpPr/>
            <p:nvPr/>
          </p:nvSpPr>
          <p:spPr>
            <a:xfrm rot="10800000">
              <a:off x="959724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CustomShape 95"/>
            <p:cNvSpPr/>
            <p:nvPr/>
          </p:nvSpPr>
          <p:spPr>
            <a:xfrm rot="10800000">
              <a:off x="959724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CustomShape 96"/>
            <p:cNvSpPr/>
            <p:nvPr/>
          </p:nvSpPr>
          <p:spPr>
            <a:xfrm rot="10800000">
              <a:off x="959724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97"/>
            <p:cNvSpPr/>
            <p:nvPr/>
          </p:nvSpPr>
          <p:spPr>
            <a:xfrm rot="10800000">
              <a:off x="959724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CustomShape 98"/>
            <p:cNvSpPr/>
            <p:nvPr/>
          </p:nvSpPr>
          <p:spPr>
            <a:xfrm rot="10800000">
              <a:off x="959724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CustomShape 99"/>
            <p:cNvSpPr/>
            <p:nvPr/>
          </p:nvSpPr>
          <p:spPr>
            <a:xfrm rot="10800000">
              <a:off x="959724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CustomShape 100"/>
            <p:cNvSpPr/>
            <p:nvPr/>
          </p:nvSpPr>
          <p:spPr>
            <a:xfrm rot="10800000">
              <a:off x="959724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CustomShape 101"/>
            <p:cNvSpPr/>
            <p:nvPr/>
          </p:nvSpPr>
          <p:spPr>
            <a:xfrm rot="10800000">
              <a:off x="959724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CustomShape 102"/>
            <p:cNvSpPr/>
            <p:nvPr/>
          </p:nvSpPr>
          <p:spPr>
            <a:xfrm rot="10800000">
              <a:off x="95972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CustomShape 103"/>
            <p:cNvSpPr/>
            <p:nvPr/>
          </p:nvSpPr>
          <p:spPr>
            <a:xfrm rot="10800000">
              <a:off x="959724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CustomShape 104"/>
            <p:cNvSpPr/>
            <p:nvPr/>
          </p:nvSpPr>
          <p:spPr>
            <a:xfrm rot="10800000">
              <a:off x="943632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CustomShape 105"/>
            <p:cNvSpPr/>
            <p:nvPr/>
          </p:nvSpPr>
          <p:spPr>
            <a:xfrm rot="10800000">
              <a:off x="9436320" y="6487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CustomShape 106"/>
            <p:cNvSpPr/>
            <p:nvPr/>
          </p:nvSpPr>
          <p:spPr>
            <a:xfrm rot="10800000">
              <a:off x="943632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CustomShape 107"/>
            <p:cNvSpPr/>
            <p:nvPr/>
          </p:nvSpPr>
          <p:spPr>
            <a:xfrm rot="10800000">
              <a:off x="943632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CustomShape 108"/>
            <p:cNvSpPr/>
            <p:nvPr/>
          </p:nvSpPr>
          <p:spPr>
            <a:xfrm rot="10800000">
              <a:off x="943632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CustomShape 109"/>
            <p:cNvSpPr/>
            <p:nvPr/>
          </p:nvSpPr>
          <p:spPr>
            <a:xfrm rot="10800000">
              <a:off x="943632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CustomShape 110"/>
            <p:cNvSpPr/>
            <p:nvPr/>
          </p:nvSpPr>
          <p:spPr>
            <a:xfrm rot="10800000">
              <a:off x="943632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CustomShape 111"/>
            <p:cNvSpPr/>
            <p:nvPr/>
          </p:nvSpPr>
          <p:spPr>
            <a:xfrm rot="10800000">
              <a:off x="943632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CustomShape 112"/>
            <p:cNvSpPr/>
            <p:nvPr/>
          </p:nvSpPr>
          <p:spPr>
            <a:xfrm rot="10800000">
              <a:off x="943632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CustomShape 113"/>
            <p:cNvSpPr/>
            <p:nvPr/>
          </p:nvSpPr>
          <p:spPr>
            <a:xfrm rot="10800000">
              <a:off x="943632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CustomShape 114"/>
            <p:cNvSpPr/>
            <p:nvPr/>
          </p:nvSpPr>
          <p:spPr>
            <a:xfrm rot="10800000">
              <a:off x="9436320" y="43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CustomShape 115"/>
            <p:cNvSpPr/>
            <p:nvPr/>
          </p:nvSpPr>
          <p:spPr>
            <a:xfrm rot="10800000">
              <a:off x="927504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116"/>
            <p:cNvSpPr/>
            <p:nvPr/>
          </p:nvSpPr>
          <p:spPr>
            <a:xfrm rot="10800000">
              <a:off x="9275040" y="4983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117"/>
            <p:cNvSpPr/>
            <p:nvPr/>
          </p:nvSpPr>
          <p:spPr>
            <a:xfrm rot="10800000">
              <a:off x="927504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118"/>
            <p:cNvSpPr/>
            <p:nvPr/>
          </p:nvSpPr>
          <p:spPr>
            <a:xfrm rot="10800000">
              <a:off x="9114120" y="902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119"/>
            <p:cNvSpPr/>
            <p:nvPr/>
          </p:nvSpPr>
          <p:spPr>
            <a:xfrm rot="10800000">
              <a:off x="895284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CustomShape 120"/>
            <p:cNvSpPr/>
            <p:nvPr/>
          </p:nvSpPr>
          <p:spPr>
            <a:xfrm rot="10800000">
              <a:off x="895284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CustomShape 121"/>
            <p:cNvSpPr/>
            <p:nvPr/>
          </p:nvSpPr>
          <p:spPr>
            <a:xfrm rot="10800000">
              <a:off x="863064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4" name="Group 122"/>
          <p:cNvGrpSpPr/>
          <p:nvPr/>
        </p:nvGrpSpPr>
        <p:grpSpPr>
          <a:xfrm>
            <a:off x="8470080" y="43560"/>
            <a:ext cx="1095120" cy="7259400"/>
            <a:chOff x="8470080" y="43560"/>
            <a:chExt cx="1095120" cy="7259400"/>
          </a:xfrm>
        </p:grpSpPr>
        <p:sp>
          <p:nvSpPr>
            <p:cNvPr id="2235" name="CustomShape 123"/>
            <p:cNvSpPr/>
            <p:nvPr/>
          </p:nvSpPr>
          <p:spPr>
            <a:xfrm rot="10800000">
              <a:off x="94363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CustomShape 124"/>
            <p:cNvSpPr/>
            <p:nvPr/>
          </p:nvSpPr>
          <p:spPr>
            <a:xfrm rot="10800000">
              <a:off x="94363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CustomShape 125"/>
            <p:cNvSpPr/>
            <p:nvPr/>
          </p:nvSpPr>
          <p:spPr>
            <a:xfrm rot="10800000">
              <a:off x="94363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CustomShape 126"/>
            <p:cNvSpPr/>
            <p:nvPr/>
          </p:nvSpPr>
          <p:spPr>
            <a:xfrm rot="10800000">
              <a:off x="94363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CustomShape 127"/>
            <p:cNvSpPr/>
            <p:nvPr/>
          </p:nvSpPr>
          <p:spPr>
            <a:xfrm rot="10800000">
              <a:off x="94363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CustomShape 128"/>
            <p:cNvSpPr/>
            <p:nvPr/>
          </p:nvSpPr>
          <p:spPr>
            <a:xfrm rot="10800000">
              <a:off x="94363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129"/>
            <p:cNvSpPr/>
            <p:nvPr/>
          </p:nvSpPr>
          <p:spPr>
            <a:xfrm rot="10800000">
              <a:off x="94363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130"/>
            <p:cNvSpPr/>
            <p:nvPr/>
          </p:nvSpPr>
          <p:spPr>
            <a:xfrm rot="10800000">
              <a:off x="92754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131"/>
            <p:cNvSpPr/>
            <p:nvPr/>
          </p:nvSpPr>
          <p:spPr>
            <a:xfrm rot="10800000">
              <a:off x="92754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132"/>
            <p:cNvSpPr/>
            <p:nvPr/>
          </p:nvSpPr>
          <p:spPr>
            <a:xfrm rot="10800000">
              <a:off x="92754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CustomShape 133"/>
            <p:cNvSpPr/>
            <p:nvPr/>
          </p:nvSpPr>
          <p:spPr>
            <a:xfrm rot="10800000">
              <a:off x="9275400" y="5627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CustomShape 134"/>
            <p:cNvSpPr/>
            <p:nvPr/>
          </p:nvSpPr>
          <p:spPr>
            <a:xfrm rot="10800000">
              <a:off x="9275400" y="5198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CustomShape 135"/>
            <p:cNvSpPr/>
            <p:nvPr/>
          </p:nvSpPr>
          <p:spPr>
            <a:xfrm rot="10800000">
              <a:off x="92754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CustomShape 136"/>
            <p:cNvSpPr/>
            <p:nvPr/>
          </p:nvSpPr>
          <p:spPr>
            <a:xfrm rot="10800000">
              <a:off x="9275400" y="3909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137"/>
            <p:cNvSpPr/>
            <p:nvPr/>
          </p:nvSpPr>
          <p:spPr>
            <a:xfrm rot="10800000">
              <a:off x="9275400" y="34801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CustomShape 138"/>
            <p:cNvSpPr/>
            <p:nvPr/>
          </p:nvSpPr>
          <p:spPr>
            <a:xfrm rot="10800000">
              <a:off x="92754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CustomShape 139"/>
            <p:cNvSpPr/>
            <p:nvPr/>
          </p:nvSpPr>
          <p:spPr>
            <a:xfrm rot="10800000">
              <a:off x="9275400" y="3050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CustomShape 140"/>
            <p:cNvSpPr/>
            <p:nvPr/>
          </p:nvSpPr>
          <p:spPr>
            <a:xfrm rot="10800000">
              <a:off x="92754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CustomShape 141"/>
            <p:cNvSpPr/>
            <p:nvPr/>
          </p:nvSpPr>
          <p:spPr>
            <a:xfrm rot="10800000">
              <a:off x="92754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CustomShape 142"/>
            <p:cNvSpPr/>
            <p:nvPr/>
          </p:nvSpPr>
          <p:spPr>
            <a:xfrm rot="10800000">
              <a:off x="9275400" y="21913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CustomShape 143"/>
            <p:cNvSpPr/>
            <p:nvPr/>
          </p:nvSpPr>
          <p:spPr>
            <a:xfrm rot="10800000">
              <a:off x="92754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CustomShape 144"/>
            <p:cNvSpPr/>
            <p:nvPr/>
          </p:nvSpPr>
          <p:spPr>
            <a:xfrm rot="10800000">
              <a:off x="92754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CustomShape 145"/>
            <p:cNvSpPr/>
            <p:nvPr/>
          </p:nvSpPr>
          <p:spPr>
            <a:xfrm rot="10800000">
              <a:off x="92754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CustomShape 146"/>
            <p:cNvSpPr/>
            <p:nvPr/>
          </p:nvSpPr>
          <p:spPr>
            <a:xfrm rot="10800000">
              <a:off x="92754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CustomShape 147"/>
            <p:cNvSpPr/>
            <p:nvPr/>
          </p:nvSpPr>
          <p:spPr>
            <a:xfrm rot="10800000">
              <a:off x="92754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CustomShape 148"/>
            <p:cNvSpPr/>
            <p:nvPr/>
          </p:nvSpPr>
          <p:spPr>
            <a:xfrm rot="10800000">
              <a:off x="92754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CustomShape 149"/>
            <p:cNvSpPr/>
            <p:nvPr/>
          </p:nvSpPr>
          <p:spPr>
            <a:xfrm rot="10800000">
              <a:off x="91141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CustomShape 150"/>
            <p:cNvSpPr/>
            <p:nvPr/>
          </p:nvSpPr>
          <p:spPr>
            <a:xfrm rot="10800000">
              <a:off x="911412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CustomShape 151"/>
            <p:cNvSpPr/>
            <p:nvPr/>
          </p:nvSpPr>
          <p:spPr>
            <a:xfrm rot="10800000">
              <a:off x="91141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CustomShape 152"/>
            <p:cNvSpPr/>
            <p:nvPr/>
          </p:nvSpPr>
          <p:spPr>
            <a:xfrm rot="10800000">
              <a:off x="91141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CustomShape 153"/>
            <p:cNvSpPr/>
            <p:nvPr/>
          </p:nvSpPr>
          <p:spPr>
            <a:xfrm rot="10800000">
              <a:off x="9114120" y="5627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CustomShape 154"/>
            <p:cNvSpPr/>
            <p:nvPr/>
          </p:nvSpPr>
          <p:spPr>
            <a:xfrm rot="10800000">
              <a:off x="91141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CustomShape 155"/>
            <p:cNvSpPr/>
            <p:nvPr/>
          </p:nvSpPr>
          <p:spPr>
            <a:xfrm rot="10800000">
              <a:off x="9114120" y="5198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CustomShape 156"/>
            <p:cNvSpPr/>
            <p:nvPr/>
          </p:nvSpPr>
          <p:spPr>
            <a:xfrm rot="10800000">
              <a:off x="91141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157"/>
            <p:cNvSpPr/>
            <p:nvPr/>
          </p:nvSpPr>
          <p:spPr>
            <a:xfrm rot="10800000">
              <a:off x="91141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158"/>
            <p:cNvSpPr/>
            <p:nvPr/>
          </p:nvSpPr>
          <p:spPr>
            <a:xfrm rot="10800000">
              <a:off x="9114120" y="41245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159"/>
            <p:cNvSpPr/>
            <p:nvPr/>
          </p:nvSpPr>
          <p:spPr>
            <a:xfrm rot="10800000">
              <a:off x="911412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160"/>
            <p:cNvSpPr/>
            <p:nvPr/>
          </p:nvSpPr>
          <p:spPr>
            <a:xfrm rot="10800000">
              <a:off x="91141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161"/>
            <p:cNvSpPr/>
            <p:nvPr/>
          </p:nvSpPr>
          <p:spPr>
            <a:xfrm rot="10800000">
              <a:off x="91141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162"/>
            <p:cNvSpPr/>
            <p:nvPr/>
          </p:nvSpPr>
          <p:spPr>
            <a:xfrm rot="10800000">
              <a:off x="91141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163"/>
            <p:cNvSpPr/>
            <p:nvPr/>
          </p:nvSpPr>
          <p:spPr>
            <a:xfrm rot="10800000">
              <a:off x="91141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CustomShape 164"/>
            <p:cNvSpPr/>
            <p:nvPr/>
          </p:nvSpPr>
          <p:spPr>
            <a:xfrm rot="10800000">
              <a:off x="9114120" y="2835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CustomShape 165"/>
            <p:cNvSpPr/>
            <p:nvPr/>
          </p:nvSpPr>
          <p:spPr>
            <a:xfrm rot="10800000">
              <a:off x="91141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CustomShape 166"/>
            <p:cNvSpPr/>
            <p:nvPr/>
          </p:nvSpPr>
          <p:spPr>
            <a:xfrm rot="10800000">
              <a:off x="91141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CustomShape 167"/>
            <p:cNvSpPr/>
            <p:nvPr/>
          </p:nvSpPr>
          <p:spPr>
            <a:xfrm rot="10800000">
              <a:off x="91141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CustomShape 168"/>
            <p:cNvSpPr/>
            <p:nvPr/>
          </p:nvSpPr>
          <p:spPr>
            <a:xfrm rot="10800000">
              <a:off x="91141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CustomShape 169"/>
            <p:cNvSpPr/>
            <p:nvPr/>
          </p:nvSpPr>
          <p:spPr>
            <a:xfrm rot="10800000">
              <a:off x="91141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CustomShape 170"/>
            <p:cNvSpPr/>
            <p:nvPr/>
          </p:nvSpPr>
          <p:spPr>
            <a:xfrm rot="10800000">
              <a:off x="9114120" y="1117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CustomShape 171"/>
            <p:cNvSpPr/>
            <p:nvPr/>
          </p:nvSpPr>
          <p:spPr>
            <a:xfrm rot="10800000">
              <a:off x="9114120" y="687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CustomShape 172"/>
            <p:cNvSpPr/>
            <p:nvPr/>
          </p:nvSpPr>
          <p:spPr>
            <a:xfrm rot="10800000">
              <a:off x="91141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CustomShape 173"/>
            <p:cNvSpPr/>
            <p:nvPr/>
          </p:nvSpPr>
          <p:spPr>
            <a:xfrm rot="10800000">
              <a:off x="91141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CustomShape 174"/>
            <p:cNvSpPr/>
            <p:nvPr/>
          </p:nvSpPr>
          <p:spPr>
            <a:xfrm rot="10800000">
              <a:off x="9114120" y="43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CustomShape 175"/>
            <p:cNvSpPr/>
            <p:nvPr/>
          </p:nvSpPr>
          <p:spPr>
            <a:xfrm rot="10800000">
              <a:off x="89532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CustomShape 176"/>
            <p:cNvSpPr/>
            <p:nvPr/>
          </p:nvSpPr>
          <p:spPr>
            <a:xfrm rot="10800000">
              <a:off x="89532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CustomShape 177"/>
            <p:cNvSpPr/>
            <p:nvPr/>
          </p:nvSpPr>
          <p:spPr>
            <a:xfrm rot="10800000">
              <a:off x="8953200" y="6057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CustomShape 178"/>
            <p:cNvSpPr/>
            <p:nvPr/>
          </p:nvSpPr>
          <p:spPr>
            <a:xfrm rot="10800000">
              <a:off x="89532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CustomShape 179"/>
            <p:cNvSpPr/>
            <p:nvPr/>
          </p:nvSpPr>
          <p:spPr>
            <a:xfrm rot="10800000">
              <a:off x="89532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2" name="CustomShape 180"/>
            <p:cNvSpPr/>
            <p:nvPr/>
          </p:nvSpPr>
          <p:spPr>
            <a:xfrm rot="10800000">
              <a:off x="8953200" y="4983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CustomShape 181"/>
            <p:cNvSpPr/>
            <p:nvPr/>
          </p:nvSpPr>
          <p:spPr>
            <a:xfrm rot="10800000">
              <a:off x="89532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CustomShape 182"/>
            <p:cNvSpPr/>
            <p:nvPr/>
          </p:nvSpPr>
          <p:spPr>
            <a:xfrm rot="10800000">
              <a:off x="89532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CustomShape 183"/>
            <p:cNvSpPr/>
            <p:nvPr/>
          </p:nvSpPr>
          <p:spPr>
            <a:xfrm rot="10800000">
              <a:off x="89532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CustomShape 184"/>
            <p:cNvSpPr/>
            <p:nvPr/>
          </p:nvSpPr>
          <p:spPr>
            <a:xfrm rot="10800000">
              <a:off x="89532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CustomShape 185"/>
            <p:cNvSpPr/>
            <p:nvPr/>
          </p:nvSpPr>
          <p:spPr>
            <a:xfrm rot="10800000">
              <a:off x="8953200" y="32652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CustomShape 186"/>
            <p:cNvSpPr/>
            <p:nvPr/>
          </p:nvSpPr>
          <p:spPr>
            <a:xfrm rot="10800000">
              <a:off x="8953200" y="2835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CustomShape 187"/>
            <p:cNvSpPr/>
            <p:nvPr/>
          </p:nvSpPr>
          <p:spPr>
            <a:xfrm rot="10800000">
              <a:off x="8953200" y="2620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CustomShape 188"/>
            <p:cNvSpPr/>
            <p:nvPr/>
          </p:nvSpPr>
          <p:spPr>
            <a:xfrm rot="10800000">
              <a:off x="8953200" y="19764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CustomShape 189"/>
            <p:cNvSpPr/>
            <p:nvPr/>
          </p:nvSpPr>
          <p:spPr>
            <a:xfrm rot="10800000">
              <a:off x="89532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CustomShape 190"/>
            <p:cNvSpPr/>
            <p:nvPr/>
          </p:nvSpPr>
          <p:spPr>
            <a:xfrm rot="10800000">
              <a:off x="8953200" y="1547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CustomShape 191"/>
            <p:cNvSpPr/>
            <p:nvPr/>
          </p:nvSpPr>
          <p:spPr>
            <a:xfrm rot="10800000">
              <a:off x="89532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CustomShape 192"/>
            <p:cNvSpPr/>
            <p:nvPr/>
          </p:nvSpPr>
          <p:spPr>
            <a:xfrm rot="10800000">
              <a:off x="89532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CustomShape 193"/>
            <p:cNvSpPr/>
            <p:nvPr/>
          </p:nvSpPr>
          <p:spPr>
            <a:xfrm rot="10800000">
              <a:off x="895320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194"/>
            <p:cNvSpPr/>
            <p:nvPr/>
          </p:nvSpPr>
          <p:spPr>
            <a:xfrm rot="10800000">
              <a:off x="8953200" y="47304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195"/>
            <p:cNvSpPr/>
            <p:nvPr/>
          </p:nvSpPr>
          <p:spPr>
            <a:xfrm rot="10800000">
              <a:off x="8791920" y="7130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CustomShape 196"/>
            <p:cNvSpPr/>
            <p:nvPr/>
          </p:nvSpPr>
          <p:spPr>
            <a:xfrm rot="10800000">
              <a:off x="8791920" y="69166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CustomShape 197"/>
            <p:cNvSpPr/>
            <p:nvPr/>
          </p:nvSpPr>
          <p:spPr>
            <a:xfrm rot="10800000">
              <a:off x="87919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CustomShape 198"/>
            <p:cNvSpPr/>
            <p:nvPr/>
          </p:nvSpPr>
          <p:spPr>
            <a:xfrm rot="10800000">
              <a:off x="8791920" y="5842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CustomShape 199"/>
            <p:cNvSpPr/>
            <p:nvPr/>
          </p:nvSpPr>
          <p:spPr>
            <a:xfrm rot="10800000">
              <a:off x="87919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CustomShape 200"/>
            <p:cNvSpPr/>
            <p:nvPr/>
          </p:nvSpPr>
          <p:spPr>
            <a:xfrm rot="10800000">
              <a:off x="8791920" y="476856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201"/>
            <p:cNvSpPr/>
            <p:nvPr/>
          </p:nvSpPr>
          <p:spPr>
            <a:xfrm rot="10800000">
              <a:off x="8791920" y="433872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CustomShape 202"/>
            <p:cNvSpPr/>
            <p:nvPr/>
          </p:nvSpPr>
          <p:spPr>
            <a:xfrm rot="10800000">
              <a:off x="8791920" y="3695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203"/>
            <p:cNvSpPr/>
            <p:nvPr/>
          </p:nvSpPr>
          <p:spPr>
            <a:xfrm rot="10800000">
              <a:off x="87919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204"/>
            <p:cNvSpPr/>
            <p:nvPr/>
          </p:nvSpPr>
          <p:spPr>
            <a:xfrm rot="10800000">
              <a:off x="8791920" y="3050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CustomShape 205"/>
            <p:cNvSpPr/>
            <p:nvPr/>
          </p:nvSpPr>
          <p:spPr>
            <a:xfrm rot="10800000">
              <a:off x="8791920" y="2620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CustomShape 206"/>
            <p:cNvSpPr/>
            <p:nvPr/>
          </p:nvSpPr>
          <p:spPr>
            <a:xfrm rot="10800000">
              <a:off x="8791920" y="240588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CustomShape 207"/>
            <p:cNvSpPr/>
            <p:nvPr/>
          </p:nvSpPr>
          <p:spPr>
            <a:xfrm rot="10800000">
              <a:off x="8791920" y="219132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CustomShape 208"/>
            <p:cNvSpPr/>
            <p:nvPr/>
          </p:nvSpPr>
          <p:spPr>
            <a:xfrm rot="10800000">
              <a:off x="8791920" y="1761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CustomShape 209"/>
            <p:cNvSpPr/>
            <p:nvPr/>
          </p:nvSpPr>
          <p:spPr>
            <a:xfrm rot="10800000">
              <a:off x="8791920" y="1547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CustomShape 210"/>
            <p:cNvSpPr/>
            <p:nvPr/>
          </p:nvSpPr>
          <p:spPr>
            <a:xfrm rot="10800000">
              <a:off x="8791920" y="902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CustomShape 211"/>
            <p:cNvSpPr/>
            <p:nvPr/>
          </p:nvSpPr>
          <p:spPr>
            <a:xfrm rot="10800000">
              <a:off x="8791920" y="473040"/>
              <a:ext cx="128880" cy="17208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212"/>
            <p:cNvSpPr/>
            <p:nvPr/>
          </p:nvSpPr>
          <p:spPr>
            <a:xfrm rot="10800000">
              <a:off x="8791920" y="258480"/>
              <a:ext cx="128880" cy="17172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213"/>
            <p:cNvSpPr/>
            <p:nvPr/>
          </p:nvSpPr>
          <p:spPr>
            <a:xfrm rot="10800000">
              <a:off x="8631000" y="7130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CustomShape 214"/>
            <p:cNvSpPr/>
            <p:nvPr/>
          </p:nvSpPr>
          <p:spPr>
            <a:xfrm rot="10800000">
              <a:off x="8631000" y="5842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CustomShape 215"/>
            <p:cNvSpPr/>
            <p:nvPr/>
          </p:nvSpPr>
          <p:spPr>
            <a:xfrm rot="10800000">
              <a:off x="8631000" y="47685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CustomShape 216"/>
            <p:cNvSpPr/>
            <p:nvPr/>
          </p:nvSpPr>
          <p:spPr>
            <a:xfrm rot="10800000">
              <a:off x="8631000" y="36950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CustomShape 217"/>
            <p:cNvSpPr/>
            <p:nvPr/>
          </p:nvSpPr>
          <p:spPr>
            <a:xfrm rot="10800000">
              <a:off x="8631000" y="240588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218"/>
            <p:cNvSpPr/>
            <p:nvPr/>
          </p:nvSpPr>
          <p:spPr>
            <a:xfrm rot="10800000">
              <a:off x="8631000" y="13323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CustomShape 219"/>
            <p:cNvSpPr/>
            <p:nvPr/>
          </p:nvSpPr>
          <p:spPr>
            <a:xfrm rot="10800000">
              <a:off x="8631000" y="1117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CustomShape 220"/>
            <p:cNvSpPr/>
            <p:nvPr/>
          </p:nvSpPr>
          <p:spPr>
            <a:xfrm rot="10800000">
              <a:off x="8631000" y="258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221"/>
            <p:cNvSpPr/>
            <p:nvPr/>
          </p:nvSpPr>
          <p:spPr>
            <a:xfrm rot="10800000">
              <a:off x="8470080" y="670176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222"/>
            <p:cNvSpPr/>
            <p:nvPr/>
          </p:nvSpPr>
          <p:spPr>
            <a:xfrm rot="10800000">
              <a:off x="847008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223"/>
            <p:cNvSpPr/>
            <p:nvPr/>
          </p:nvSpPr>
          <p:spPr>
            <a:xfrm rot="10800000">
              <a:off x="8470080" y="3909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6" name="Group 224"/>
          <p:cNvGrpSpPr/>
          <p:nvPr/>
        </p:nvGrpSpPr>
        <p:grpSpPr>
          <a:xfrm>
            <a:off x="8470080" y="43200"/>
            <a:ext cx="1256040" cy="7474320"/>
            <a:chOff x="8470080" y="43200"/>
            <a:chExt cx="1256040" cy="7474320"/>
          </a:xfrm>
        </p:grpSpPr>
        <p:sp>
          <p:nvSpPr>
            <p:cNvPr id="2337" name="CustomShape 225"/>
            <p:cNvSpPr/>
            <p:nvPr/>
          </p:nvSpPr>
          <p:spPr>
            <a:xfrm rot="10800000">
              <a:off x="9597600" y="7130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226"/>
            <p:cNvSpPr/>
            <p:nvPr/>
          </p:nvSpPr>
          <p:spPr>
            <a:xfrm rot="10800000">
              <a:off x="95976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227"/>
            <p:cNvSpPr/>
            <p:nvPr/>
          </p:nvSpPr>
          <p:spPr>
            <a:xfrm rot="10800000">
              <a:off x="9597600" y="3694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CustomShape 228"/>
            <p:cNvSpPr/>
            <p:nvPr/>
          </p:nvSpPr>
          <p:spPr>
            <a:xfrm rot="10800000">
              <a:off x="95976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CustomShape 229"/>
            <p:cNvSpPr/>
            <p:nvPr/>
          </p:nvSpPr>
          <p:spPr>
            <a:xfrm rot="10800000">
              <a:off x="94363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CustomShape 230"/>
            <p:cNvSpPr/>
            <p:nvPr/>
          </p:nvSpPr>
          <p:spPr>
            <a:xfrm rot="10800000">
              <a:off x="9436320" y="67017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CustomShape 231"/>
            <p:cNvSpPr/>
            <p:nvPr/>
          </p:nvSpPr>
          <p:spPr>
            <a:xfrm rot="10800000">
              <a:off x="9436320" y="6272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4" name="CustomShape 232"/>
            <p:cNvSpPr/>
            <p:nvPr/>
          </p:nvSpPr>
          <p:spPr>
            <a:xfrm rot="10800000">
              <a:off x="9436320" y="5412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CustomShape 233"/>
            <p:cNvSpPr/>
            <p:nvPr/>
          </p:nvSpPr>
          <p:spPr>
            <a:xfrm rot="10800000">
              <a:off x="9436320" y="5198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CustomShape 234"/>
            <p:cNvSpPr/>
            <p:nvPr/>
          </p:nvSpPr>
          <p:spPr>
            <a:xfrm rot="10800000">
              <a:off x="94363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CustomShape 235"/>
            <p:cNvSpPr/>
            <p:nvPr/>
          </p:nvSpPr>
          <p:spPr>
            <a:xfrm rot="10800000">
              <a:off x="9436320" y="45536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CustomShape 236"/>
            <p:cNvSpPr/>
            <p:nvPr/>
          </p:nvSpPr>
          <p:spPr>
            <a:xfrm rot="10800000">
              <a:off x="9436320" y="43387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CustomShape 237"/>
            <p:cNvSpPr/>
            <p:nvPr/>
          </p:nvSpPr>
          <p:spPr>
            <a:xfrm rot="10800000">
              <a:off x="9436320" y="3480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CustomShape 238"/>
            <p:cNvSpPr/>
            <p:nvPr/>
          </p:nvSpPr>
          <p:spPr>
            <a:xfrm rot="10800000">
              <a:off x="9436320" y="32652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CustomShape 239"/>
            <p:cNvSpPr/>
            <p:nvPr/>
          </p:nvSpPr>
          <p:spPr>
            <a:xfrm rot="10800000">
              <a:off x="9436320" y="30502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CustomShape 240"/>
            <p:cNvSpPr/>
            <p:nvPr/>
          </p:nvSpPr>
          <p:spPr>
            <a:xfrm rot="10800000">
              <a:off x="9436320" y="21909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CustomShape 241"/>
            <p:cNvSpPr/>
            <p:nvPr/>
          </p:nvSpPr>
          <p:spPr>
            <a:xfrm rot="10800000">
              <a:off x="94363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CustomShape 242"/>
            <p:cNvSpPr/>
            <p:nvPr/>
          </p:nvSpPr>
          <p:spPr>
            <a:xfrm rot="10800000">
              <a:off x="9436320" y="1332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CustomShape 243"/>
            <p:cNvSpPr/>
            <p:nvPr/>
          </p:nvSpPr>
          <p:spPr>
            <a:xfrm rot="10800000">
              <a:off x="9436320" y="11174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CustomShape 244"/>
            <p:cNvSpPr/>
            <p:nvPr/>
          </p:nvSpPr>
          <p:spPr>
            <a:xfrm rot="10800000">
              <a:off x="9436320" y="90252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CustomShape 245"/>
            <p:cNvSpPr/>
            <p:nvPr/>
          </p:nvSpPr>
          <p:spPr>
            <a:xfrm rot="10800000">
              <a:off x="9436320" y="4730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CustomShape 246"/>
            <p:cNvSpPr/>
            <p:nvPr/>
          </p:nvSpPr>
          <p:spPr>
            <a:xfrm rot="10800000">
              <a:off x="92754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CustomShape 247"/>
            <p:cNvSpPr/>
            <p:nvPr/>
          </p:nvSpPr>
          <p:spPr>
            <a:xfrm rot="10800000">
              <a:off x="9275400" y="69166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CustomShape 248"/>
            <p:cNvSpPr/>
            <p:nvPr/>
          </p:nvSpPr>
          <p:spPr>
            <a:xfrm rot="10800000">
              <a:off x="9275400" y="64868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CustomShape 249"/>
            <p:cNvSpPr/>
            <p:nvPr/>
          </p:nvSpPr>
          <p:spPr>
            <a:xfrm rot="10800000">
              <a:off x="9275400" y="6272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CustomShape 250"/>
            <p:cNvSpPr/>
            <p:nvPr/>
          </p:nvSpPr>
          <p:spPr>
            <a:xfrm rot="10800000">
              <a:off x="9275400" y="5412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CustomShape 251"/>
            <p:cNvSpPr/>
            <p:nvPr/>
          </p:nvSpPr>
          <p:spPr>
            <a:xfrm rot="10800000">
              <a:off x="9275400" y="45536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CustomShape 252"/>
            <p:cNvSpPr/>
            <p:nvPr/>
          </p:nvSpPr>
          <p:spPr>
            <a:xfrm rot="10800000">
              <a:off x="92754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CustomShape 253"/>
            <p:cNvSpPr/>
            <p:nvPr/>
          </p:nvSpPr>
          <p:spPr>
            <a:xfrm rot="10800000">
              <a:off x="9275400" y="41245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CustomShape 254"/>
            <p:cNvSpPr/>
            <p:nvPr/>
          </p:nvSpPr>
          <p:spPr>
            <a:xfrm rot="10800000">
              <a:off x="9275400" y="283536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255"/>
            <p:cNvSpPr/>
            <p:nvPr/>
          </p:nvSpPr>
          <p:spPr>
            <a:xfrm rot="10800000">
              <a:off x="9275400" y="17614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256"/>
            <p:cNvSpPr/>
            <p:nvPr/>
          </p:nvSpPr>
          <p:spPr>
            <a:xfrm rot="10800000">
              <a:off x="9275400" y="111744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257"/>
            <p:cNvSpPr/>
            <p:nvPr/>
          </p:nvSpPr>
          <p:spPr>
            <a:xfrm rot="10800000">
              <a:off x="9275400" y="902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258"/>
            <p:cNvSpPr/>
            <p:nvPr/>
          </p:nvSpPr>
          <p:spPr>
            <a:xfrm rot="10800000">
              <a:off x="9275400" y="43200"/>
              <a:ext cx="12852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CustomShape 259"/>
            <p:cNvSpPr/>
            <p:nvPr/>
          </p:nvSpPr>
          <p:spPr>
            <a:xfrm rot="10800000">
              <a:off x="9114120" y="73458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CustomShape 260"/>
            <p:cNvSpPr/>
            <p:nvPr/>
          </p:nvSpPr>
          <p:spPr>
            <a:xfrm rot="10800000">
              <a:off x="9114120" y="7130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CustomShape 261"/>
            <p:cNvSpPr/>
            <p:nvPr/>
          </p:nvSpPr>
          <p:spPr>
            <a:xfrm rot="10800000">
              <a:off x="9114120" y="648684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CustomShape 262"/>
            <p:cNvSpPr/>
            <p:nvPr/>
          </p:nvSpPr>
          <p:spPr>
            <a:xfrm rot="10800000">
              <a:off x="9114120" y="605736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CustomShape 263"/>
            <p:cNvSpPr/>
            <p:nvPr/>
          </p:nvSpPr>
          <p:spPr>
            <a:xfrm rot="10800000">
              <a:off x="9114120" y="498312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CustomShape 264"/>
            <p:cNvSpPr/>
            <p:nvPr/>
          </p:nvSpPr>
          <p:spPr>
            <a:xfrm rot="10800000">
              <a:off x="9114120" y="4768200"/>
              <a:ext cx="128880" cy="17208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CustomShape 265"/>
            <p:cNvSpPr/>
            <p:nvPr/>
          </p:nvSpPr>
          <p:spPr>
            <a:xfrm rot="10800000">
              <a:off x="9114120" y="240588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CustomShape 266"/>
            <p:cNvSpPr/>
            <p:nvPr/>
          </p:nvSpPr>
          <p:spPr>
            <a:xfrm rot="10800000">
              <a:off x="9114120" y="1976400"/>
              <a:ext cx="128880" cy="171720"/>
            </a:xfrm>
            <a:custGeom>
              <a:avLst/>
              <a:gdLst/>
              <a:ahLst/>
              <a:rect l="l" t="t" r="r" b="b"/>
              <a:pathLst>
                <a:path w="4856" h="4857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267"/>
            <p:cNvSpPr/>
            <p:nvPr/>
          </p:nvSpPr>
          <p:spPr>
            <a:xfrm rot="10800000">
              <a:off x="8953200" y="734580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CustomShape 268"/>
            <p:cNvSpPr/>
            <p:nvPr/>
          </p:nvSpPr>
          <p:spPr>
            <a:xfrm rot="10800000">
              <a:off x="8953200" y="67017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269"/>
            <p:cNvSpPr/>
            <p:nvPr/>
          </p:nvSpPr>
          <p:spPr>
            <a:xfrm rot="10800000">
              <a:off x="8953200" y="433872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270"/>
            <p:cNvSpPr/>
            <p:nvPr/>
          </p:nvSpPr>
          <p:spPr>
            <a:xfrm rot="10800000">
              <a:off x="8953200" y="30502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271"/>
            <p:cNvSpPr/>
            <p:nvPr/>
          </p:nvSpPr>
          <p:spPr>
            <a:xfrm rot="10800000">
              <a:off x="8953200" y="240588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CustomShape 272"/>
            <p:cNvSpPr/>
            <p:nvPr/>
          </p:nvSpPr>
          <p:spPr>
            <a:xfrm rot="10800000">
              <a:off x="8791920" y="5627520"/>
              <a:ext cx="128520" cy="172080"/>
            </a:xfrm>
            <a:custGeom>
              <a:avLst/>
              <a:gdLst/>
              <a:ahLst/>
              <a:rect l="l" t="t" r="r" b="b"/>
              <a:pathLst>
                <a:path w="4857" h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CustomShape 273"/>
            <p:cNvSpPr/>
            <p:nvPr/>
          </p:nvSpPr>
          <p:spPr>
            <a:xfrm rot="10800000">
              <a:off x="8791920" y="3909600"/>
              <a:ext cx="128520" cy="171720"/>
            </a:xfrm>
            <a:custGeom>
              <a:avLst/>
              <a:gdLst/>
              <a:ahLst/>
              <a:rect l="l" t="t" r="r" b="b"/>
              <a:pathLst>
                <a:path w="4857" h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CustomShape 274"/>
            <p:cNvSpPr/>
            <p:nvPr/>
          </p:nvSpPr>
          <p:spPr>
            <a:xfrm rot="10800000">
              <a:off x="8470080" y="687960"/>
              <a:ext cx="128520" cy="171720"/>
            </a:xfrm>
            <a:custGeom>
              <a:avLst/>
              <a:gdLst/>
              <a:ahLst/>
              <a:rect l="l" t="t" r="r" b="b"/>
              <a:pathLst>
                <a:path w="4856" h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7" name="PlaceHolder 27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88" name="PlaceHolder 27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CustomShape 1"/>
          <p:cNvSpPr/>
          <p:nvPr/>
        </p:nvSpPr>
        <p:spPr>
          <a:xfrm>
            <a:off x="819360" y="1751760"/>
            <a:ext cx="594792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80bfb7"/>
                </a:solidFill>
                <a:latin typeface="Dosis Light"/>
                <a:ea typeface="Dosis Light"/>
              </a:rPr>
              <a:t>RecOmax</a:t>
            </a:r>
            <a:br/>
            <a:r>
              <a:rPr b="0" lang="en-IN" sz="4000" spc="-1" strike="noStrike">
                <a:solidFill>
                  <a:srgbClr val="3399ff"/>
                </a:solidFill>
                <a:latin typeface="Dosis Light"/>
                <a:ea typeface="Dosis Light"/>
              </a:rPr>
              <a:t>Recommendation platform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426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12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27" name="CustomShape 2"/>
          <p:cNvSpPr/>
          <p:nvPr/>
        </p:nvSpPr>
        <p:spPr>
          <a:xfrm>
            <a:off x="64800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CustomShape 1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THANKS!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69" name="CustomShape 2"/>
          <p:cNvSpPr/>
          <p:nvPr/>
        </p:nvSpPr>
        <p:spPr>
          <a:xfrm>
            <a:off x="467280" y="2592000"/>
            <a:ext cx="7956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Team DSC_VIT powered by Google Developers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Any questions?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You can find me at 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+91 9945120209</a:t>
            </a: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rohan.rodrigues2016@vitstudent.ac.in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70" name="CustomShape 3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1B6C3C6-2659-44B2-84A4-64AFCB926C9F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471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72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CustomShape 1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Problem Statement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29" name="CustomShape 2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Creating a product </a:t>
            </a: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recommendation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system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With the help of Machine Learning </a:t>
            </a: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increase sales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Reduce </a:t>
            </a: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time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spent by Sales Representatives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30" name="CustomShape 3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9DCB7C48-1653-4DBF-AEC1-892EC46E378D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431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32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CustomShape 1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Create a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Product to Store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based recommendation system that is Centrally controlled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Recommendations made based on previous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sales history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of the product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Integrate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Online sales trends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to provide better real time product recommendation</a:t>
            </a:r>
            <a:endParaRPr b="0" lang="en-IN" sz="2060" spc="-1" strike="noStrike">
              <a:latin typeface="Arial"/>
            </a:endParaRPr>
          </a:p>
        </p:txBody>
      </p:sp>
      <p:sp>
        <p:nvSpPr>
          <p:cNvPr id="2434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D45768F1-B2AD-4680-B0EA-2654521F32C2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435" name="CustomShape 3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Solution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36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37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CustomShape 1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Product recommendations are made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separately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for each and every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store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depending on the sales history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Features include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quantity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of products sold,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time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of the year (monthly or weekly)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Location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based features such as temperature and climate</a:t>
            </a:r>
            <a:endParaRPr b="0" lang="en-IN" sz="2060" spc="-1" strike="noStrike">
              <a:latin typeface="Arial"/>
            </a:endParaRPr>
          </a:p>
        </p:txBody>
      </p:sp>
      <p:sp>
        <p:nvSpPr>
          <p:cNvPr id="2439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2502824-3889-4FCB-9232-68AA11FCD038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440" name="CustomShape 3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Recomendation engine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41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42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CustomShape 1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Products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sold together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are recommended to the store by the distributor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Integration with e-commerce websites to provide a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real time trend analysis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This will help analyse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market position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for each product separately</a:t>
            </a:r>
            <a:endParaRPr b="0" lang="en-IN" sz="2060" spc="-1" strike="noStrike">
              <a:latin typeface="Arial"/>
            </a:endParaRPr>
          </a:p>
        </p:txBody>
      </p:sp>
      <p:sp>
        <p:nvSpPr>
          <p:cNvPr id="2444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51B1ECC7-8B44-412A-961B-FEEAA1C51FD2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445" name="CustomShape 3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Recomendation engine contd.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46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47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CustomShape 1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Online reviews work as a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bonus factor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to promote products</a:t>
            </a:r>
            <a:endParaRPr b="0" lang="en-IN" sz="2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6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Incase of poor online performance of a product, it provides a range of factors to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grade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the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competition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Integrating this complete platform will provide an 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edge</a:t>
            </a:r>
            <a:r>
              <a:rPr b="0" lang="en-IN" sz="206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over current traditional methods</a:t>
            </a:r>
            <a:endParaRPr b="0" lang="en-IN" sz="2060" spc="-1" strike="noStrike">
              <a:latin typeface="Arial"/>
            </a:endParaRPr>
          </a:p>
        </p:txBody>
      </p:sp>
      <p:sp>
        <p:nvSpPr>
          <p:cNvPr id="2449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ACA455ED-7FFA-46C1-AB57-522D7EA2E013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450" name="CustomShape 3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Recomendation engine contd.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51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52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CustomShape 1"/>
          <p:cNvSpPr/>
          <p:nvPr/>
        </p:nvSpPr>
        <p:spPr>
          <a:xfrm>
            <a:off x="791640" y="108648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Expected output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54" name="CustomShape 2"/>
          <p:cNvSpPr/>
          <p:nvPr/>
        </p:nvSpPr>
        <p:spPr>
          <a:xfrm>
            <a:off x="791640" y="2547360"/>
            <a:ext cx="7452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Recommendation system with </a:t>
            </a: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store based product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recommendation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Distributors get </a:t>
            </a: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sales information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on each and every product sold to the store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1" lang="en-IN" sz="28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Overall sales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 as a Key Performance Indicator (</a:t>
            </a:r>
            <a:r>
              <a:rPr b="1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KPI</a:t>
            </a:r>
            <a:r>
              <a:rPr b="0" lang="en-IN" sz="2400" spc="-1" strike="noStrike">
                <a:solidFill>
                  <a:srgbClr val="003b55"/>
                </a:solidFill>
                <a:latin typeface="Titillium Web Light"/>
                <a:ea typeface="Titillium Web Light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55" name="CustomShape 3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00AEAE2-17B3-4EA8-9C01-5DEEE62C4E8E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456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57" name="CustomShape 4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CustomShape 1"/>
          <p:cNvSpPr/>
          <p:nvPr/>
        </p:nvSpPr>
        <p:spPr>
          <a:xfrm>
            <a:off x="791640" y="54000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Wireframes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59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A3796CB-0B6A-4A23-AF97-93BDD36A7418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460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61" name="CustomShape 3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62" name="" descr=""/>
          <p:cNvPicPr/>
          <p:nvPr/>
        </p:nvPicPr>
        <p:blipFill>
          <a:blip r:embed="rId2"/>
          <a:stretch/>
        </p:blipFill>
        <p:spPr>
          <a:xfrm>
            <a:off x="605880" y="2227320"/>
            <a:ext cx="7745760" cy="46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CustomShape 1"/>
          <p:cNvSpPr/>
          <p:nvPr/>
        </p:nvSpPr>
        <p:spPr>
          <a:xfrm>
            <a:off x="791640" y="540000"/>
            <a:ext cx="745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Wireframes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64" name="CustomShape 2"/>
          <p:cNvSpPr/>
          <p:nvPr/>
        </p:nvSpPr>
        <p:spPr>
          <a:xfrm>
            <a:off x="100800" y="6937560"/>
            <a:ext cx="603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12D96AE-2FEC-4871-8864-F934AA432DDC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465" name="" descr=""/>
          <p:cNvPicPr/>
          <p:nvPr/>
        </p:nvPicPr>
        <p:blipFill>
          <a:blip r:embed="rId1">
            <a:lum bright="-15000"/>
          </a:blip>
          <a:stretch/>
        </p:blipFill>
        <p:spPr>
          <a:xfrm>
            <a:off x="78480" y="72000"/>
            <a:ext cx="570960" cy="575280"/>
          </a:xfrm>
          <a:prstGeom prst="rect">
            <a:avLst/>
          </a:prstGeom>
          <a:ln>
            <a:noFill/>
          </a:ln>
        </p:spPr>
      </p:pic>
      <p:sp>
        <p:nvSpPr>
          <p:cNvPr id="2466" name="CustomShape 3"/>
          <p:cNvSpPr/>
          <p:nvPr/>
        </p:nvSpPr>
        <p:spPr>
          <a:xfrm>
            <a:off x="648360" y="216000"/>
            <a:ext cx="1439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DSC VIT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67" name="" descr=""/>
          <p:cNvPicPr/>
          <p:nvPr/>
        </p:nvPicPr>
        <p:blipFill>
          <a:blip r:embed="rId2"/>
          <a:stretch/>
        </p:blipFill>
        <p:spPr>
          <a:xfrm>
            <a:off x="1329120" y="2016000"/>
            <a:ext cx="5697360" cy="486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2017-12-22T23:26:11Z</dcterms:created>
  <dc:creator/>
  <dc:description/>
  <dc:language>en-IN</dc:language>
  <cp:lastModifiedBy/>
  <dcterms:modified xsi:type="dcterms:W3CDTF">2018-05-20T23:27:19Z</dcterms:modified>
  <cp:revision>29</cp:revision>
  <dc:subject/>
  <dc:title/>
</cp:coreProperties>
</file>