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9"/>
  </p:notesMasterIdLst>
  <p:sldIdLst>
    <p:sldId id="25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F92"/>
    <a:srgbClr val="E9730C"/>
    <a:srgbClr val="7F7F7F"/>
    <a:srgbClr val="053B70"/>
    <a:srgbClr val="07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AE8B-2063-4157-AF09-8753B1F8DAEC}" type="datetimeFigureOut">
              <a:rPr lang="en-DE" smtClean="0"/>
              <a:t>03/08/2022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2726-2BC4-4F0C-894A-C78A2CF73D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7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26CC79-5A80-4610-B348-A410902040D1}"/>
              </a:ext>
            </a:extLst>
          </p:cNvPr>
          <p:cNvSpPr/>
          <p:nvPr/>
        </p:nvSpPr>
        <p:spPr>
          <a:xfrm>
            <a:off x="960583" y="2125553"/>
            <a:ext cx="825688" cy="264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C9CA49-67BC-4EB8-B759-53AAFF41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251" y="2212292"/>
            <a:ext cx="360000" cy="31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87AB7C-9C8A-47DE-979C-FAF025B2B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2751" y="2812828"/>
            <a:ext cx="225000" cy="360000"/>
          </a:xfrm>
          <a:prstGeom prst="rect">
            <a:avLst/>
          </a:prstGeom>
        </p:spPr>
      </p:pic>
      <p:sp>
        <p:nvSpPr>
          <p:cNvPr id="11" name="Rechteck 26">
            <a:extLst>
              <a:ext uri="{FF2B5EF4-FFF2-40B4-BE49-F238E27FC236}">
                <a16:creationId xmlns:a16="http://schemas.microsoft.com/office/drawing/2014/main" id="{10BEC9C5-578C-4714-998C-8D4FA0A244F0}"/>
              </a:ext>
            </a:extLst>
          </p:cNvPr>
          <p:cNvSpPr/>
          <p:nvPr/>
        </p:nvSpPr>
        <p:spPr>
          <a:xfrm>
            <a:off x="1115715" y="2527292"/>
            <a:ext cx="55302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Desktop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A3944015-3BA0-4E85-A350-BFB5BDB6DACE}"/>
              </a:ext>
            </a:extLst>
          </p:cNvPr>
          <p:cNvSpPr/>
          <p:nvPr/>
        </p:nvSpPr>
        <p:spPr>
          <a:xfrm>
            <a:off x="1252400" y="3172828"/>
            <a:ext cx="24205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iOS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E67D8AF3-315C-451E-B44D-C628248F4B24}"/>
              </a:ext>
            </a:extLst>
          </p:cNvPr>
          <p:cNvSpPr/>
          <p:nvPr/>
        </p:nvSpPr>
        <p:spPr>
          <a:xfrm>
            <a:off x="1195656" y="1878899"/>
            <a:ext cx="3141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4BE4F-2E68-4DAD-B41B-66B027E46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7751" y="1409332"/>
            <a:ext cx="27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AE2A19-6666-4EAC-BF01-3B6FEC68B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0926" y="3413175"/>
            <a:ext cx="225000" cy="36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A60CC2-34F0-465D-83BE-0CAF79925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4478" y="4077051"/>
            <a:ext cx="225000" cy="360000"/>
          </a:xfrm>
          <a:prstGeom prst="rect">
            <a:avLst/>
          </a:prstGeom>
        </p:spPr>
      </p:pic>
      <p:sp>
        <p:nvSpPr>
          <p:cNvPr id="17" name="Rechteck 27">
            <a:extLst>
              <a:ext uri="{FF2B5EF4-FFF2-40B4-BE49-F238E27FC236}">
                <a16:creationId xmlns:a16="http://schemas.microsoft.com/office/drawing/2014/main" id="{5139E8E6-6DEF-4BE3-BC7A-9A2F7B54ECD8}"/>
              </a:ext>
            </a:extLst>
          </p:cNvPr>
          <p:cNvSpPr/>
          <p:nvPr/>
        </p:nvSpPr>
        <p:spPr>
          <a:xfrm>
            <a:off x="1104344" y="3784447"/>
            <a:ext cx="54181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CF7F00B7-DE30-43AE-96B5-099F8186A8C3}"/>
              </a:ext>
            </a:extLst>
          </p:cNvPr>
          <p:cNvSpPr/>
          <p:nvPr/>
        </p:nvSpPr>
        <p:spPr>
          <a:xfrm>
            <a:off x="1049981" y="4429789"/>
            <a:ext cx="6187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Windows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BA274AFB-341F-4D95-A6DB-91E16947B7D9}"/>
              </a:ext>
            </a:extLst>
          </p:cNvPr>
          <p:cNvSpPr/>
          <p:nvPr/>
        </p:nvSpPr>
        <p:spPr>
          <a:xfrm>
            <a:off x="4489488" y="977225"/>
            <a:ext cx="4250475" cy="4338210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SAP Business Technology Platform</a:t>
            </a:r>
            <a:endParaRPr lang="en-US" sz="1050" b="1" kern="0" dirty="0">
              <a:solidFill>
                <a:schemeClr val="tx1"/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944033-C804-4BBB-8462-42AC9AA9A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356" y="3779108"/>
            <a:ext cx="625399" cy="38067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10B1BA-F354-4200-9833-B038E67AEA31}"/>
              </a:ext>
            </a:extLst>
          </p:cNvPr>
          <p:cNvCxnSpPr>
            <a:cxnSpLocks/>
          </p:cNvCxnSpPr>
          <p:nvPr/>
        </p:nvCxnSpPr>
        <p:spPr>
          <a:xfrm>
            <a:off x="1786271" y="3342105"/>
            <a:ext cx="625399" cy="0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B0DA4037-8704-4991-85E6-EC80A930F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6746" y="2819237"/>
            <a:ext cx="720593" cy="87238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FCF890-7DD6-4707-AE8E-111BCBF0E697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141772" y="2259825"/>
            <a:ext cx="1990489" cy="995606"/>
          </a:xfrm>
          <a:prstGeom prst="straightConnector1">
            <a:avLst/>
          </a:prstGeom>
          <a:ln w="3810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">
            <a:extLst>
              <a:ext uri="{FF2B5EF4-FFF2-40B4-BE49-F238E27FC236}">
                <a16:creationId xmlns:a16="http://schemas.microsoft.com/office/drawing/2014/main" id="{DEC3D7C1-1C59-490C-9F09-0C3C61A84BF2}"/>
              </a:ext>
            </a:extLst>
          </p:cNvPr>
          <p:cNvSpPr/>
          <p:nvPr/>
        </p:nvSpPr>
        <p:spPr>
          <a:xfrm>
            <a:off x="5132261" y="1501451"/>
            <a:ext cx="2964927" cy="151674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 Foundry (Asia Pacific)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hteck 9">
            <a:extLst>
              <a:ext uri="{FF2B5EF4-FFF2-40B4-BE49-F238E27FC236}">
                <a16:creationId xmlns:a16="http://schemas.microsoft.com/office/drawing/2014/main" id="{FE4DE1ED-7E30-4526-8B51-B1811297DEE4}"/>
              </a:ext>
            </a:extLst>
          </p:cNvPr>
          <p:cNvSpPr/>
          <p:nvPr/>
        </p:nvSpPr>
        <p:spPr>
          <a:xfrm>
            <a:off x="5132261" y="3372412"/>
            <a:ext cx="2964927" cy="151674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 Foundry (N. Virginia)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hteck 9">
            <a:extLst>
              <a:ext uri="{FF2B5EF4-FFF2-40B4-BE49-F238E27FC236}">
                <a16:creationId xmlns:a16="http://schemas.microsoft.com/office/drawing/2014/main" id="{5162C9E5-67C4-41FB-9193-D3789D37E7D1}"/>
              </a:ext>
            </a:extLst>
          </p:cNvPr>
          <p:cNvSpPr/>
          <p:nvPr/>
        </p:nvSpPr>
        <p:spPr>
          <a:xfrm>
            <a:off x="5866347" y="2125553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sp>
        <p:nvSpPr>
          <p:cNvPr id="46" name="Rechteck 9">
            <a:extLst>
              <a:ext uri="{FF2B5EF4-FFF2-40B4-BE49-F238E27FC236}">
                <a16:creationId xmlns:a16="http://schemas.microsoft.com/office/drawing/2014/main" id="{7DAE6741-7DBF-4673-A0AA-C73BF40D9E37}"/>
              </a:ext>
            </a:extLst>
          </p:cNvPr>
          <p:cNvSpPr/>
          <p:nvPr/>
        </p:nvSpPr>
        <p:spPr>
          <a:xfrm>
            <a:off x="5866347" y="3996876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0CE3A-F4FB-4772-949B-3EE32BBF6724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3117339" y="3255431"/>
            <a:ext cx="2014922" cy="875355"/>
          </a:xfrm>
          <a:prstGeom prst="straightConnector1">
            <a:avLst/>
          </a:prstGeom>
          <a:ln w="38100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">
            <a:extLst>
              <a:ext uri="{FF2B5EF4-FFF2-40B4-BE49-F238E27FC236}">
                <a16:creationId xmlns:a16="http://schemas.microsoft.com/office/drawing/2014/main" id="{B765A961-DE10-4D54-8610-F45378AAC284}"/>
              </a:ext>
            </a:extLst>
          </p:cNvPr>
          <p:cNvSpPr/>
          <p:nvPr/>
        </p:nvSpPr>
        <p:spPr>
          <a:xfrm>
            <a:off x="9196989" y="1003723"/>
            <a:ext cx="2417479" cy="4338210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Mongo DB Replica Set (AWS)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14168AD-15CB-4B17-A0C2-8F854D3EE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1963537"/>
            <a:ext cx="292500" cy="36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708D567E-7AD2-4A90-9BCF-A91C764EC1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004" y="2966330"/>
            <a:ext cx="292500" cy="36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38326E4-9CF1-487A-A841-D67BEDFBC7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3950786"/>
            <a:ext cx="292500" cy="360000"/>
          </a:xfrm>
          <a:prstGeom prst="rect">
            <a:avLst/>
          </a:prstGeom>
        </p:spPr>
      </p:pic>
      <p:sp>
        <p:nvSpPr>
          <p:cNvPr id="58" name="Rechteck 38">
            <a:extLst>
              <a:ext uri="{FF2B5EF4-FFF2-40B4-BE49-F238E27FC236}">
                <a16:creationId xmlns:a16="http://schemas.microsoft.com/office/drawing/2014/main" id="{CC39AC5A-AB99-4ABF-B940-61A6052CD6AA}"/>
              </a:ext>
            </a:extLst>
          </p:cNvPr>
          <p:cNvSpPr/>
          <p:nvPr/>
        </p:nvSpPr>
        <p:spPr>
          <a:xfrm>
            <a:off x="9549585" y="3398892"/>
            <a:ext cx="51616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59" name="Rechteck 9">
            <a:extLst>
              <a:ext uri="{FF2B5EF4-FFF2-40B4-BE49-F238E27FC236}">
                <a16:creationId xmlns:a16="http://schemas.microsoft.com/office/drawing/2014/main" id="{DFF16C8E-6830-40A4-B855-2E7BAB4DD73F}"/>
              </a:ext>
            </a:extLst>
          </p:cNvPr>
          <p:cNvSpPr/>
          <p:nvPr/>
        </p:nvSpPr>
        <p:spPr>
          <a:xfrm>
            <a:off x="9414177" y="2554882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(Europe)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BC560C18-06E1-4146-985E-9AAB150C185B}"/>
              </a:ext>
            </a:extLst>
          </p:cNvPr>
          <p:cNvSpPr/>
          <p:nvPr/>
        </p:nvSpPr>
        <p:spPr>
          <a:xfrm>
            <a:off x="10594175" y="1578043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(Sydney)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BA7334DE-5FD8-4EF0-A86E-454EA512ECB7}"/>
              </a:ext>
            </a:extLst>
          </p:cNvPr>
          <p:cNvSpPr/>
          <p:nvPr/>
        </p:nvSpPr>
        <p:spPr>
          <a:xfrm>
            <a:off x="10602390" y="3483449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N.Virginia</a:t>
            </a:r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38">
            <a:extLst>
              <a:ext uri="{FF2B5EF4-FFF2-40B4-BE49-F238E27FC236}">
                <a16:creationId xmlns:a16="http://schemas.microsoft.com/office/drawing/2014/main" id="{3F630FA9-A314-4425-8561-2BE2680895A8}"/>
              </a:ext>
            </a:extLst>
          </p:cNvPr>
          <p:cNvSpPr/>
          <p:nvPr/>
        </p:nvSpPr>
        <p:spPr>
          <a:xfrm>
            <a:off x="10630003" y="2385605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sp>
        <p:nvSpPr>
          <p:cNvPr id="65" name="Rechteck 38">
            <a:extLst>
              <a:ext uri="{FF2B5EF4-FFF2-40B4-BE49-F238E27FC236}">
                <a16:creationId xmlns:a16="http://schemas.microsoft.com/office/drawing/2014/main" id="{F38E84FB-16D1-4535-9FD3-FBAF8BF8A534}"/>
              </a:ext>
            </a:extLst>
          </p:cNvPr>
          <p:cNvSpPr/>
          <p:nvPr/>
        </p:nvSpPr>
        <p:spPr>
          <a:xfrm>
            <a:off x="10630002" y="4341429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D12743-7BED-4AAA-A842-F1227D6B1FEC}"/>
              </a:ext>
            </a:extLst>
          </p:cNvPr>
          <p:cNvCxnSpPr>
            <a:cxnSpLocks/>
            <a:stCxn id="59" idx="0"/>
            <a:endCxn id="62" idx="1"/>
          </p:cNvCxnSpPr>
          <p:nvPr/>
        </p:nvCxnSpPr>
        <p:spPr>
          <a:xfrm flipV="1">
            <a:off x="9795254" y="2146415"/>
            <a:ext cx="798921" cy="408467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C60D7-7A72-4EFB-AB6F-933972F1F060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9795254" y="3691625"/>
            <a:ext cx="807136" cy="360196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2A6AB5-6F88-4151-8737-1AD27A8995F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10975252" y="2714786"/>
            <a:ext cx="8215" cy="768663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38">
            <a:extLst>
              <a:ext uri="{FF2B5EF4-FFF2-40B4-BE49-F238E27FC236}">
                <a16:creationId xmlns:a16="http://schemas.microsoft.com/office/drawing/2014/main" id="{490B4D71-1A07-4CBE-A8AE-01846D4C8065}"/>
              </a:ext>
            </a:extLst>
          </p:cNvPr>
          <p:cNvSpPr/>
          <p:nvPr/>
        </p:nvSpPr>
        <p:spPr>
          <a:xfrm rot="19980261">
            <a:off x="9846451" y="2135347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79" name="Rechteck 38">
            <a:extLst>
              <a:ext uri="{FF2B5EF4-FFF2-40B4-BE49-F238E27FC236}">
                <a16:creationId xmlns:a16="http://schemas.microsoft.com/office/drawing/2014/main" id="{2F04F91B-BD22-4CC4-A83D-7DED504499D9}"/>
              </a:ext>
            </a:extLst>
          </p:cNvPr>
          <p:cNvSpPr/>
          <p:nvPr/>
        </p:nvSpPr>
        <p:spPr>
          <a:xfrm rot="1526982">
            <a:off x="9896766" y="3901051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80" name="Rechteck 38">
            <a:extLst>
              <a:ext uri="{FF2B5EF4-FFF2-40B4-BE49-F238E27FC236}">
                <a16:creationId xmlns:a16="http://schemas.microsoft.com/office/drawing/2014/main" id="{5F19D4F9-2DFC-4804-82DB-73A1FDE4B202}"/>
              </a:ext>
            </a:extLst>
          </p:cNvPr>
          <p:cNvSpPr/>
          <p:nvPr/>
        </p:nvSpPr>
        <p:spPr>
          <a:xfrm rot="16200000">
            <a:off x="10586771" y="2998712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6013B0-0443-4A51-AF4B-98F6873654E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8112439" y="2114031"/>
            <a:ext cx="1301738" cy="1009223"/>
          </a:xfrm>
          <a:prstGeom prst="straightConnector1">
            <a:avLst/>
          </a:prstGeom>
          <a:ln w="3810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3E896B-E7FA-4527-A138-9E818DFA3E5E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101399" y="3123254"/>
            <a:ext cx="1312778" cy="1096090"/>
          </a:xfrm>
          <a:prstGeom prst="straightConnector1">
            <a:avLst/>
          </a:prstGeom>
          <a:ln w="3810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86F4E8-121C-4F3B-9E0C-D1C363FC7DEE}"/>
              </a:ext>
            </a:extLst>
          </p:cNvPr>
          <p:cNvCxnSpPr>
            <a:cxnSpLocks/>
          </p:cNvCxnSpPr>
          <p:nvPr/>
        </p:nvCxnSpPr>
        <p:spPr>
          <a:xfrm>
            <a:off x="8081708" y="1962481"/>
            <a:ext cx="2505717" cy="1056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E6977-6CC5-4942-8DB8-35FFC4634EF1}"/>
              </a:ext>
            </a:extLst>
          </p:cNvPr>
          <p:cNvCxnSpPr>
            <a:cxnSpLocks/>
          </p:cNvCxnSpPr>
          <p:nvPr/>
        </p:nvCxnSpPr>
        <p:spPr>
          <a:xfrm>
            <a:off x="8105443" y="4425012"/>
            <a:ext cx="2505717" cy="1056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38">
            <a:extLst>
              <a:ext uri="{FF2B5EF4-FFF2-40B4-BE49-F238E27FC236}">
                <a16:creationId xmlns:a16="http://schemas.microsoft.com/office/drawing/2014/main" id="{858BC936-5022-4965-819A-9735DCFC5B90}"/>
              </a:ext>
            </a:extLst>
          </p:cNvPr>
          <p:cNvSpPr/>
          <p:nvPr/>
        </p:nvSpPr>
        <p:spPr>
          <a:xfrm rot="2139313">
            <a:off x="8813988" y="2572351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6" name="Rechteck 38">
            <a:extLst>
              <a:ext uri="{FF2B5EF4-FFF2-40B4-BE49-F238E27FC236}">
                <a16:creationId xmlns:a16="http://schemas.microsoft.com/office/drawing/2014/main" id="{C927ED68-3D5E-40CE-83D2-B03561A9B099}"/>
              </a:ext>
            </a:extLst>
          </p:cNvPr>
          <p:cNvSpPr/>
          <p:nvPr/>
        </p:nvSpPr>
        <p:spPr>
          <a:xfrm rot="19133002">
            <a:off x="8774118" y="3314746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7" name="Rechteck 38">
            <a:extLst>
              <a:ext uri="{FF2B5EF4-FFF2-40B4-BE49-F238E27FC236}">
                <a16:creationId xmlns:a16="http://schemas.microsoft.com/office/drawing/2014/main" id="{C470E9F6-CDB8-4655-9058-34BDD59B85AF}"/>
              </a:ext>
            </a:extLst>
          </p:cNvPr>
          <p:cNvSpPr/>
          <p:nvPr/>
        </p:nvSpPr>
        <p:spPr>
          <a:xfrm>
            <a:off x="8804519" y="180114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98" name="Rechteck 38">
            <a:extLst>
              <a:ext uri="{FF2B5EF4-FFF2-40B4-BE49-F238E27FC236}">
                <a16:creationId xmlns:a16="http://schemas.microsoft.com/office/drawing/2014/main" id="{9998339E-AFDC-4C73-BC5F-94785B360A87}"/>
              </a:ext>
            </a:extLst>
          </p:cNvPr>
          <p:cNvSpPr/>
          <p:nvPr/>
        </p:nvSpPr>
        <p:spPr>
          <a:xfrm>
            <a:off x="8782797" y="427112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118" name="Rechteck 38">
            <a:extLst>
              <a:ext uri="{FF2B5EF4-FFF2-40B4-BE49-F238E27FC236}">
                <a16:creationId xmlns:a16="http://schemas.microsoft.com/office/drawing/2014/main" id="{BB0FDA78-0C1D-4789-A3FD-3FC25B3D31B1}"/>
              </a:ext>
            </a:extLst>
          </p:cNvPr>
          <p:cNvSpPr/>
          <p:nvPr/>
        </p:nvSpPr>
        <p:spPr>
          <a:xfrm>
            <a:off x="2254126" y="4255475"/>
            <a:ext cx="11661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94F9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Geoproximity and Failover rule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767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59349972498167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customXml/itemProps5.xml><?xml version="1.0" encoding="utf-8"?>
<ds:datastoreItem xmlns:ds="http://schemas.openxmlformats.org/officeDocument/2006/customXml" ds:itemID="{6C5D0FC2-C1A9-4C81-9010-29659A439F9D}">
  <ds:schemaRefs/>
</ds:datastoreItem>
</file>

<file path=customXml/itemProps6.xml><?xml version="1.0" encoding="utf-8"?>
<ds:datastoreItem xmlns:ds="http://schemas.openxmlformats.org/officeDocument/2006/customXml" ds:itemID="{742B421A-FE80-46FB-B07A-8041145861D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Payani, Nishnanth</cp:lastModifiedBy>
  <cp:revision>13</cp:revision>
  <dcterms:created xsi:type="dcterms:W3CDTF">2022-08-02T22:46:36Z</dcterms:created>
  <dcterms:modified xsi:type="dcterms:W3CDTF">2022-08-02T23:55:23Z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637709173575568525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