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9"/>
  </p:notesMasterIdLst>
  <p:sldIdLst>
    <p:sldId id="257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9730C"/>
    <a:srgbClr val="094F92"/>
    <a:srgbClr val="053B70"/>
    <a:srgbClr val="074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AE8B-2063-4157-AF09-8753B1F8DAEC}" type="datetimeFigureOut">
              <a:rPr lang="en-DE" smtClean="0"/>
              <a:t>08/08/2022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2726-2BC4-4F0C-894A-C78A2CF73D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17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5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08/08/2022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svg"/><Relationship Id="rId18" Type="http://schemas.openxmlformats.org/officeDocument/2006/relationships/image" Target="../media/image14.sv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customXml" Target="../../customXml/item6.xml"/><Relationship Id="rId16" Type="http://schemas.openxmlformats.org/officeDocument/2006/relationships/image" Target="../media/image12.png"/><Relationship Id="rId1" Type="http://schemas.openxmlformats.org/officeDocument/2006/relationships/customXml" Target="../../customXml/item5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sv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26CC79-5A80-4610-B348-A410902040D1}"/>
              </a:ext>
            </a:extLst>
          </p:cNvPr>
          <p:cNvSpPr/>
          <p:nvPr/>
        </p:nvSpPr>
        <p:spPr>
          <a:xfrm>
            <a:off x="960583" y="2125553"/>
            <a:ext cx="825688" cy="264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6C9CA49-67BC-4EB8-B759-53AAFF41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5251" y="2212292"/>
            <a:ext cx="360000" cy="31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987AB7C-9C8A-47DE-979C-FAF025B2B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2751" y="2812828"/>
            <a:ext cx="225000" cy="360000"/>
          </a:xfrm>
          <a:prstGeom prst="rect">
            <a:avLst/>
          </a:prstGeom>
        </p:spPr>
      </p:pic>
      <p:sp>
        <p:nvSpPr>
          <p:cNvPr id="11" name="Rechteck 26">
            <a:extLst>
              <a:ext uri="{FF2B5EF4-FFF2-40B4-BE49-F238E27FC236}">
                <a16:creationId xmlns:a16="http://schemas.microsoft.com/office/drawing/2014/main" id="{10BEC9C5-578C-4714-998C-8D4FA0A244F0}"/>
              </a:ext>
            </a:extLst>
          </p:cNvPr>
          <p:cNvSpPr/>
          <p:nvPr/>
        </p:nvSpPr>
        <p:spPr>
          <a:xfrm>
            <a:off x="1115715" y="2527292"/>
            <a:ext cx="55302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Desktop</a:t>
            </a:r>
          </a:p>
        </p:txBody>
      </p:sp>
      <p:sp>
        <p:nvSpPr>
          <p:cNvPr id="12" name="Rechteck 27">
            <a:extLst>
              <a:ext uri="{FF2B5EF4-FFF2-40B4-BE49-F238E27FC236}">
                <a16:creationId xmlns:a16="http://schemas.microsoft.com/office/drawing/2014/main" id="{A3944015-3BA0-4E85-A350-BFB5BDB6DACE}"/>
              </a:ext>
            </a:extLst>
          </p:cNvPr>
          <p:cNvSpPr/>
          <p:nvPr/>
        </p:nvSpPr>
        <p:spPr>
          <a:xfrm>
            <a:off x="1252400" y="3172828"/>
            <a:ext cx="24205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iOS</a:t>
            </a:r>
          </a:p>
        </p:txBody>
      </p:sp>
      <p:sp>
        <p:nvSpPr>
          <p:cNvPr id="13" name="Rechteck 24">
            <a:extLst>
              <a:ext uri="{FF2B5EF4-FFF2-40B4-BE49-F238E27FC236}">
                <a16:creationId xmlns:a16="http://schemas.microsoft.com/office/drawing/2014/main" id="{E67D8AF3-315C-451E-B44D-C628248F4B24}"/>
              </a:ext>
            </a:extLst>
          </p:cNvPr>
          <p:cNvSpPr/>
          <p:nvPr/>
        </p:nvSpPr>
        <p:spPr>
          <a:xfrm>
            <a:off x="1195656" y="1878899"/>
            <a:ext cx="3141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44BE4F-2E68-4DAD-B41B-66B027E46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7751" y="1409332"/>
            <a:ext cx="27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5AE2A19-6666-4EAC-BF01-3B6FEC68B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0926" y="3413175"/>
            <a:ext cx="225000" cy="360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EA60CC2-34F0-465D-83BE-0CAF79925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4478" y="4077051"/>
            <a:ext cx="225000" cy="360000"/>
          </a:xfrm>
          <a:prstGeom prst="rect">
            <a:avLst/>
          </a:prstGeom>
        </p:spPr>
      </p:pic>
      <p:sp>
        <p:nvSpPr>
          <p:cNvPr id="17" name="Rechteck 27">
            <a:extLst>
              <a:ext uri="{FF2B5EF4-FFF2-40B4-BE49-F238E27FC236}">
                <a16:creationId xmlns:a16="http://schemas.microsoft.com/office/drawing/2014/main" id="{5139E8E6-6DEF-4BE3-BC7A-9A2F7B54ECD8}"/>
              </a:ext>
            </a:extLst>
          </p:cNvPr>
          <p:cNvSpPr/>
          <p:nvPr/>
        </p:nvSpPr>
        <p:spPr>
          <a:xfrm>
            <a:off x="1104344" y="3784447"/>
            <a:ext cx="54181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</a:p>
        </p:txBody>
      </p:sp>
      <p:sp>
        <p:nvSpPr>
          <p:cNvPr id="18" name="Rechteck 27">
            <a:extLst>
              <a:ext uri="{FF2B5EF4-FFF2-40B4-BE49-F238E27FC236}">
                <a16:creationId xmlns:a16="http://schemas.microsoft.com/office/drawing/2014/main" id="{CF7F00B7-DE30-43AE-96B5-099F8186A8C3}"/>
              </a:ext>
            </a:extLst>
          </p:cNvPr>
          <p:cNvSpPr/>
          <p:nvPr/>
        </p:nvSpPr>
        <p:spPr>
          <a:xfrm>
            <a:off x="1049981" y="4429789"/>
            <a:ext cx="6187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Windows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BA274AFB-341F-4D95-A6DB-91E16947B7D9}"/>
              </a:ext>
            </a:extLst>
          </p:cNvPr>
          <p:cNvSpPr/>
          <p:nvPr/>
        </p:nvSpPr>
        <p:spPr>
          <a:xfrm>
            <a:off x="5550106" y="1043709"/>
            <a:ext cx="3189857" cy="4271726"/>
          </a:xfrm>
          <a:prstGeom prst="rect">
            <a:avLst/>
          </a:prstGeom>
          <a:noFill/>
          <a:ln w="19050" cap="rnd">
            <a:solidFill>
              <a:srgbClr val="0A6ED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b="1" kern="0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SAP Business Technology Platform</a:t>
            </a:r>
            <a:endParaRPr lang="en-US" sz="1050" b="1" kern="0" dirty="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BentonSans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944033-C804-4BBB-8462-42AC9AA9A3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8356" y="3779108"/>
            <a:ext cx="625399" cy="38067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10B1BA-F354-4200-9833-B038E67AEA31}"/>
              </a:ext>
            </a:extLst>
          </p:cNvPr>
          <p:cNvCxnSpPr>
            <a:cxnSpLocks/>
          </p:cNvCxnSpPr>
          <p:nvPr/>
        </p:nvCxnSpPr>
        <p:spPr>
          <a:xfrm>
            <a:off x="1786271" y="3342105"/>
            <a:ext cx="625399" cy="0"/>
          </a:xfrm>
          <a:prstGeom prst="straightConnector1">
            <a:avLst/>
          </a:prstGeom>
          <a:ln w="31750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B0DA4037-8704-4991-85E6-EC80A930F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96746" y="2819237"/>
            <a:ext cx="720593" cy="87238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FCF890-7DD6-4707-AE8E-111BCBF0E697}"/>
              </a:ext>
            </a:extLst>
          </p:cNvPr>
          <p:cNvCxnSpPr>
            <a:cxnSpLocks/>
          </p:cNvCxnSpPr>
          <p:nvPr/>
        </p:nvCxnSpPr>
        <p:spPr>
          <a:xfrm flipV="1">
            <a:off x="3124349" y="2388103"/>
            <a:ext cx="2589323" cy="957310"/>
          </a:xfrm>
          <a:prstGeom prst="bentConnector3">
            <a:avLst>
              <a:gd name="adj1" fmla="val 50000"/>
            </a:avLst>
          </a:prstGeom>
          <a:ln w="31750" cap="rnd" cmpd="sng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9">
            <a:extLst>
              <a:ext uri="{FF2B5EF4-FFF2-40B4-BE49-F238E27FC236}">
                <a16:creationId xmlns:a16="http://schemas.microsoft.com/office/drawing/2014/main" id="{DEC3D7C1-1C59-490C-9F09-0C3C61A84BF2}"/>
              </a:ext>
            </a:extLst>
          </p:cNvPr>
          <p:cNvSpPr/>
          <p:nvPr/>
        </p:nvSpPr>
        <p:spPr>
          <a:xfrm>
            <a:off x="5731095" y="1578043"/>
            <a:ext cx="2715367" cy="1440156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Foundry (Asia Pacific)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hteck 9">
            <a:extLst>
              <a:ext uri="{FF2B5EF4-FFF2-40B4-BE49-F238E27FC236}">
                <a16:creationId xmlns:a16="http://schemas.microsoft.com/office/drawing/2014/main" id="{FE4DE1ED-7E30-4526-8B51-B1811297DEE4}"/>
              </a:ext>
            </a:extLst>
          </p:cNvPr>
          <p:cNvSpPr/>
          <p:nvPr/>
        </p:nvSpPr>
        <p:spPr>
          <a:xfrm>
            <a:off x="5731095" y="3398892"/>
            <a:ext cx="2715367" cy="1440156"/>
          </a:xfrm>
          <a:prstGeom prst="rect">
            <a:avLst/>
          </a:prstGeom>
          <a:noFill/>
          <a:ln w="19050" cap="rnd">
            <a:solidFill>
              <a:srgbClr val="074D9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1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Foundry (N. Virginia)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  <a:alpha val="30000"/>
                </a:schemeClr>
              </a:solidFill>
            </a:endParaRPr>
          </a:p>
        </p:txBody>
      </p:sp>
      <p:sp>
        <p:nvSpPr>
          <p:cNvPr id="44" name="Rechteck 9">
            <a:extLst>
              <a:ext uri="{FF2B5EF4-FFF2-40B4-BE49-F238E27FC236}">
                <a16:creationId xmlns:a16="http://schemas.microsoft.com/office/drawing/2014/main" id="{5162C9E5-67C4-41FB-9193-D3789D37E7D1}"/>
              </a:ext>
            </a:extLst>
          </p:cNvPr>
          <p:cNvSpPr/>
          <p:nvPr/>
        </p:nvSpPr>
        <p:spPr>
          <a:xfrm>
            <a:off x="6336712" y="2125553"/>
            <a:ext cx="1496754" cy="387032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200" dirty="0">
                <a:solidFill>
                  <a:srgbClr val="053B70"/>
                </a:solidFill>
              </a:rPr>
              <a:t>Node.js Application</a:t>
            </a:r>
          </a:p>
        </p:txBody>
      </p:sp>
      <p:sp>
        <p:nvSpPr>
          <p:cNvPr id="46" name="Rechteck 9">
            <a:extLst>
              <a:ext uri="{FF2B5EF4-FFF2-40B4-BE49-F238E27FC236}">
                <a16:creationId xmlns:a16="http://schemas.microsoft.com/office/drawing/2014/main" id="{7DAE6741-7DBF-4673-A0AA-C73BF40D9E37}"/>
              </a:ext>
            </a:extLst>
          </p:cNvPr>
          <p:cNvSpPr/>
          <p:nvPr/>
        </p:nvSpPr>
        <p:spPr>
          <a:xfrm>
            <a:off x="6336712" y="4025828"/>
            <a:ext cx="1496754" cy="387032"/>
          </a:xfrm>
          <a:prstGeom prst="rect">
            <a:avLst/>
          </a:prstGeom>
          <a:noFill/>
          <a:ln w="19050" cap="rnd">
            <a:solidFill>
              <a:srgbClr val="053B7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200" dirty="0">
                <a:solidFill>
                  <a:srgbClr val="053B70">
                    <a:alpha val="30000"/>
                  </a:srgbClr>
                </a:solidFill>
              </a:rPr>
              <a:t>Node.js Application</a:t>
            </a:r>
          </a:p>
        </p:txBody>
      </p:sp>
      <p:sp>
        <p:nvSpPr>
          <p:cNvPr id="53" name="Rechteck 9">
            <a:extLst>
              <a:ext uri="{FF2B5EF4-FFF2-40B4-BE49-F238E27FC236}">
                <a16:creationId xmlns:a16="http://schemas.microsoft.com/office/drawing/2014/main" id="{B765A961-DE10-4D54-8610-F45378AAC284}"/>
              </a:ext>
            </a:extLst>
          </p:cNvPr>
          <p:cNvSpPr/>
          <p:nvPr/>
        </p:nvSpPr>
        <p:spPr>
          <a:xfrm>
            <a:off x="9208615" y="1043709"/>
            <a:ext cx="2234565" cy="4271726"/>
          </a:xfrm>
          <a:prstGeom prst="rect">
            <a:avLst/>
          </a:prstGeom>
          <a:noFill/>
          <a:ln w="19050" cap="rnd">
            <a:solidFill>
              <a:srgbClr val="0A6ED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b="1" kern="0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Mongo DB Replica Set (AWS)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14168AD-15CB-4B17-A0C2-8F854D3EE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0094" y="1963537"/>
            <a:ext cx="292500" cy="36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708D567E-7AD2-4A90-9BCF-A91C764EC1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9004" y="2966330"/>
            <a:ext cx="292500" cy="36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38326E4-9CF1-487A-A841-D67BEDFBC7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50094" y="3950786"/>
            <a:ext cx="292500" cy="360000"/>
          </a:xfrm>
          <a:prstGeom prst="rect">
            <a:avLst/>
          </a:prstGeom>
        </p:spPr>
      </p:pic>
      <p:sp>
        <p:nvSpPr>
          <p:cNvPr id="58" name="Rechteck 38">
            <a:extLst>
              <a:ext uri="{FF2B5EF4-FFF2-40B4-BE49-F238E27FC236}">
                <a16:creationId xmlns:a16="http://schemas.microsoft.com/office/drawing/2014/main" id="{CC39AC5A-AB99-4ABF-B940-61A6052CD6AA}"/>
              </a:ext>
            </a:extLst>
          </p:cNvPr>
          <p:cNvSpPr/>
          <p:nvPr/>
        </p:nvSpPr>
        <p:spPr>
          <a:xfrm>
            <a:off x="9549585" y="3398892"/>
            <a:ext cx="51616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59" name="Rechteck 9">
            <a:extLst>
              <a:ext uri="{FF2B5EF4-FFF2-40B4-BE49-F238E27FC236}">
                <a16:creationId xmlns:a16="http://schemas.microsoft.com/office/drawing/2014/main" id="{DFF16C8E-6830-40A4-B855-2E7BAB4DD73F}"/>
              </a:ext>
            </a:extLst>
          </p:cNvPr>
          <p:cNvSpPr/>
          <p:nvPr/>
        </p:nvSpPr>
        <p:spPr>
          <a:xfrm>
            <a:off x="9414177" y="2554882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(Europe)</a:t>
            </a:r>
          </a:p>
        </p:txBody>
      </p:sp>
      <p:sp>
        <p:nvSpPr>
          <p:cNvPr id="62" name="Rechteck 9">
            <a:extLst>
              <a:ext uri="{FF2B5EF4-FFF2-40B4-BE49-F238E27FC236}">
                <a16:creationId xmlns:a16="http://schemas.microsoft.com/office/drawing/2014/main" id="{BC560C18-06E1-4146-985E-9AAB150C185B}"/>
              </a:ext>
            </a:extLst>
          </p:cNvPr>
          <p:cNvSpPr/>
          <p:nvPr/>
        </p:nvSpPr>
        <p:spPr>
          <a:xfrm>
            <a:off x="10594175" y="1578043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(Sydney)</a:t>
            </a:r>
          </a:p>
        </p:txBody>
      </p:sp>
      <p:sp>
        <p:nvSpPr>
          <p:cNvPr id="63" name="Rechteck 9">
            <a:extLst>
              <a:ext uri="{FF2B5EF4-FFF2-40B4-BE49-F238E27FC236}">
                <a16:creationId xmlns:a16="http://schemas.microsoft.com/office/drawing/2014/main" id="{BA7334DE-5FD8-4EF0-A86E-454EA512ECB7}"/>
              </a:ext>
            </a:extLst>
          </p:cNvPr>
          <p:cNvSpPr/>
          <p:nvPr/>
        </p:nvSpPr>
        <p:spPr>
          <a:xfrm>
            <a:off x="10602390" y="3483449"/>
            <a:ext cx="762153" cy="1136743"/>
          </a:xfrm>
          <a:prstGeom prst="rect">
            <a:avLst/>
          </a:prstGeom>
          <a:noFill/>
          <a:ln w="19050" cap="rnd">
            <a:solidFill>
              <a:srgbClr val="074D9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pPr algn="ctr"/>
            <a:r>
              <a:rPr lang="en-US" sz="9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N.Virginia</a:t>
            </a:r>
            <a:r>
              <a:rPr lang="en-US" sz="9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Rechteck 38">
            <a:extLst>
              <a:ext uri="{FF2B5EF4-FFF2-40B4-BE49-F238E27FC236}">
                <a16:creationId xmlns:a16="http://schemas.microsoft.com/office/drawing/2014/main" id="{3F630FA9-A314-4425-8561-2BE2680895A8}"/>
              </a:ext>
            </a:extLst>
          </p:cNvPr>
          <p:cNvSpPr/>
          <p:nvPr/>
        </p:nvSpPr>
        <p:spPr>
          <a:xfrm>
            <a:off x="10630003" y="2385605"/>
            <a:ext cx="70692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secondary</a:t>
            </a:r>
          </a:p>
        </p:txBody>
      </p:sp>
      <p:sp>
        <p:nvSpPr>
          <p:cNvPr id="65" name="Rechteck 38">
            <a:extLst>
              <a:ext uri="{FF2B5EF4-FFF2-40B4-BE49-F238E27FC236}">
                <a16:creationId xmlns:a16="http://schemas.microsoft.com/office/drawing/2014/main" id="{F38E84FB-16D1-4535-9FD3-FBAF8BF8A534}"/>
              </a:ext>
            </a:extLst>
          </p:cNvPr>
          <p:cNvSpPr/>
          <p:nvPr/>
        </p:nvSpPr>
        <p:spPr>
          <a:xfrm>
            <a:off x="10630002" y="4341429"/>
            <a:ext cx="70692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secondary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D12743-7BED-4AAA-A842-F1227D6B1FEC}"/>
              </a:ext>
            </a:extLst>
          </p:cNvPr>
          <p:cNvCxnSpPr>
            <a:cxnSpLocks/>
            <a:stCxn id="59" idx="0"/>
            <a:endCxn id="62" idx="1"/>
          </p:cNvCxnSpPr>
          <p:nvPr/>
        </p:nvCxnSpPr>
        <p:spPr>
          <a:xfrm flipV="1">
            <a:off x="9795254" y="2146415"/>
            <a:ext cx="798921" cy="408467"/>
          </a:xfrm>
          <a:prstGeom prst="straightConnector1">
            <a:avLst/>
          </a:prstGeom>
          <a:ln>
            <a:solidFill>
              <a:srgbClr val="E9730C">
                <a:alpha val="75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CC60D7-7A72-4EFB-AB6F-933972F1F060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9795254" y="3691625"/>
            <a:ext cx="807136" cy="360196"/>
          </a:xfrm>
          <a:prstGeom prst="straightConnector1">
            <a:avLst/>
          </a:prstGeom>
          <a:ln>
            <a:solidFill>
              <a:srgbClr val="E9730C">
                <a:alpha val="75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2A6AB5-6F88-4151-8737-1AD27A8995F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H="1" flipV="1">
            <a:off x="10975252" y="2714786"/>
            <a:ext cx="8215" cy="768663"/>
          </a:xfrm>
          <a:prstGeom prst="straightConnector1">
            <a:avLst/>
          </a:prstGeom>
          <a:ln>
            <a:solidFill>
              <a:srgbClr val="E9730C">
                <a:alpha val="75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38">
            <a:extLst>
              <a:ext uri="{FF2B5EF4-FFF2-40B4-BE49-F238E27FC236}">
                <a16:creationId xmlns:a16="http://schemas.microsoft.com/office/drawing/2014/main" id="{490B4D71-1A07-4CBE-A8AE-01846D4C8065}"/>
              </a:ext>
            </a:extLst>
          </p:cNvPr>
          <p:cNvSpPr/>
          <p:nvPr/>
        </p:nvSpPr>
        <p:spPr>
          <a:xfrm rot="19980261">
            <a:off x="9846451" y="2135347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sp>
        <p:nvSpPr>
          <p:cNvPr id="79" name="Rechteck 38">
            <a:extLst>
              <a:ext uri="{FF2B5EF4-FFF2-40B4-BE49-F238E27FC236}">
                <a16:creationId xmlns:a16="http://schemas.microsoft.com/office/drawing/2014/main" id="{2F04F91B-BD22-4CC4-A83D-7DED504499D9}"/>
              </a:ext>
            </a:extLst>
          </p:cNvPr>
          <p:cNvSpPr/>
          <p:nvPr/>
        </p:nvSpPr>
        <p:spPr>
          <a:xfrm rot="1526982">
            <a:off x="9896766" y="3901051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sp>
        <p:nvSpPr>
          <p:cNvPr id="80" name="Rechteck 38">
            <a:extLst>
              <a:ext uri="{FF2B5EF4-FFF2-40B4-BE49-F238E27FC236}">
                <a16:creationId xmlns:a16="http://schemas.microsoft.com/office/drawing/2014/main" id="{5F19D4F9-2DFC-4804-82DB-73A1FDE4B202}"/>
              </a:ext>
            </a:extLst>
          </p:cNvPr>
          <p:cNvSpPr/>
          <p:nvPr/>
        </p:nvSpPr>
        <p:spPr>
          <a:xfrm rot="16200000">
            <a:off x="10586771" y="2998712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6013B0-0443-4A51-AF4B-98F6873654E5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446462" y="2298121"/>
            <a:ext cx="967715" cy="825133"/>
          </a:xfrm>
          <a:prstGeom prst="straightConnector1">
            <a:avLst/>
          </a:prstGeom>
          <a:ln w="31750" cap="rnd" cmpd="sng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83E896B-E7FA-4527-A138-9E818DFA3E5E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 flipV="1">
            <a:off x="8446462" y="3123254"/>
            <a:ext cx="967715" cy="995716"/>
          </a:xfrm>
          <a:prstGeom prst="straightConnector1">
            <a:avLst/>
          </a:prstGeom>
          <a:ln w="31750" cap="rnd" cmpd="sng">
            <a:solidFill>
              <a:srgbClr val="7F7F7F">
                <a:alpha val="3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86F4E8-121C-4F3B-9E0C-D1C363FC7DEE}"/>
              </a:ext>
            </a:extLst>
          </p:cNvPr>
          <p:cNvCxnSpPr>
            <a:cxnSpLocks/>
          </p:cNvCxnSpPr>
          <p:nvPr/>
        </p:nvCxnSpPr>
        <p:spPr>
          <a:xfrm>
            <a:off x="8446462" y="1937554"/>
            <a:ext cx="2140963" cy="25983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0E6977-6CC5-4942-8DB8-35FFC4634EF1}"/>
              </a:ext>
            </a:extLst>
          </p:cNvPr>
          <p:cNvCxnSpPr>
            <a:cxnSpLocks/>
          </p:cNvCxnSpPr>
          <p:nvPr/>
        </p:nvCxnSpPr>
        <p:spPr>
          <a:xfrm flipV="1">
            <a:off x="8446462" y="4426068"/>
            <a:ext cx="2164698" cy="10900"/>
          </a:xfrm>
          <a:prstGeom prst="straightConnector1">
            <a:avLst/>
          </a:prstGeom>
          <a:ln w="19050">
            <a:solidFill>
              <a:srgbClr val="7F7F7F">
                <a:alpha val="3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38">
            <a:extLst>
              <a:ext uri="{FF2B5EF4-FFF2-40B4-BE49-F238E27FC236}">
                <a16:creationId xmlns:a16="http://schemas.microsoft.com/office/drawing/2014/main" id="{858BC936-5022-4965-819A-9735DCFC5B90}"/>
              </a:ext>
            </a:extLst>
          </p:cNvPr>
          <p:cNvSpPr/>
          <p:nvPr/>
        </p:nvSpPr>
        <p:spPr>
          <a:xfrm rot="2275421">
            <a:off x="8813988" y="2572351"/>
            <a:ext cx="32060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Write</a:t>
            </a:r>
          </a:p>
        </p:txBody>
      </p:sp>
      <p:sp>
        <p:nvSpPr>
          <p:cNvPr id="96" name="Rechteck 38">
            <a:extLst>
              <a:ext uri="{FF2B5EF4-FFF2-40B4-BE49-F238E27FC236}">
                <a16:creationId xmlns:a16="http://schemas.microsoft.com/office/drawing/2014/main" id="{C927ED68-3D5E-40CE-83D2-B03561A9B099}"/>
              </a:ext>
            </a:extLst>
          </p:cNvPr>
          <p:cNvSpPr/>
          <p:nvPr/>
        </p:nvSpPr>
        <p:spPr>
          <a:xfrm rot="18843886">
            <a:off x="8774118" y="3314746"/>
            <a:ext cx="32060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</a:t>
            </a:r>
          </a:p>
        </p:txBody>
      </p:sp>
      <p:sp>
        <p:nvSpPr>
          <p:cNvPr id="97" name="Rechteck 38">
            <a:extLst>
              <a:ext uri="{FF2B5EF4-FFF2-40B4-BE49-F238E27FC236}">
                <a16:creationId xmlns:a16="http://schemas.microsoft.com/office/drawing/2014/main" id="{C470E9F6-CDB8-4655-9058-34BDD59B85AF}"/>
              </a:ext>
            </a:extLst>
          </p:cNvPr>
          <p:cNvSpPr/>
          <p:nvPr/>
        </p:nvSpPr>
        <p:spPr>
          <a:xfrm>
            <a:off x="8804519" y="1801144"/>
            <a:ext cx="3125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Read</a:t>
            </a:r>
          </a:p>
        </p:txBody>
      </p:sp>
      <p:sp>
        <p:nvSpPr>
          <p:cNvPr id="98" name="Rechteck 38">
            <a:extLst>
              <a:ext uri="{FF2B5EF4-FFF2-40B4-BE49-F238E27FC236}">
                <a16:creationId xmlns:a16="http://schemas.microsoft.com/office/drawing/2014/main" id="{9998339E-AFDC-4C73-BC5F-94785B360A87}"/>
              </a:ext>
            </a:extLst>
          </p:cNvPr>
          <p:cNvSpPr/>
          <p:nvPr/>
        </p:nvSpPr>
        <p:spPr>
          <a:xfrm>
            <a:off x="8782797" y="4271124"/>
            <a:ext cx="3125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Read</a:t>
            </a:r>
          </a:p>
        </p:txBody>
      </p:sp>
      <p:sp>
        <p:nvSpPr>
          <p:cNvPr id="118" name="Rechteck 38">
            <a:extLst>
              <a:ext uri="{FF2B5EF4-FFF2-40B4-BE49-F238E27FC236}">
                <a16:creationId xmlns:a16="http://schemas.microsoft.com/office/drawing/2014/main" id="{BB0FDA78-0C1D-4789-A3FD-3FC25B3D31B1}"/>
              </a:ext>
            </a:extLst>
          </p:cNvPr>
          <p:cNvSpPr/>
          <p:nvPr/>
        </p:nvSpPr>
        <p:spPr>
          <a:xfrm>
            <a:off x="2254126" y="4255475"/>
            <a:ext cx="11661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94F9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Geoproximity and Failover rule</a:t>
            </a:r>
          </a:p>
        </p:txBody>
      </p:sp>
      <p:cxnSp>
        <p:nvCxnSpPr>
          <p:cNvPr id="50" name="Straight Arrow Connector 40">
            <a:extLst>
              <a:ext uri="{FF2B5EF4-FFF2-40B4-BE49-F238E27FC236}">
                <a16:creationId xmlns:a16="http://schemas.microsoft.com/office/drawing/2014/main" id="{E62EE7FB-523F-4FEF-8A37-1C63B4E6B6EC}"/>
              </a:ext>
            </a:extLst>
          </p:cNvPr>
          <p:cNvCxnSpPr>
            <a:cxnSpLocks/>
          </p:cNvCxnSpPr>
          <p:nvPr/>
        </p:nvCxnSpPr>
        <p:spPr>
          <a:xfrm>
            <a:off x="3123973" y="3377034"/>
            <a:ext cx="2599743" cy="863539"/>
          </a:xfrm>
          <a:prstGeom prst="bentConnector3">
            <a:avLst>
              <a:gd name="adj1" fmla="val 50000"/>
            </a:avLst>
          </a:prstGeom>
          <a:ln w="31750" cap="rnd" cmpd="sng">
            <a:solidFill>
              <a:srgbClr val="7F7F7F">
                <a:alpha val="3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7003DCC-A46F-40A0-800D-58E474F212B8}"/>
              </a:ext>
            </a:extLst>
          </p:cNvPr>
          <p:cNvSpPr/>
          <p:nvPr/>
        </p:nvSpPr>
        <p:spPr>
          <a:xfrm>
            <a:off x="969819" y="295564"/>
            <a:ext cx="10482597" cy="438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b="1" kern="0" dirty="0" err="1">
                <a:solidFill>
                  <a:schemeClr val="tx1"/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Geoproximity</a:t>
            </a:r>
            <a:r>
              <a:rPr lang="en-US" b="1" kern="0" dirty="0">
                <a:solidFill>
                  <a:schemeClr val="tx1"/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-Asia Pacific</a:t>
            </a:r>
            <a:endParaRPr lang="en-US" sz="1200" b="1" kern="0" dirty="0">
              <a:solidFill>
                <a:schemeClr val="tx1"/>
              </a:solidFill>
              <a:latin typeface="Arial" panose="020B0604020202020204" pitchFamily="34" charset="0"/>
              <a:ea typeface="BentonSans" charset="0"/>
              <a:cs typeface="Arial" panose="020B0604020202020204" pitchFamily="34" charset="0"/>
            </a:endParaRPr>
          </a:p>
        </p:txBody>
      </p:sp>
      <p:sp>
        <p:nvSpPr>
          <p:cNvPr id="72" name="Rechteck 9">
            <a:extLst>
              <a:ext uri="{FF2B5EF4-FFF2-40B4-BE49-F238E27FC236}">
                <a16:creationId xmlns:a16="http://schemas.microsoft.com/office/drawing/2014/main" id="{DE2838DE-1ECF-449F-8B11-75246804B3BC}"/>
              </a:ext>
            </a:extLst>
          </p:cNvPr>
          <p:cNvSpPr/>
          <p:nvPr/>
        </p:nvSpPr>
        <p:spPr>
          <a:xfrm>
            <a:off x="748820" y="1087129"/>
            <a:ext cx="1291572" cy="4271726"/>
          </a:xfrm>
          <a:prstGeom prst="rect">
            <a:avLst/>
          </a:prstGeom>
          <a:noFill/>
          <a:ln w="19050" cap="rnd">
            <a:solidFill>
              <a:srgbClr val="0A6ED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b="1" kern="0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INDIA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DFCD9-AE15-4909-BEBB-5BC9D1D5DF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3566" y="2044146"/>
            <a:ext cx="761328" cy="507949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7678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slideVersion":1,"isValidatorEnabled":false,"isLocked":false,"elementsMetadata":[],"slideId":"637593499724981679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customXml/itemProps5.xml><?xml version="1.0" encoding="utf-8"?>
<ds:datastoreItem xmlns:ds="http://schemas.openxmlformats.org/officeDocument/2006/customXml" ds:itemID="{6C5D0FC2-C1A9-4C81-9010-29659A439F9D}">
  <ds:schemaRefs/>
</ds:datastoreItem>
</file>

<file path=customXml/itemProps6.xml><?xml version="1.0" encoding="utf-8"?>
<ds:datastoreItem xmlns:ds="http://schemas.openxmlformats.org/officeDocument/2006/customXml" ds:itemID="{742B421A-FE80-46FB-B07A-8041145861D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71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Payani, Nishnanth</dc:creator>
  <cp:lastModifiedBy>Payani, Nishnanth</cp:lastModifiedBy>
  <cp:revision>29</cp:revision>
  <dcterms:created xsi:type="dcterms:W3CDTF">2022-08-02T22:46:36Z</dcterms:created>
  <dcterms:modified xsi:type="dcterms:W3CDTF">2022-08-08T07:43:06Z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637709173575568525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