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notesMasterIdLst>
    <p:notesMasterId r:id="rId9"/>
  </p:notesMasterIdLst>
  <p:sldIdLst>
    <p:sldId id="257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30C"/>
    <a:srgbClr val="7F7F7F"/>
    <a:srgbClr val="094F92"/>
    <a:srgbClr val="053B70"/>
    <a:srgbClr val="074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EAE8B-2063-4157-AF09-8753B1F8DAEC}" type="datetimeFigureOut">
              <a:rPr lang="en-DE" smtClean="0"/>
              <a:t>07/08/2022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2726-2BC4-4F0C-894A-C78A2CF73DA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179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5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336E-FD81-49ED-A9DC-D43BD92F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8DAE6-E2A8-4EE1-9EC6-233EC852B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DD314-D47D-4D39-A8BE-68BDA8FA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5880-19F7-4F08-A54C-B26B474C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C1DF9-F12A-4161-9C6F-7D0144B6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517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7F28-F0CB-4CC1-8305-503D1DF6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7CA0D-777F-43F8-ABA5-26769433F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3CD40-6447-4F51-AEB9-46FE105C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40BF-F0D1-4F55-8A0C-8FDCD246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03D4-BDF2-46C2-B2DC-E5770709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380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E2CC2-6E68-4C74-8608-D6CD82EFB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84188-1A1E-48A1-BFB9-31CA6B760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2D3AD-D4CA-4846-BD08-8E5C7632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E457-45C9-4079-B7A7-BCF24CDD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69FF-369E-4A81-AF91-859D7B35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591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3290-826F-408A-AB40-62208055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4A7F-3E13-4436-8FBE-BF46DB10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E154-20EB-4017-AC9F-094A3CDC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7453-1B78-4E4F-A2CE-2E7A026A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407F-8D2B-4E16-9356-6EF7F1BB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365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108-2EDC-4C71-A970-40C6BE83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1B614-1C5F-4ACE-8687-5940DD0F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7B245-FDEF-436E-AF0A-4096779C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17DE-6CA9-4653-8F35-FE139076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397C1-D258-4E18-A422-0B6A78CE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898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9105-F9A1-44F5-8D28-DE5C2154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E506-F84A-47F0-9AB4-F969C78B9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88FD5-4E4D-48E4-87C8-721B7765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95383-A56D-412C-A099-7AD49185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08/07/2022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8A6C8-1153-482E-87AC-3F214A2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81CF5-6108-455E-B0B3-2E0F7BF7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52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29E-64CA-43D6-B098-9C6EDC57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EA06-9200-4615-8F22-8367568A4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DE1F6-1917-4DDA-B6D8-0F22A683E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1C28F-C768-42D7-A388-B8C34D896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3E7C6-2173-4992-9386-438062C37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8E0AA-51CE-4D45-ADBD-C14C92C4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08/07/2022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561F3-8773-4F0A-8E9A-71C3A946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000E1-D905-42AA-BA5F-7B9A8A73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45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6D87-5AC3-4555-B66B-10A548A8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04580-456F-4FF1-A944-2C679E1A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08/07/2022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0BBC4-246B-44AA-A893-9D79D16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383D6-7F85-4E8B-99A8-1527EE28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567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4CC01-20C1-460D-A973-0C56DF35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08/07/2022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E492F-10AC-4925-A5D9-9945CCAF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1D9BD-BA8B-4DB4-8483-C954561D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517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1329-3E79-4BBC-929C-B27C44CA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BEA3-E897-4CA2-80CA-2C68F3F4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F5564-6F01-4B69-BD37-EEB969D4C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108D7-F142-48E0-8DC2-2EBA78D2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08/07/2022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B4CA7-2949-429D-9B0C-105C09B4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8C01C-19F7-4CCB-BF06-6A6B1B47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115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D959-D184-4493-A7E4-5ACA5BF1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61210-6CB0-4486-9A17-47DAA449E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87B9-1A3F-42C1-933F-2F5253E5F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06871-540D-4750-996E-A559F845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08/07/2022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C5687-6F34-45F4-812B-6DD196EF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08062-A972-4E99-9098-5FE7F802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19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A4ADC-DF16-421E-BF29-B8915D62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45EF3-C534-4AAE-816B-DF475916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F95AB-5FC2-4590-B1EB-974D77F22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5A5A-C34E-462D-A18F-97AFFCCC6197}" type="datetimeFigureOut">
              <a:rPr lang="en-NL" smtClean="0"/>
              <a:t>08/07/2022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15FEB-90C8-4B95-A2AB-450FD3191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399B8-9A83-4171-8FF9-9ABFDD848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9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svg"/><Relationship Id="rId18" Type="http://schemas.openxmlformats.org/officeDocument/2006/relationships/image" Target="../media/image14.sv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customXml" Target="../../customXml/item5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customXml" Target="../../customXml/item6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11.svg"/><Relationship Id="rId10" Type="http://schemas.openxmlformats.org/officeDocument/2006/relationships/image" Target="../media/image6.svg"/><Relationship Id="rId19" Type="http://schemas.openxmlformats.org/officeDocument/2006/relationships/image" Target="../media/image15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426CC79-5A80-4610-B348-A410902040D1}"/>
              </a:ext>
            </a:extLst>
          </p:cNvPr>
          <p:cNvSpPr/>
          <p:nvPr/>
        </p:nvSpPr>
        <p:spPr>
          <a:xfrm>
            <a:off x="960583" y="2125553"/>
            <a:ext cx="825688" cy="2648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6C9CA49-67BC-4EB8-B759-53AAFF419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5251" y="2212292"/>
            <a:ext cx="360000" cy="315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987AB7C-9C8A-47DE-979C-FAF025B2BA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62751" y="2812828"/>
            <a:ext cx="225000" cy="360000"/>
          </a:xfrm>
          <a:prstGeom prst="rect">
            <a:avLst/>
          </a:prstGeom>
        </p:spPr>
      </p:pic>
      <p:sp>
        <p:nvSpPr>
          <p:cNvPr id="11" name="Rechteck 26">
            <a:extLst>
              <a:ext uri="{FF2B5EF4-FFF2-40B4-BE49-F238E27FC236}">
                <a16:creationId xmlns:a16="http://schemas.microsoft.com/office/drawing/2014/main" id="{10BEC9C5-578C-4714-998C-8D4FA0A244F0}"/>
              </a:ext>
            </a:extLst>
          </p:cNvPr>
          <p:cNvSpPr/>
          <p:nvPr/>
        </p:nvSpPr>
        <p:spPr>
          <a:xfrm>
            <a:off x="1115715" y="2527292"/>
            <a:ext cx="55302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Desktop</a:t>
            </a:r>
          </a:p>
        </p:txBody>
      </p:sp>
      <p:sp>
        <p:nvSpPr>
          <p:cNvPr id="12" name="Rechteck 27">
            <a:extLst>
              <a:ext uri="{FF2B5EF4-FFF2-40B4-BE49-F238E27FC236}">
                <a16:creationId xmlns:a16="http://schemas.microsoft.com/office/drawing/2014/main" id="{A3944015-3BA0-4E85-A350-BFB5BDB6DACE}"/>
              </a:ext>
            </a:extLst>
          </p:cNvPr>
          <p:cNvSpPr/>
          <p:nvPr/>
        </p:nvSpPr>
        <p:spPr>
          <a:xfrm>
            <a:off x="1252400" y="3172828"/>
            <a:ext cx="242054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iOS</a:t>
            </a:r>
          </a:p>
        </p:txBody>
      </p:sp>
      <p:sp>
        <p:nvSpPr>
          <p:cNvPr id="13" name="Rechteck 24">
            <a:extLst>
              <a:ext uri="{FF2B5EF4-FFF2-40B4-BE49-F238E27FC236}">
                <a16:creationId xmlns:a16="http://schemas.microsoft.com/office/drawing/2014/main" id="{E67D8AF3-315C-451E-B44D-C628248F4B24}"/>
              </a:ext>
            </a:extLst>
          </p:cNvPr>
          <p:cNvSpPr/>
          <p:nvPr/>
        </p:nvSpPr>
        <p:spPr>
          <a:xfrm>
            <a:off x="1195656" y="1878899"/>
            <a:ext cx="3141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User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444BE4F-2E68-4DAD-B41B-66B027E463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17751" y="1409332"/>
            <a:ext cx="270000" cy="360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5AE2A19-6666-4EAC-BF01-3B6FEC68B0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60926" y="3413175"/>
            <a:ext cx="225000" cy="360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EA60CC2-34F0-465D-83BE-0CAF799257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64478" y="4077051"/>
            <a:ext cx="225000" cy="360000"/>
          </a:xfrm>
          <a:prstGeom prst="rect">
            <a:avLst/>
          </a:prstGeom>
        </p:spPr>
      </p:pic>
      <p:sp>
        <p:nvSpPr>
          <p:cNvPr id="17" name="Rechteck 27">
            <a:extLst>
              <a:ext uri="{FF2B5EF4-FFF2-40B4-BE49-F238E27FC236}">
                <a16:creationId xmlns:a16="http://schemas.microsoft.com/office/drawing/2014/main" id="{5139E8E6-6DEF-4BE3-BC7A-9A2F7B54ECD8}"/>
              </a:ext>
            </a:extLst>
          </p:cNvPr>
          <p:cNvSpPr/>
          <p:nvPr/>
        </p:nvSpPr>
        <p:spPr>
          <a:xfrm>
            <a:off x="1104344" y="3784447"/>
            <a:ext cx="54181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Android</a:t>
            </a:r>
          </a:p>
        </p:txBody>
      </p:sp>
      <p:sp>
        <p:nvSpPr>
          <p:cNvPr id="18" name="Rechteck 27">
            <a:extLst>
              <a:ext uri="{FF2B5EF4-FFF2-40B4-BE49-F238E27FC236}">
                <a16:creationId xmlns:a16="http://schemas.microsoft.com/office/drawing/2014/main" id="{CF7F00B7-DE30-43AE-96B5-099F8186A8C3}"/>
              </a:ext>
            </a:extLst>
          </p:cNvPr>
          <p:cNvSpPr/>
          <p:nvPr/>
        </p:nvSpPr>
        <p:spPr>
          <a:xfrm>
            <a:off x="1049981" y="4429789"/>
            <a:ext cx="61876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Windows</a:t>
            </a: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BA274AFB-341F-4D95-A6DB-91E16947B7D9}"/>
              </a:ext>
            </a:extLst>
          </p:cNvPr>
          <p:cNvSpPr/>
          <p:nvPr/>
        </p:nvSpPr>
        <p:spPr>
          <a:xfrm>
            <a:off x="5550106" y="1043709"/>
            <a:ext cx="3189857" cy="4271726"/>
          </a:xfrm>
          <a:prstGeom prst="rect">
            <a:avLst/>
          </a:prstGeom>
          <a:noFill/>
          <a:ln w="19050" cap="rnd">
            <a:solidFill>
              <a:srgbClr val="0A6ED1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b="1" kern="0" dirty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BentonSans" charset="0"/>
                <a:cs typeface="Arial" panose="020B0604020202020204" pitchFamily="34" charset="0"/>
              </a:rPr>
              <a:t>SAP Business Technology Platform</a:t>
            </a:r>
            <a:endParaRPr lang="en-US" sz="1050" b="1" kern="0" dirty="0">
              <a:solidFill>
                <a:schemeClr val="tx1">
                  <a:alpha val="60000"/>
                </a:schemeClr>
              </a:solidFill>
              <a:latin typeface="Arial" panose="020B0604020202020204" pitchFamily="34" charset="0"/>
              <a:ea typeface="BentonSans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2944033-C804-4BBB-8462-42AC9AA9A3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58356" y="3779108"/>
            <a:ext cx="625399" cy="380678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10B1BA-F354-4200-9833-B038E67AEA31}"/>
              </a:ext>
            </a:extLst>
          </p:cNvPr>
          <p:cNvCxnSpPr>
            <a:cxnSpLocks/>
          </p:cNvCxnSpPr>
          <p:nvPr/>
        </p:nvCxnSpPr>
        <p:spPr>
          <a:xfrm>
            <a:off x="1786271" y="3342105"/>
            <a:ext cx="625399" cy="0"/>
          </a:xfrm>
          <a:prstGeom prst="straightConnector1">
            <a:avLst/>
          </a:prstGeom>
          <a:ln w="31750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B0DA4037-8704-4991-85E6-EC80A930FC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96746" y="2819237"/>
            <a:ext cx="720593" cy="872388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FCF890-7DD6-4707-AE8E-111BCBF0E697}"/>
              </a:ext>
            </a:extLst>
          </p:cNvPr>
          <p:cNvCxnSpPr>
            <a:cxnSpLocks/>
          </p:cNvCxnSpPr>
          <p:nvPr/>
        </p:nvCxnSpPr>
        <p:spPr>
          <a:xfrm flipV="1">
            <a:off x="3131352" y="2305624"/>
            <a:ext cx="2589323" cy="957310"/>
          </a:xfrm>
          <a:prstGeom prst="bentConnector3">
            <a:avLst>
              <a:gd name="adj1" fmla="val 50000"/>
            </a:avLst>
          </a:prstGeom>
          <a:ln w="31750" cap="rnd" cmpd="sng">
            <a:solidFill>
              <a:srgbClr val="00B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9">
            <a:extLst>
              <a:ext uri="{FF2B5EF4-FFF2-40B4-BE49-F238E27FC236}">
                <a16:creationId xmlns:a16="http://schemas.microsoft.com/office/drawing/2014/main" id="{DEC3D7C1-1C59-490C-9F09-0C3C61A84BF2}"/>
              </a:ext>
            </a:extLst>
          </p:cNvPr>
          <p:cNvSpPr/>
          <p:nvPr/>
        </p:nvSpPr>
        <p:spPr>
          <a:xfrm>
            <a:off x="5731095" y="1578043"/>
            <a:ext cx="2715367" cy="1440156"/>
          </a:xfrm>
          <a:prstGeom prst="rect">
            <a:avLst/>
          </a:prstGeom>
          <a:noFill/>
          <a:ln w="19050" cap="rnd">
            <a:solidFill>
              <a:srgbClr val="074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r>
              <a:rPr lang="en-US" sz="1100" b="1" dirty="0">
                <a:solidFill>
                  <a:srgbClr val="074D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Foundry (Asia Pacific)</a:t>
            </a:r>
          </a:p>
          <a:p>
            <a:endParaRPr lang="en-US" sz="1200" b="1" dirty="0">
              <a:solidFill>
                <a:schemeClr val="tx1">
                  <a:lumMod val="65000"/>
                  <a:lumOff val="35000"/>
                  <a:alpha val="30000"/>
                </a:schemeClr>
              </a:solidFill>
            </a:endParaRPr>
          </a:p>
        </p:txBody>
      </p:sp>
      <p:sp>
        <p:nvSpPr>
          <p:cNvPr id="43" name="Rechteck 9">
            <a:extLst>
              <a:ext uri="{FF2B5EF4-FFF2-40B4-BE49-F238E27FC236}">
                <a16:creationId xmlns:a16="http://schemas.microsoft.com/office/drawing/2014/main" id="{FE4DE1ED-7E30-4526-8B51-B1811297DEE4}"/>
              </a:ext>
            </a:extLst>
          </p:cNvPr>
          <p:cNvSpPr/>
          <p:nvPr/>
        </p:nvSpPr>
        <p:spPr>
          <a:xfrm>
            <a:off x="5731095" y="3398892"/>
            <a:ext cx="2715367" cy="1440156"/>
          </a:xfrm>
          <a:prstGeom prst="rect">
            <a:avLst/>
          </a:prstGeom>
          <a:noFill/>
          <a:ln w="19050" cap="rnd">
            <a:solidFill>
              <a:srgbClr val="074D92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r>
              <a:rPr lang="en-US" sz="1100" b="1" dirty="0">
                <a:solidFill>
                  <a:srgbClr val="074D92">
                    <a:alpha val="3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Foundry (N. Virginia)</a:t>
            </a:r>
          </a:p>
          <a:p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Rechteck 9">
            <a:extLst>
              <a:ext uri="{FF2B5EF4-FFF2-40B4-BE49-F238E27FC236}">
                <a16:creationId xmlns:a16="http://schemas.microsoft.com/office/drawing/2014/main" id="{5162C9E5-67C4-41FB-9193-D3789D37E7D1}"/>
              </a:ext>
            </a:extLst>
          </p:cNvPr>
          <p:cNvSpPr/>
          <p:nvPr/>
        </p:nvSpPr>
        <p:spPr>
          <a:xfrm>
            <a:off x="6336712" y="2125553"/>
            <a:ext cx="1496754" cy="387032"/>
          </a:xfrm>
          <a:prstGeom prst="rect">
            <a:avLst/>
          </a:prstGeom>
          <a:noFill/>
          <a:ln w="19050" cap="rnd">
            <a:solidFill>
              <a:srgbClr val="053B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r>
              <a:rPr lang="en-US" sz="1200" dirty="0">
                <a:solidFill>
                  <a:srgbClr val="053B70"/>
                </a:solidFill>
              </a:rPr>
              <a:t>Node.js Application</a:t>
            </a:r>
          </a:p>
        </p:txBody>
      </p:sp>
      <p:sp>
        <p:nvSpPr>
          <p:cNvPr id="46" name="Rechteck 9">
            <a:extLst>
              <a:ext uri="{FF2B5EF4-FFF2-40B4-BE49-F238E27FC236}">
                <a16:creationId xmlns:a16="http://schemas.microsoft.com/office/drawing/2014/main" id="{7DAE6741-7DBF-4673-A0AA-C73BF40D9E37}"/>
              </a:ext>
            </a:extLst>
          </p:cNvPr>
          <p:cNvSpPr/>
          <p:nvPr/>
        </p:nvSpPr>
        <p:spPr>
          <a:xfrm>
            <a:off x="6336712" y="4025828"/>
            <a:ext cx="1496754" cy="387032"/>
          </a:xfrm>
          <a:prstGeom prst="rect">
            <a:avLst/>
          </a:prstGeom>
          <a:noFill/>
          <a:ln w="19050" cap="rnd">
            <a:solidFill>
              <a:srgbClr val="053B7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r>
              <a:rPr lang="en-US" sz="1200" dirty="0">
                <a:solidFill>
                  <a:srgbClr val="053B70">
                    <a:alpha val="30000"/>
                  </a:srgbClr>
                </a:solidFill>
              </a:rPr>
              <a:t>Node.js Application</a:t>
            </a:r>
          </a:p>
        </p:txBody>
      </p:sp>
      <p:sp>
        <p:nvSpPr>
          <p:cNvPr id="53" name="Rechteck 9">
            <a:extLst>
              <a:ext uri="{FF2B5EF4-FFF2-40B4-BE49-F238E27FC236}">
                <a16:creationId xmlns:a16="http://schemas.microsoft.com/office/drawing/2014/main" id="{B765A961-DE10-4D54-8610-F45378AAC284}"/>
              </a:ext>
            </a:extLst>
          </p:cNvPr>
          <p:cNvSpPr/>
          <p:nvPr/>
        </p:nvSpPr>
        <p:spPr>
          <a:xfrm>
            <a:off x="9208615" y="1043709"/>
            <a:ext cx="2234565" cy="4271726"/>
          </a:xfrm>
          <a:prstGeom prst="rect">
            <a:avLst/>
          </a:prstGeom>
          <a:noFill/>
          <a:ln w="19050" cap="rnd">
            <a:solidFill>
              <a:srgbClr val="0A6ED1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b="1" kern="0" dirty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ea typeface="BentonSans" charset="0"/>
                <a:cs typeface="Arial" panose="020B0604020202020204" pitchFamily="34" charset="0"/>
              </a:rPr>
              <a:t>Mongo DB Replica Set (AWS)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E14168AD-15CB-4B17-A0C2-8F854D3EE5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50094" y="1963537"/>
            <a:ext cx="292500" cy="360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708D567E-7AD2-4A90-9BCF-A91C764EC1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49004" y="2966330"/>
            <a:ext cx="292500" cy="360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38326E4-9CF1-487A-A841-D67BEDFBC77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50094" y="3950786"/>
            <a:ext cx="292500" cy="360000"/>
          </a:xfrm>
          <a:prstGeom prst="rect">
            <a:avLst/>
          </a:prstGeom>
        </p:spPr>
      </p:pic>
      <p:sp>
        <p:nvSpPr>
          <p:cNvPr id="58" name="Rechteck 38">
            <a:extLst>
              <a:ext uri="{FF2B5EF4-FFF2-40B4-BE49-F238E27FC236}">
                <a16:creationId xmlns:a16="http://schemas.microsoft.com/office/drawing/2014/main" id="{CC39AC5A-AB99-4ABF-B940-61A6052CD6AA}"/>
              </a:ext>
            </a:extLst>
          </p:cNvPr>
          <p:cNvSpPr/>
          <p:nvPr/>
        </p:nvSpPr>
        <p:spPr>
          <a:xfrm>
            <a:off x="9549585" y="3398892"/>
            <a:ext cx="51616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59" name="Rechteck 9">
            <a:extLst>
              <a:ext uri="{FF2B5EF4-FFF2-40B4-BE49-F238E27FC236}">
                <a16:creationId xmlns:a16="http://schemas.microsoft.com/office/drawing/2014/main" id="{DFF16C8E-6830-40A4-B855-2E7BAB4DD73F}"/>
              </a:ext>
            </a:extLst>
          </p:cNvPr>
          <p:cNvSpPr/>
          <p:nvPr/>
        </p:nvSpPr>
        <p:spPr>
          <a:xfrm>
            <a:off x="9414177" y="2554882"/>
            <a:ext cx="762153" cy="1136743"/>
          </a:xfrm>
          <a:prstGeom prst="rect">
            <a:avLst/>
          </a:prstGeom>
          <a:noFill/>
          <a:ln w="19050" cap="rnd">
            <a:solidFill>
              <a:srgbClr val="074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r>
              <a:rPr lang="en-US" sz="900" b="1" dirty="0">
                <a:solidFill>
                  <a:srgbClr val="074D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(Europe)</a:t>
            </a:r>
          </a:p>
        </p:txBody>
      </p:sp>
      <p:sp>
        <p:nvSpPr>
          <p:cNvPr id="62" name="Rechteck 9">
            <a:extLst>
              <a:ext uri="{FF2B5EF4-FFF2-40B4-BE49-F238E27FC236}">
                <a16:creationId xmlns:a16="http://schemas.microsoft.com/office/drawing/2014/main" id="{BC560C18-06E1-4146-985E-9AAB150C185B}"/>
              </a:ext>
            </a:extLst>
          </p:cNvPr>
          <p:cNvSpPr/>
          <p:nvPr/>
        </p:nvSpPr>
        <p:spPr>
          <a:xfrm>
            <a:off x="10594175" y="1578043"/>
            <a:ext cx="762153" cy="1136743"/>
          </a:xfrm>
          <a:prstGeom prst="rect">
            <a:avLst/>
          </a:prstGeom>
          <a:noFill/>
          <a:ln w="19050" cap="rnd">
            <a:solidFill>
              <a:srgbClr val="074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r>
              <a:rPr lang="en-US" sz="900" b="1" dirty="0">
                <a:solidFill>
                  <a:srgbClr val="074D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(Sydney)</a:t>
            </a:r>
          </a:p>
        </p:txBody>
      </p:sp>
      <p:sp>
        <p:nvSpPr>
          <p:cNvPr id="63" name="Rechteck 9">
            <a:extLst>
              <a:ext uri="{FF2B5EF4-FFF2-40B4-BE49-F238E27FC236}">
                <a16:creationId xmlns:a16="http://schemas.microsoft.com/office/drawing/2014/main" id="{BA7334DE-5FD8-4EF0-A86E-454EA512ECB7}"/>
              </a:ext>
            </a:extLst>
          </p:cNvPr>
          <p:cNvSpPr/>
          <p:nvPr/>
        </p:nvSpPr>
        <p:spPr>
          <a:xfrm>
            <a:off x="10602390" y="3483449"/>
            <a:ext cx="762153" cy="1136743"/>
          </a:xfrm>
          <a:prstGeom prst="rect">
            <a:avLst/>
          </a:prstGeom>
          <a:noFill/>
          <a:ln w="19050" cap="rnd">
            <a:solidFill>
              <a:srgbClr val="074D92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r>
              <a:rPr lang="en-US" sz="900" b="1" dirty="0">
                <a:solidFill>
                  <a:srgbClr val="074D92">
                    <a:alpha val="3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</a:p>
          <a:p>
            <a:pPr algn="ctr"/>
            <a:r>
              <a:rPr lang="en-US" sz="900" b="1" dirty="0">
                <a:solidFill>
                  <a:srgbClr val="074D92">
                    <a:alpha val="3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900" b="1" dirty="0" err="1">
                <a:solidFill>
                  <a:srgbClr val="074D92">
                    <a:alpha val="3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N.Virginia</a:t>
            </a:r>
            <a:r>
              <a:rPr lang="en-US" sz="900" b="1" dirty="0">
                <a:solidFill>
                  <a:srgbClr val="074D92">
                    <a:alpha val="3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4" name="Rechteck 38">
            <a:extLst>
              <a:ext uri="{FF2B5EF4-FFF2-40B4-BE49-F238E27FC236}">
                <a16:creationId xmlns:a16="http://schemas.microsoft.com/office/drawing/2014/main" id="{3F630FA9-A314-4425-8561-2BE2680895A8}"/>
              </a:ext>
            </a:extLst>
          </p:cNvPr>
          <p:cNvSpPr/>
          <p:nvPr/>
        </p:nvSpPr>
        <p:spPr>
          <a:xfrm>
            <a:off x="10630003" y="2385605"/>
            <a:ext cx="70692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secondary</a:t>
            </a:r>
          </a:p>
        </p:txBody>
      </p:sp>
      <p:sp>
        <p:nvSpPr>
          <p:cNvPr id="65" name="Rechteck 38">
            <a:extLst>
              <a:ext uri="{FF2B5EF4-FFF2-40B4-BE49-F238E27FC236}">
                <a16:creationId xmlns:a16="http://schemas.microsoft.com/office/drawing/2014/main" id="{F38E84FB-16D1-4535-9FD3-FBAF8BF8A534}"/>
              </a:ext>
            </a:extLst>
          </p:cNvPr>
          <p:cNvSpPr/>
          <p:nvPr/>
        </p:nvSpPr>
        <p:spPr>
          <a:xfrm>
            <a:off x="10630002" y="4341429"/>
            <a:ext cx="70692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secondary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6D12743-7BED-4AAA-A842-F1227D6B1FEC}"/>
              </a:ext>
            </a:extLst>
          </p:cNvPr>
          <p:cNvCxnSpPr>
            <a:cxnSpLocks/>
            <a:stCxn id="59" idx="0"/>
            <a:endCxn id="62" idx="1"/>
          </p:cNvCxnSpPr>
          <p:nvPr/>
        </p:nvCxnSpPr>
        <p:spPr>
          <a:xfrm flipV="1">
            <a:off x="9795254" y="2146415"/>
            <a:ext cx="798921" cy="408467"/>
          </a:xfrm>
          <a:prstGeom prst="straightConnector1">
            <a:avLst/>
          </a:prstGeom>
          <a:ln>
            <a:solidFill>
              <a:srgbClr val="E9730C">
                <a:alpha val="75000"/>
              </a:srgb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CC60D7-7A72-4EFB-AB6F-933972F1F060}"/>
              </a:ext>
            </a:extLst>
          </p:cNvPr>
          <p:cNvCxnSpPr>
            <a:cxnSpLocks/>
            <a:stCxn id="59" idx="2"/>
            <a:endCxn id="63" idx="1"/>
          </p:cNvCxnSpPr>
          <p:nvPr/>
        </p:nvCxnSpPr>
        <p:spPr>
          <a:xfrm>
            <a:off x="9795254" y="3691625"/>
            <a:ext cx="807136" cy="360196"/>
          </a:xfrm>
          <a:prstGeom prst="straightConnector1">
            <a:avLst/>
          </a:prstGeom>
          <a:ln>
            <a:solidFill>
              <a:srgbClr val="E9730C">
                <a:alpha val="75000"/>
              </a:srgb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52A6AB5-6F88-4151-8737-1AD27A8995F1}"/>
              </a:ext>
            </a:extLst>
          </p:cNvPr>
          <p:cNvCxnSpPr>
            <a:cxnSpLocks/>
            <a:stCxn id="63" idx="0"/>
            <a:endCxn id="62" idx="2"/>
          </p:cNvCxnSpPr>
          <p:nvPr/>
        </p:nvCxnSpPr>
        <p:spPr>
          <a:xfrm flipH="1" flipV="1">
            <a:off x="10975252" y="2714786"/>
            <a:ext cx="8215" cy="768663"/>
          </a:xfrm>
          <a:prstGeom prst="straightConnector1">
            <a:avLst/>
          </a:prstGeom>
          <a:ln>
            <a:solidFill>
              <a:srgbClr val="E9730C">
                <a:alpha val="75000"/>
              </a:srgb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38">
            <a:extLst>
              <a:ext uri="{FF2B5EF4-FFF2-40B4-BE49-F238E27FC236}">
                <a16:creationId xmlns:a16="http://schemas.microsoft.com/office/drawing/2014/main" id="{490B4D71-1A07-4CBE-A8AE-01846D4C8065}"/>
              </a:ext>
            </a:extLst>
          </p:cNvPr>
          <p:cNvSpPr/>
          <p:nvPr/>
        </p:nvSpPr>
        <p:spPr>
          <a:xfrm rot="19980261">
            <a:off x="9846451" y="2135347"/>
            <a:ext cx="57547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alpha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heartbeat</a:t>
            </a:r>
          </a:p>
        </p:txBody>
      </p:sp>
      <p:sp>
        <p:nvSpPr>
          <p:cNvPr id="79" name="Rechteck 38">
            <a:extLst>
              <a:ext uri="{FF2B5EF4-FFF2-40B4-BE49-F238E27FC236}">
                <a16:creationId xmlns:a16="http://schemas.microsoft.com/office/drawing/2014/main" id="{2F04F91B-BD22-4CC4-A83D-7DED504499D9}"/>
              </a:ext>
            </a:extLst>
          </p:cNvPr>
          <p:cNvSpPr/>
          <p:nvPr/>
        </p:nvSpPr>
        <p:spPr>
          <a:xfrm rot="1526982">
            <a:off x="9896766" y="3901051"/>
            <a:ext cx="57547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alpha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heartbeat</a:t>
            </a:r>
          </a:p>
        </p:txBody>
      </p:sp>
      <p:sp>
        <p:nvSpPr>
          <p:cNvPr id="80" name="Rechteck 38">
            <a:extLst>
              <a:ext uri="{FF2B5EF4-FFF2-40B4-BE49-F238E27FC236}">
                <a16:creationId xmlns:a16="http://schemas.microsoft.com/office/drawing/2014/main" id="{5F19D4F9-2DFC-4804-82DB-73A1FDE4B202}"/>
              </a:ext>
            </a:extLst>
          </p:cNvPr>
          <p:cNvSpPr/>
          <p:nvPr/>
        </p:nvSpPr>
        <p:spPr>
          <a:xfrm rot="16200000">
            <a:off x="10586771" y="2998712"/>
            <a:ext cx="57547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alpha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heartbeat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16013B0-0443-4A51-AF4B-98F6873654E5}"/>
              </a:ext>
            </a:extLst>
          </p:cNvPr>
          <p:cNvCxnSpPr>
            <a:cxnSpLocks/>
            <a:stCxn id="42" idx="3"/>
            <a:endCxn id="59" idx="1"/>
          </p:cNvCxnSpPr>
          <p:nvPr/>
        </p:nvCxnSpPr>
        <p:spPr>
          <a:xfrm>
            <a:off x="8446462" y="2298121"/>
            <a:ext cx="967715" cy="825133"/>
          </a:xfrm>
          <a:prstGeom prst="straightConnector1">
            <a:avLst/>
          </a:prstGeom>
          <a:ln w="31750" cap="rnd" cmpd="sng">
            <a:solidFill>
              <a:srgbClr val="00B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83E896B-E7FA-4527-A138-9E818DFA3E5E}"/>
              </a:ext>
            </a:extLst>
          </p:cNvPr>
          <p:cNvCxnSpPr>
            <a:cxnSpLocks/>
            <a:stCxn id="43" idx="3"/>
            <a:endCxn id="59" idx="1"/>
          </p:cNvCxnSpPr>
          <p:nvPr/>
        </p:nvCxnSpPr>
        <p:spPr>
          <a:xfrm flipV="1">
            <a:off x="8446462" y="3123254"/>
            <a:ext cx="967715" cy="995716"/>
          </a:xfrm>
          <a:prstGeom prst="straightConnector1">
            <a:avLst/>
          </a:prstGeom>
          <a:ln w="31750" cap="rnd" cmpd="sng">
            <a:solidFill>
              <a:srgbClr val="7F7F7F">
                <a:alpha val="30000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986F4E8-121C-4F3B-9E0C-D1C363FC7DEE}"/>
              </a:ext>
            </a:extLst>
          </p:cNvPr>
          <p:cNvCxnSpPr>
            <a:cxnSpLocks/>
          </p:cNvCxnSpPr>
          <p:nvPr/>
        </p:nvCxnSpPr>
        <p:spPr>
          <a:xfrm>
            <a:off x="8446462" y="1937554"/>
            <a:ext cx="2140963" cy="25983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60E6977-6CC5-4942-8DB8-35FFC4634EF1}"/>
              </a:ext>
            </a:extLst>
          </p:cNvPr>
          <p:cNvCxnSpPr>
            <a:cxnSpLocks/>
          </p:cNvCxnSpPr>
          <p:nvPr/>
        </p:nvCxnSpPr>
        <p:spPr>
          <a:xfrm flipV="1">
            <a:off x="8446462" y="4426068"/>
            <a:ext cx="2164698" cy="10900"/>
          </a:xfrm>
          <a:prstGeom prst="straightConnector1">
            <a:avLst/>
          </a:prstGeom>
          <a:ln w="12700">
            <a:solidFill>
              <a:srgbClr val="E9730C">
                <a:alpha val="30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38">
            <a:extLst>
              <a:ext uri="{FF2B5EF4-FFF2-40B4-BE49-F238E27FC236}">
                <a16:creationId xmlns:a16="http://schemas.microsoft.com/office/drawing/2014/main" id="{858BC936-5022-4965-819A-9735DCFC5B90}"/>
              </a:ext>
            </a:extLst>
          </p:cNvPr>
          <p:cNvSpPr/>
          <p:nvPr/>
        </p:nvSpPr>
        <p:spPr>
          <a:xfrm rot="2275421">
            <a:off x="8813988" y="2572351"/>
            <a:ext cx="320602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 dirty="0">
                <a:latin typeface="Arial" charset="0"/>
                <a:ea typeface="Arial" charset="0"/>
                <a:cs typeface="Arial" charset="0"/>
              </a:rPr>
              <a:t>Write</a:t>
            </a:r>
          </a:p>
        </p:txBody>
      </p:sp>
      <p:sp>
        <p:nvSpPr>
          <p:cNvPr id="96" name="Rechteck 38">
            <a:extLst>
              <a:ext uri="{FF2B5EF4-FFF2-40B4-BE49-F238E27FC236}">
                <a16:creationId xmlns:a16="http://schemas.microsoft.com/office/drawing/2014/main" id="{C927ED68-3D5E-40CE-83D2-B03561A9B099}"/>
              </a:ext>
            </a:extLst>
          </p:cNvPr>
          <p:cNvSpPr/>
          <p:nvPr/>
        </p:nvSpPr>
        <p:spPr>
          <a:xfrm rot="18968402">
            <a:off x="8774118" y="3314746"/>
            <a:ext cx="320602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Write</a:t>
            </a:r>
          </a:p>
        </p:txBody>
      </p:sp>
      <p:sp>
        <p:nvSpPr>
          <p:cNvPr id="97" name="Rechteck 38">
            <a:extLst>
              <a:ext uri="{FF2B5EF4-FFF2-40B4-BE49-F238E27FC236}">
                <a16:creationId xmlns:a16="http://schemas.microsoft.com/office/drawing/2014/main" id="{C470E9F6-CDB8-4655-9058-34BDD59B85AF}"/>
              </a:ext>
            </a:extLst>
          </p:cNvPr>
          <p:cNvSpPr/>
          <p:nvPr/>
        </p:nvSpPr>
        <p:spPr>
          <a:xfrm>
            <a:off x="8804519" y="1801144"/>
            <a:ext cx="312586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 dirty="0">
                <a:latin typeface="Arial" charset="0"/>
                <a:ea typeface="Arial" charset="0"/>
                <a:cs typeface="Arial" charset="0"/>
              </a:rPr>
              <a:t>Read</a:t>
            </a:r>
          </a:p>
        </p:txBody>
      </p:sp>
      <p:sp>
        <p:nvSpPr>
          <p:cNvPr id="98" name="Rechteck 38">
            <a:extLst>
              <a:ext uri="{FF2B5EF4-FFF2-40B4-BE49-F238E27FC236}">
                <a16:creationId xmlns:a16="http://schemas.microsoft.com/office/drawing/2014/main" id="{9998339E-AFDC-4C73-BC5F-94785B360A87}"/>
              </a:ext>
            </a:extLst>
          </p:cNvPr>
          <p:cNvSpPr/>
          <p:nvPr/>
        </p:nvSpPr>
        <p:spPr>
          <a:xfrm>
            <a:off x="8782797" y="4271124"/>
            <a:ext cx="312586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Read</a:t>
            </a:r>
          </a:p>
        </p:txBody>
      </p:sp>
      <p:sp>
        <p:nvSpPr>
          <p:cNvPr id="118" name="Rechteck 38">
            <a:extLst>
              <a:ext uri="{FF2B5EF4-FFF2-40B4-BE49-F238E27FC236}">
                <a16:creationId xmlns:a16="http://schemas.microsoft.com/office/drawing/2014/main" id="{BB0FDA78-0C1D-4789-A3FD-3FC25B3D31B1}"/>
              </a:ext>
            </a:extLst>
          </p:cNvPr>
          <p:cNvSpPr/>
          <p:nvPr/>
        </p:nvSpPr>
        <p:spPr>
          <a:xfrm>
            <a:off x="2254126" y="4255475"/>
            <a:ext cx="116613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rgbClr val="094F9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Geoproximity and Failover rule</a:t>
            </a:r>
          </a:p>
        </p:txBody>
      </p:sp>
      <p:cxnSp>
        <p:nvCxnSpPr>
          <p:cNvPr id="50" name="Straight Arrow Connector 40">
            <a:extLst>
              <a:ext uri="{FF2B5EF4-FFF2-40B4-BE49-F238E27FC236}">
                <a16:creationId xmlns:a16="http://schemas.microsoft.com/office/drawing/2014/main" id="{E62EE7FB-523F-4FEF-8A37-1C63B4E6B6EC}"/>
              </a:ext>
            </a:extLst>
          </p:cNvPr>
          <p:cNvCxnSpPr>
            <a:cxnSpLocks/>
          </p:cNvCxnSpPr>
          <p:nvPr/>
        </p:nvCxnSpPr>
        <p:spPr>
          <a:xfrm>
            <a:off x="3131352" y="3255431"/>
            <a:ext cx="2599743" cy="863539"/>
          </a:xfrm>
          <a:prstGeom prst="bentConnector3">
            <a:avLst>
              <a:gd name="adj1" fmla="val 50000"/>
            </a:avLst>
          </a:prstGeom>
          <a:ln w="31750" cap="rnd" cmpd="sng">
            <a:solidFill>
              <a:srgbClr val="7F7F7F">
                <a:alpha val="30000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1FF85CB-3780-412F-9285-2E98058E5AF8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9857" t="24370" r="9073" b="8430"/>
          <a:stretch/>
        </p:blipFill>
        <p:spPr>
          <a:xfrm flipV="1">
            <a:off x="4738126" y="3772747"/>
            <a:ext cx="230186" cy="2726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BCE8689-EFB7-4EA4-A425-A351D6C38D6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697002" y="1984017"/>
            <a:ext cx="302429" cy="25319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7003DCC-A46F-40A0-800D-58E474F212B8}"/>
              </a:ext>
            </a:extLst>
          </p:cNvPr>
          <p:cNvSpPr/>
          <p:nvPr/>
        </p:nvSpPr>
        <p:spPr>
          <a:xfrm>
            <a:off x="969819" y="295564"/>
            <a:ext cx="10482597" cy="438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b="1" kern="0" dirty="0">
                <a:solidFill>
                  <a:schemeClr val="tx1"/>
                </a:solidFill>
                <a:latin typeface="Arial" panose="020B0604020202020204" pitchFamily="34" charset="0"/>
                <a:ea typeface="BentonSans" charset="0"/>
                <a:cs typeface="Arial" panose="020B0604020202020204" pitchFamily="34" charset="0"/>
              </a:rPr>
              <a:t>Failover-US</a:t>
            </a:r>
            <a:endParaRPr lang="en-US" sz="1200" b="1" kern="0" dirty="0">
              <a:solidFill>
                <a:schemeClr val="tx1"/>
              </a:solidFill>
              <a:latin typeface="Arial" panose="020B0604020202020204" pitchFamily="34" charset="0"/>
              <a:ea typeface="BentonSans" charset="0"/>
              <a:cs typeface="Arial" panose="020B0604020202020204" pitchFamily="34" charset="0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97678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slideVersion":1,"isValidatorEnabled":false,"isLocked":false,"elementsMetadata":[],"slideId":"637924315346077163","enableDocumentContentUpdater":false,"version":"2.0"}]]></TemplafySlideTemplateConfiguration>
</file>

<file path=customXml/item3.xml><?xml version="1.0" encoding="utf-8"?>
<TemplafyFormConfiguration><![CDATA[{"formFields":[],"formDataEntries":[]}]]></TemplafyFormConfiguration>
</file>

<file path=customXml/item4.xml><?xml version="1.0" encoding="utf-8"?>
<TemplafyTemplateConfiguration><![CDATA[{"elementsMetadata":[],"transformationConfigurations":[],"templateName":"blankpresentation","templateDescription":"","enableDocumentContentUpdater":false,"version":"2.0"}]]></TemplafyTemplateConfiguration>
</file>

<file path=customXml/item5.xml><?xml version="1.0" encoding="utf-8"?>
<TemplafySlideTemplateConfiguration><![CDATA[{"slideVersion":1,"isValidatorEnabled":false,"isLocked":false,"elementsMetadata":[],"slideId":"637593499724981679","enableDocumentContentUpdater":false,"version":"2.0"}]]></TemplafySlideTemplateConfiguration>
</file>

<file path=customXml/item6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B7907530-0CC5-4229-9EFB-458F577AA3A6}">
  <ds:schemaRefs/>
</ds:datastoreItem>
</file>

<file path=customXml/itemProps2.xml><?xml version="1.0" encoding="utf-8"?>
<ds:datastoreItem xmlns:ds="http://schemas.openxmlformats.org/officeDocument/2006/customXml" ds:itemID="{DAEC0FB5-7FB8-4E5D-836C-D6122B8C2BC6}">
  <ds:schemaRefs/>
</ds:datastoreItem>
</file>

<file path=customXml/itemProps3.xml><?xml version="1.0" encoding="utf-8"?>
<ds:datastoreItem xmlns:ds="http://schemas.openxmlformats.org/officeDocument/2006/customXml" ds:itemID="{21E4BB68-DBE0-4174-BF38-A8F24AA97E06}">
  <ds:schemaRefs/>
</ds:datastoreItem>
</file>

<file path=customXml/itemProps4.xml><?xml version="1.0" encoding="utf-8"?>
<ds:datastoreItem xmlns:ds="http://schemas.openxmlformats.org/officeDocument/2006/customXml" ds:itemID="{1E5C1412-4B31-4EB2-BCFB-90DC85E0549F}">
  <ds:schemaRefs/>
</ds:datastoreItem>
</file>

<file path=customXml/itemProps5.xml><?xml version="1.0" encoding="utf-8"?>
<ds:datastoreItem xmlns:ds="http://schemas.openxmlformats.org/officeDocument/2006/customXml" ds:itemID="{742B421A-FE80-46FB-B07A-8041145861DC}">
  <ds:schemaRefs/>
</ds:datastoreItem>
</file>

<file path=customXml/itemProps6.xml><?xml version="1.0" encoding="utf-8"?>
<ds:datastoreItem xmlns:ds="http://schemas.openxmlformats.org/officeDocument/2006/customXml" ds:itemID="{6C5D0FC2-C1A9-4C81-9010-29659A439F9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69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Payani, Nishnanth</cp:lastModifiedBy>
  <cp:revision>23</cp:revision>
  <dcterms:created xsi:type="dcterms:W3CDTF">2022-08-02T22:46:36Z</dcterms:created>
  <dcterms:modified xsi:type="dcterms:W3CDTF">2022-08-07T15:01:48Z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2022-07-03T07:52:14</vt:lpwstr>
  </property>
  <property fmtid="{D5CDD505-2E9C-101B-9397-08002B2CF9AE}" pid="3" name="TemplafyTenantId">
    <vt:lpwstr>sap</vt:lpwstr>
  </property>
  <property fmtid="{D5CDD505-2E9C-101B-9397-08002B2CF9AE}" pid="4" name="TemplafyTemplateId">
    <vt:lpwstr>637492538442071560</vt:lpwstr>
  </property>
  <property fmtid="{D5CDD505-2E9C-101B-9397-08002B2CF9AE}" pid="5" name="TemplafyUserProfileId">
    <vt:lpwstr>637709173575568525</vt:lpwstr>
  </property>
  <property fmtid="{D5CDD505-2E9C-101B-9397-08002B2CF9AE}" pid="6" name="TemplafyLanguageCode">
    <vt:lpwstr>en-US</vt:lpwstr>
  </property>
  <property fmtid="{D5CDD505-2E9C-101B-9397-08002B2CF9AE}" pid="7" name="TemplafyFromBlank">
    <vt:bool>true</vt:bool>
  </property>
</Properties>
</file>