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2490" y="266547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1138425"/>
            <a:ext cx="6400800" cy="91623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91623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6540"/>
            <a:ext cx="8229600" cy="3918803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899" y="374900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4409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17396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4409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17396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2926" y="2512770"/>
            <a:ext cx="3957519" cy="1985165"/>
          </a:xfrm>
        </p:spPr>
        <p:txBody>
          <a:bodyPr/>
          <a:lstStyle/>
          <a:p>
            <a:r>
              <a:rPr lang="en-US" dirty="0" smtClean="0"/>
              <a:t>Recipe Data Analysis with </a:t>
            </a:r>
            <a:r>
              <a:rPr lang="en-US" dirty="0" err="1" smtClean="0"/>
              <a:t>Spoonacular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4956050"/>
            <a:ext cx="6413610" cy="15270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Conway Yao</a:t>
            </a:r>
          </a:p>
          <a:p>
            <a:r>
              <a:rPr lang="en-US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Assembly</a:t>
            </a:r>
          </a:p>
          <a:p>
            <a:r>
              <a:rPr lang="en-US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DC-DAT-9</a:t>
            </a:r>
          </a:p>
          <a:p>
            <a:r>
              <a:rPr lang="en-US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0310"/>
            <a:ext cx="8229600" cy="916230"/>
          </a:xfrm>
        </p:spPr>
        <p:txBody>
          <a:bodyPr/>
          <a:lstStyle/>
          <a:p>
            <a:r>
              <a:rPr lang="en-US" dirty="0" smtClean="0"/>
              <a:t>Question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1950"/>
            <a:ext cx="8237835" cy="21378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What are the most common ingredients across recipes for popular foods like burgers, pastas, and pizzas?</a:t>
            </a:r>
          </a:p>
          <a:p>
            <a:pPr marL="0" indent="0" algn="ctr">
              <a:buNone/>
            </a:pPr>
            <a:r>
              <a:rPr lang="en-US" dirty="0" smtClean="0"/>
              <a:t>Given a set of ingredients, which foods can we make?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7269" y="3581705"/>
            <a:ext cx="40031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Gather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Parse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Visualize and analyze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Score each recipe’s similarity to other recipes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Predict food for a new set of ingredients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1028" name="Picture 4" descr="http://stitchesndishes.com/wp-content/uploads/2013/02/Eat-St-Cookbook-Yellow-Burger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3564793"/>
            <a:ext cx="2107816" cy="1560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mazingdata.com/mediadata63/Image/beef-fatty-melt_pictures_fun_weird_interesting_354936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560" y="3581705"/>
            <a:ext cx="2105299" cy="1560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3.gstatic.com/images?q=tbn:ANd9GcRvW1LXRWpETbsGeJwve1SdMOIXilw5AnGGxpnC0CPj-aH419o7K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5263770"/>
            <a:ext cx="2107816" cy="14656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ezrapoundcake.com/wp-content/uploads/2009/08/salmon-burger-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21" y="5281660"/>
            <a:ext cx="2141671" cy="1447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0310"/>
            <a:ext cx="8229600" cy="916230"/>
          </a:xfrm>
        </p:spPr>
        <p:txBody>
          <a:bodyPr/>
          <a:lstStyle/>
          <a:p>
            <a:r>
              <a:rPr lang="en-US" dirty="0" smtClean="0"/>
              <a:t>Question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3310" y="2054656"/>
            <a:ext cx="9581869" cy="18324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700" dirty="0" smtClean="0"/>
              <a:t>Which ingredients are most indicative of a particular cuisine? </a:t>
            </a:r>
          </a:p>
          <a:p>
            <a:pPr marL="0" indent="0" algn="ctr">
              <a:buNone/>
            </a:pPr>
            <a:r>
              <a:rPr lang="en-US" sz="2700" dirty="0" smtClean="0"/>
              <a:t>Given a set of ingredients, which cuisine’s foods can we make?</a:t>
            </a:r>
          </a:p>
          <a:p>
            <a:pPr marL="514350" indent="-514350">
              <a:buFont typeface="+mj-lt"/>
              <a:buAutoNum type="arabicPeriod"/>
            </a:pPr>
            <a:endParaRPr lang="en-US" sz="2700" dirty="0" smtClean="0"/>
          </a:p>
          <a:p>
            <a:pPr marL="514350" indent="-514350">
              <a:buFont typeface="+mj-lt"/>
              <a:buAutoNum type="arabicPeriod"/>
            </a:pPr>
            <a:endParaRPr lang="en-US" sz="2700" dirty="0" smtClean="0"/>
          </a:p>
          <a:p>
            <a:endParaRPr 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5030677" y="3429000"/>
            <a:ext cx="39703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Gather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Parse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Visualize and analyze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Score each recipe’s similarity to other recipes within the cuisine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Predict cuisine for a new set of ingredients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2052" name="Picture 4" descr="https://www.pureindianfoods.com/v/vspfiles/assets/images/food_displ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5" y="5108755"/>
            <a:ext cx="2256745" cy="1502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media-cdn.tripadvisor.com/media/photo-s/02/8f/2b/f1/feng-sushi-kensingt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5" y="3429000"/>
            <a:ext cx="2256745" cy="1470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eatyourworld.com/images/staff_food_entries/family-style-southern-f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3429000"/>
            <a:ext cx="2090941" cy="1470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upload.wikimedia.org/wikipedia/commons/0/03/Alicha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4" y="5108754"/>
            <a:ext cx="2090941" cy="1502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5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0310"/>
            <a:ext cx="8229600" cy="916230"/>
          </a:xfrm>
        </p:spPr>
        <p:txBody>
          <a:bodyPr/>
          <a:lstStyle/>
          <a:p>
            <a:r>
              <a:rPr lang="en-US" dirty="0" smtClean="0"/>
              <a:t>Question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1950"/>
            <a:ext cx="8229600" cy="167975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Can we predict user ratings for a recipe based on the recipe’s complexity (by number of unique ingredients)?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2579" y="3258630"/>
            <a:ext cx="30705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Gather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Parse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Count ingredients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Regression modeling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Visualize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3074" name="Picture 2" descr="http://thepaellaartisan.com/wp-content/uploads/2014/02/Paella-Valencia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1" y="2892193"/>
            <a:ext cx="2604219" cy="1989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dn.iowagirleats.com/wp-content/uploads/2015/02/Easy-Chicken-Chorizo-and-Shrimp-Paella-iowagirleats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57" y="3258630"/>
            <a:ext cx="2120789" cy="31597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duffyskeywest.com/images-gallery/06-stea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93" y="5108755"/>
            <a:ext cx="2692177" cy="20325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67549" y="4753719"/>
            <a:ext cx="70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31545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17900" y="1138425"/>
            <a:ext cx="7329840" cy="53446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Several APIs:</a:t>
            </a:r>
          </a:p>
          <a:p>
            <a:pPr lvl="1"/>
            <a:r>
              <a:rPr lang="en-US" dirty="0" smtClean="0"/>
              <a:t>Food2Fork: 1m recipes, 500 free calls/day</a:t>
            </a:r>
          </a:p>
          <a:p>
            <a:pPr lvl="1"/>
            <a:r>
              <a:rPr lang="en-US" dirty="0" err="1" smtClean="0"/>
              <a:t>Yummly</a:t>
            </a:r>
            <a:r>
              <a:rPr lang="en-US" dirty="0" smtClean="0"/>
              <a:t>: academic plan w/30k lifetime calls</a:t>
            </a:r>
          </a:p>
          <a:p>
            <a:pPr lvl="1"/>
            <a:r>
              <a:rPr lang="en-US" dirty="0" err="1" smtClean="0"/>
              <a:t>BigOven</a:t>
            </a:r>
            <a:r>
              <a:rPr lang="en-US" dirty="0" smtClean="0"/>
              <a:t>: 350k recipes, $99/month</a:t>
            </a:r>
          </a:p>
          <a:p>
            <a:pPr lvl="1"/>
            <a:r>
              <a:rPr lang="en-US" dirty="0" err="1" smtClean="0"/>
              <a:t>Edamam</a:t>
            </a:r>
            <a:r>
              <a:rPr lang="en-US" dirty="0" smtClean="0"/>
              <a:t>: 1.5m recipes, 1000 free calls total</a:t>
            </a:r>
          </a:p>
          <a:p>
            <a:pPr lvl="1"/>
            <a:r>
              <a:rPr lang="en-US" dirty="0" err="1"/>
              <a:t>Spoonacular</a:t>
            </a:r>
            <a:r>
              <a:rPr lang="en-US" dirty="0"/>
              <a:t>: 350k recipes</a:t>
            </a:r>
          </a:p>
          <a:p>
            <a:pPr lvl="2"/>
            <a:r>
              <a:rPr lang="en-US" dirty="0"/>
              <a:t>Search recipes by keyword, cuisine, ingredient, or nutrition</a:t>
            </a:r>
          </a:p>
          <a:p>
            <a:pPr lvl="2"/>
            <a:r>
              <a:rPr lang="en-US" dirty="0"/>
              <a:t>Extract recipe from another site</a:t>
            </a:r>
          </a:p>
          <a:p>
            <a:pPr lvl="2"/>
            <a:r>
              <a:rPr lang="en-US" dirty="0"/>
              <a:t>Parse </a:t>
            </a:r>
            <a:r>
              <a:rPr lang="en-US" dirty="0" smtClean="0"/>
              <a:t>ingredients</a:t>
            </a:r>
          </a:p>
          <a:p>
            <a:pPr lvl="2"/>
            <a:r>
              <a:rPr lang="en-US" dirty="0" smtClean="0"/>
              <a:t>Cons: no instructions, limited pricing information, very weak recipe scoring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Limited adoption of </a:t>
            </a:r>
            <a:r>
              <a:rPr lang="en-US" dirty="0" err="1" smtClean="0"/>
              <a:t>hRecipe</a:t>
            </a:r>
            <a:r>
              <a:rPr lang="en-US" dirty="0" smtClean="0"/>
              <a:t> </a:t>
            </a:r>
            <a:r>
              <a:rPr lang="en-US" dirty="0" err="1" smtClean="0"/>
              <a:t>microformat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0310"/>
            <a:ext cx="8229600" cy="916230"/>
          </a:xfrm>
        </p:spPr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1950"/>
            <a:ext cx="8229600" cy="473385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Switched from Python 3.4 to 2.7</a:t>
            </a:r>
          </a:p>
          <a:p>
            <a:r>
              <a:rPr lang="en-US" dirty="0" smtClean="0"/>
              <a:t>Learned how to query </a:t>
            </a:r>
            <a:r>
              <a:rPr lang="en-US" dirty="0" err="1" smtClean="0"/>
              <a:t>Spoonacular’s</a:t>
            </a:r>
            <a:r>
              <a:rPr lang="en-US" dirty="0" smtClean="0"/>
              <a:t> </a:t>
            </a:r>
            <a:r>
              <a:rPr lang="en-US" dirty="0" err="1" smtClean="0"/>
              <a:t>UniREST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Wrote scripts to call API for Q1 and Q2</a:t>
            </a:r>
          </a:p>
          <a:p>
            <a:r>
              <a:rPr lang="en-US" dirty="0" smtClean="0"/>
              <a:t>Stored Q1 and Q2 data as </a:t>
            </a:r>
            <a:r>
              <a:rPr lang="en-US" dirty="0" err="1" smtClean="0"/>
              <a:t>DataFrames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Sifting through resultant parsed ingredients to determine efficacy of </a:t>
            </a:r>
            <a:r>
              <a:rPr lang="en-US" dirty="0" err="1" smtClean="0"/>
              <a:t>Spoonacular’s</a:t>
            </a:r>
            <a:r>
              <a:rPr lang="en-US" dirty="0" smtClean="0"/>
              <a:t> natural-language ingredient parser</a:t>
            </a:r>
          </a:p>
          <a:p>
            <a:endParaRPr lang="en-US" dirty="0"/>
          </a:p>
          <a:p>
            <a:r>
              <a:rPr lang="en-US" dirty="0" smtClean="0"/>
              <a:t>Collect and assess reliability of user ratings across different APIs (not just </a:t>
            </a:r>
            <a:r>
              <a:rPr lang="en-US" dirty="0" err="1" smtClean="0"/>
              <a:t>Spoonacular’s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Tackle Q3</a:t>
            </a:r>
          </a:p>
          <a:p>
            <a:r>
              <a:rPr lang="en-US" dirty="0" smtClean="0"/>
              <a:t>Write scoring and prediction engines for Q1 and Q2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289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Recipe Data Analysis with Spoonacular API</vt:lpstr>
      <vt:lpstr>Question One</vt:lpstr>
      <vt:lpstr>Question Two</vt:lpstr>
      <vt:lpstr>Question Three</vt:lpstr>
      <vt:lpstr>Methods</vt:lpstr>
      <vt:lpstr>Progress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Yao, Conway</cp:lastModifiedBy>
  <cp:revision>41</cp:revision>
  <dcterms:created xsi:type="dcterms:W3CDTF">2013-08-21T19:17:07Z</dcterms:created>
  <dcterms:modified xsi:type="dcterms:W3CDTF">2015-11-03T18:30:43Z</dcterms:modified>
</cp:coreProperties>
</file>