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sldIdLst>
    <p:sldId id="256" r:id="rId2"/>
    <p:sldId id="257" r:id="rId3"/>
    <p:sldId id="258" r:id="rId4"/>
    <p:sldId id="287" r:id="rId5"/>
    <p:sldId id="279" r:id="rId6"/>
    <p:sldId id="259" r:id="rId7"/>
    <p:sldId id="260" r:id="rId8"/>
    <p:sldId id="288" r:id="rId9"/>
    <p:sldId id="262" r:id="rId10"/>
    <p:sldId id="289" r:id="rId11"/>
    <p:sldId id="294" r:id="rId12"/>
    <p:sldId id="261" r:id="rId13"/>
    <p:sldId id="263" r:id="rId14"/>
    <p:sldId id="265" r:id="rId15"/>
    <p:sldId id="264" r:id="rId16"/>
    <p:sldId id="267" r:id="rId17"/>
    <p:sldId id="268" r:id="rId18"/>
    <p:sldId id="269" r:id="rId19"/>
    <p:sldId id="270" r:id="rId20"/>
    <p:sldId id="271" r:id="rId21"/>
    <p:sldId id="296" r:id="rId22"/>
    <p:sldId id="297" r:id="rId23"/>
    <p:sldId id="272" r:id="rId24"/>
    <p:sldId id="273" r:id="rId25"/>
    <p:sldId id="290" r:id="rId26"/>
    <p:sldId id="292" r:id="rId27"/>
    <p:sldId id="293" r:id="rId28"/>
    <p:sldId id="277" r:id="rId29"/>
    <p:sldId id="29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165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81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9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75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9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2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E-COMMERCE WEBSITE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(ONLINE SHOPPING)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7276146" cy="1757379"/>
          </a:xfrm>
        </p:spPr>
        <p:txBody>
          <a:bodyPr>
            <a:normAutofit/>
          </a:bodyPr>
          <a:lstStyle/>
          <a:p>
            <a:r>
              <a:rPr lang="en-US" sz="2800" dirty="0"/>
              <a:t>PROJECT TITLE : SHOPZILLA</a:t>
            </a:r>
            <a:endParaRPr lang="en-IN" sz="2800" dirty="0"/>
          </a:p>
          <a:p>
            <a:r>
              <a:rPr lang="en-IN" sz="2800" dirty="0"/>
              <a:t>BATCH NO: 2</a:t>
            </a:r>
          </a:p>
          <a:p>
            <a:r>
              <a:rPr lang="en-IN" sz="2800" dirty="0"/>
              <a:t>TEAM NO: 3</a:t>
            </a:r>
          </a:p>
        </p:txBody>
      </p:sp>
    </p:spTree>
    <p:extLst>
      <p:ext uri="{BB962C8B-B14F-4D97-AF65-F5344CB8AC3E}">
        <p14:creationId xmlns:p14="http://schemas.microsoft.com/office/powerpoint/2010/main" val="22258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6569"/>
            <a:ext cx="10678845" cy="424423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Every project is done to achieve a set of goals with some conditions keeping in mind that </a:t>
            </a:r>
            <a:r>
              <a:rPr lang="en-US" sz="2000" dirty="0" smtClean="0"/>
              <a:t>it should </a:t>
            </a:r>
            <a:r>
              <a:rPr lang="en-US" sz="2000" dirty="0"/>
              <a:t>be easy to use, feasible and user friendly.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This project may </a:t>
            </a:r>
            <a:r>
              <a:rPr lang="en-US" sz="2000" dirty="0"/>
              <a:t>help in effective and efficient order management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every shot time, the collection will be obvious, simple and sensible. It is very possible to </a:t>
            </a:r>
            <a:r>
              <a:rPr lang="en-US" sz="2000" dirty="0" smtClean="0"/>
              <a:t>observe the </a:t>
            </a:r>
            <a:r>
              <a:rPr lang="en-US" sz="2000" dirty="0"/>
              <a:t>customer potentials and purchase patterns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 It is efficient managing all the operations of an online store within a single platform.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project </a:t>
            </a:r>
            <a:r>
              <a:rPr lang="en-US" sz="2000" dirty="0"/>
              <a:t>aims to automate the business process of </a:t>
            </a:r>
            <a:r>
              <a:rPr lang="en-US" sz="2000" dirty="0" smtClean="0"/>
              <a:t>the store</a:t>
            </a:r>
            <a:r>
              <a:rPr lang="en-US" sz="2000" dirty="0"/>
              <a:t>. The proposed </a:t>
            </a:r>
            <a:r>
              <a:rPr lang="en-US" sz="2000" dirty="0" smtClean="0"/>
              <a:t>project would cover:</a:t>
            </a:r>
          </a:p>
          <a:p>
            <a:pPr marL="0" indent="0">
              <a:buNone/>
            </a:pPr>
            <a:r>
              <a:rPr lang="en-US" sz="2000" dirty="0" smtClean="0"/>
              <a:t>    customer side , seller side , administration side , </a:t>
            </a:r>
            <a:r>
              <a:rPr lang="en-US" sz="2000" dirty="0" err="1" smtClean="0"/>
              <a:t>etc</a:t>
            </a:r>
            <a:r>
              <a:rPr lang="en-US" sz="2000" dirty="0" smtClean="0"/>
              <a:t>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211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MANAGEMENT UNIT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product management unit</a:t>
            </a:r>
          </a:p>
          <a:p>
            <a:endParaRPr lang="en-US" sz="2000" dirty="0"/>
          </a:p>
          <a:p>
            <a:r>
              <a:rPr lang="en-US" sz="2000" dirty="0" smtClean="0"/>
              <a:t>Customer management unit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Admin login unit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Payment view unit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Admin logout unit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741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72425"/>
            <a:ext cx="10406129" cy="4785575"/>
          </a:xfrm>
        </p:spPr>
      </p:pic>
    </p:spTree>
    <p:extLst>
      <p:ext uri="{BB962C8B-B14F-4D97-AF65-F5344CB8AC3E}">
        <p14:creationId xmlns:p14="http://schemas.microsoft.com/office/powerpoint/2010/main" val="10443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REQUIREMENTS: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Customer Module:</a:t>
            </a:r>
            <a:r>
              <a:rPr lang="en-IN" b="1" dirty="0" smtClean="0">
                <a:solidFill>
                  <a:schemeClr val="bg1"/>
                </a:solidFill>
              </a:rPr>
              <a:t/>
            </a:r>
            <a:br>
              <a:rPr lang="en-IN" b="1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2113808"/>
            <a:ext cx="9771668" cy="422761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Customer </a:t>
            </a:r>
            <a:r>
              <a:rPr lang="en-US" sz="1900" dirty="0"/>
              <a:t>can </a:t>
            </a:r>
            <a:r>
              <a:rPr lang="en-US" sz="1900" dirty="0" smtClean="0"/>
              <a:t>view </a:t>
            </a:r>
            <a:r>
              <a:rPr lang="en-US" sz="1900" dirty="0"/>
              <a:t>products without </a:t>
            </a:r>
            <a:r>
              <a:rPr lang="en-US" sz="1900" dirty="0" smtClean="0"/>
              <a:t>login.</a:t>
            </a:r>
          </a:p>
          <a:p>
            <a:endParaRPr lang="en-US" sz="1900" dirty="0" smtClean="0"/>
          </a:p>
          <a:p>
            <a:r>
              <a:rPr lang="en-US" sz="1900" dirty="0"/>
              <a:t>Customer can also add/remove product to </a:t>
            </a:r>
            <a:r>
              <a:rPr lang="en-US" sz="1900" dirty="0" smtClean="0"/>
              <a:t>cart.</a:t>
            </a:r>
          </a:p>
          <a:p>
            <a:endParaRPr lang="en-US" sz="1900" dirty="0" smtClean="0"/>
          </a:p>
          <a:p>
            <a:r>
              <a:rPr lang="en-US" sz="1900" dirty="0"/>
              <a:t>When customer try to purchase product, then he/she must login to system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r>
              <a:rPr lang="en-US" sz="1900" dirty="0"/>
              <a:t>After creating account and login to system, he/she can place </a:t>
            </a:r>
            <a:r>
              <a:rPr lang="en-US" sz="1900" dirty="0" smtClean="0"/>
              <a:t>order.</a:t>
            </a:r>
          </a:p>
          <a:p>
            <a:endParaRPr lang="en-US" sz="1900" dirty="0"/>
          </a:p>
          <a:p>
            <a:r>
              <a:rPr lang="en-US" sz="1900" dirty="0"/>
              <a:t>If customer click on pay button, then their payment will be successful and </a:t>
            </a:r>
            <a:r>
              <a:rPr lang="en-US" sz="1900" dirty="0" smtClean="0"/>
              <a:t>their order </a:t>
            </a:r>
            <a:r>
              <a:rPr lang="en-US" sz="1900" dirty="0"/>
              <a:t>will be </a:t>
            </a:r>
            <a:r>
              <a:rPr lang="en-US" sz="1900" dirty="0" smtClean="0"/>
              <a:t>placed.</a:t>
            </a:r>
          </a:p>
          <a:p>
            <a:endParaRPr lang="en-US" sz="1900" dirty="0" smtClean="0"/>
          </a:p>
          <a:p>
            <a:r>
              <a:rPr lang="en-US" sz="1900" dirty="0"/>
              <a:t>Customer can send feedback to </a:t>
            </a:r>
            <a:r>
              <a:rPr lang="en-US" sz="1900" dirty="0" smtClean="0"/>
              <a:t>admin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7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" y="2111062"/>
            <a:ext cx="9672034" cy="4746938"/>
          </a:xfrm>
        </p:spPr>
      </p:pic>
    </p:spTree>
    <p:extLst>
      <p:ext uri="{BB962C8B-B14F-4D97-AF65-F5344CB8AC3E}">
        <p14:creationId xmlns:p14="http://schemas.microsoft.com/office/powerpoint/2010/main" val="7955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CATEGORY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4" y="2040229"/>
            <a:ext cx="9620517" cy="4618148"/>
          </a:xfrm>
        </p:spPr>
      </p:pic>
    </p:spTree>
    <p:extLst>
      <p:ext uri="{BB962C8B-B14F-4D97-AF65-F5344CB8AC3E}">
        <p14:creationId xmlns:p14="http://schemas.microsoft.com/office/powerpoint/2010/main" val="30577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824248"/>
            <a:ext cx="919551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Admin </a:t>
            </a:r>
            <a:r>
              <a:rPr lang="en-IN" b="1" dirty="0" smtClean="0"/>
              <a:t>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78541"/>
            <a:ext cx="9613861" cy="3599316"/>
          </a:xfrm>
        </p:spPr>
        <p:txBody>
          <a:bodyPr/>
          <a:lstStyle/>
          <a:p>
            <a:r>
              <a:rPr lang="en-US" sz="1800" dirty="0"/>
              <a:t>Admin can provide </a:t>
            </a:r>
            <a:r>
              <a:rPr lang="en-US" sz="1800" dirty="0" smtClean="0"/>
              <a:t>username, </a:t>
            </a:r>
            <a:r>
              <a:rPr lang="en-US" sz="1800" dirty="0"/>
              <a:t>password and your admin account will </a:t>
            </a:r>
            <a:r>
              <a:rPr lang="en-US" sz="1800" dirty="0" smtClean="0"/>
              <a:t>be created.</a:t>
            </a:r>
          </a:p>
          <a:p>
            <a:endParaRPr lang="en-US" sz="1800" dirty="0"/>
          </a:p>
          <a:p>
            <a:r>
              <a:rPr lang="en-US" sz="1800" dirty="0" smtClean="0"/>
              <a:t>Admin </a:t>
            </a:r>
            <a:r>
              <a:rPr lang="en-US" sz="1800" dirty="0"/>
              <a:t>can add/delete/view/edit the </a:t>
            </a:r>
            <a:r>
              <a:rPr lang="en-US" sz="1800" dirty="0" smtClean="0"/>
              <a:t>products.</a:t>
            </a:r>
          </a:p>
          <a:p>
            <a:endParaRPr lang="en-US" sz="1800" dirty="0" smtClean="0"/>
          </a:p>
          <a:p>
            <a:r>
              <a:rPr lang="en-US" sz="1800" dirty="0"/>
              <a:t>Admin can view the feedbacks sent by </a:t>
            </a:r>
            <a:r>
              <a:rPr lang="en-US" sz="1800" dirty="0" smtClean="0"/>
              <a:t>customer.</a:t>
            </a:r>
          </a:p>
          <a:p>
            <a:endParaRPr lang="en-US" sz="1800" dirty="0" smtClean="0"/>
          </a:p>
          <a:p>
            <a:r>
              <a:rPr lang="en-US" sz="1800" dirty="0" smtClean="0"/>
              <a:t>Admin can add featured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7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2099256"/>
            <a:ext cx="10097037" cy="4443212"/>
          </a:xfrm>
        </p:spPr>
      </p:pic>
    </p:spTree>
    <p:extLst>
      <p:ext uri="{BB962C8B-B14F-4D97-AF65-F5344CB8AC3E}">
        <p14:creationId xmlns:p14="http://schemas.microsoft.com/office/powerpoint/2010/main" val="1241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Module: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Seller can login through his/her details.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Seller can uploads image of the products.</a:t>
            </a:r>
          </a:p>
          <a:p>
            <a:endParaRPr lang="en-US" sz="1800" dirty="0" smtClean="0"/>
          </a:p>
          <a:p>
            <a:r>
              <a:rPr lang="en-US" sz="1800" dirty="0" smtClean="0"/>
              <a:t>Seller can include the price.</a:t>
            </a:r>
          </a:p>
          <a:p>
            <a:endParaRPr lang="en-US" sz="1800" dirty="0" smtClean="0"/>
          </a:p>
          <a:p>
            <a:r>
              <a:rPr lang="en-US" sz="1800" dirty="0" smtClean="0"/>
              <a:t>Seller can also show the stock of products.</a:t>
            </a:r>
          </a:p>
          <a:p>
            <a:endParaRPr lang="en-US" sz="1800" dirty="0" smtClean="0"/>
          </a:p>
          <a:p>
            <a:r>
              <a:rPr lang="en-US" sz="1800" dirty="0" smtClean="0"/>
              <a:t>After uploading the product details and his/her details seller can proceed to sell the product.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487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417" y="751121"/>
            <a:ext cx="4177748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                                 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822" y="2236573"/>
            <a:ext cx="12227995" cy="4021868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Abhijit</a:t>
            </a:r>
            <a:r>
              <a:rPr lang="en-US" sz="2000" b="1" dirty="0" smtClean="0"/>
              <a:t> Sarkar</a:t>
            </a:r>
          </a:p>
          <a:p>
            <a:endParaRPr lang="en-US" sz="2000" b="1" dirty="0"/>
          </a:p>
          <a:p>
            <a:r>
              <a:rPr lang="en-US" sz="2000" b="1" dirty="0" err="1" smtClean="0"/>
              <a:t>Nishant</a:t>
            </a:r>
            <a:r>
              <a:rPr lang="en-US" sz="2000" b="1" dirty="0" smtClean="0"/>
              <a:t> Raj</a:t>
            </a:r>
          </a:p>
          <a:p>
            <a:endParaRPr lang="en-US" sz="2000" b="1" dirty="0"/>
          </a:p>
          <a:p>
            <a:r>
              <a:rPr lang="en-US" sz="2000" b="1" dirty="0" err="1"/>
              <a:t>Gayana</a:t>
            </a:r>
            <a:r>
              <a:rPr lang="en-US" sz="2000" b="1" dirty="0"/>
              <a:t> K N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Rakesh</a:t>
            </a:r>
            <a:r>
              <a:rPr lang="en-US" sz="2000" b="1" dirty="0" smtClean="0"/>
              <a:t> C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Arjun </a:t>
            </a:r>
            <a:r>
              <a:rPr lang="en-US" sz="2000" b="1" dirty="0" err="1" smtClean="0"/>
              <a:t>Lal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5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2323921"/>
            <a:ext cx="8925060" cy="4192789"/>
          </a:xfrm>
        </p:spPr>
      </p:pic>
    </p:spTree>
    <p:extLst>
      <p:ext uri="{BB962C8B-B14F-4D97-AF65-F5344CB8AC3E}">
        <p14:creationId xmlns:p14="http://schemas.microsoft.com/office/powerpoint/2010/main" val="1399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DAIGRAM</a:t>
            </a:r>
            <a:endParaRPr lang="en-IN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t="20597" r="21102" b="6758"/>
          <a:stretch/>
        </p:blipFill>
        <p:spPr>
          <a:xfrm>
            <a:off x="965915" y="2112135"/>
            <a:ext cx="10109916" cy="4378817"/>
          </a:xfrm>
        </p:spPr>
      </p:pic>
    </p:spTree>
    <p:extLst>
      <p:ext uri="{BB962C8B-B14F-4D97-AF65-F5344CB8AC3E}">
        <p14:creationId xmlns:p14="http://schemas.microsoft.com/office/powerpoint/2010/main" val="255105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DAIGRAM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8" t="6283" r="22452" b="5684"/>
          <a:stretch/>
        </p:blipFill>
        <p:spPr>
          <a:xfrm>
            <a:off x="1146220" y="2009104"/>
            <a:ext cx="9440213" cy="4739426"/>
          </a:xfrm>
        </p:spPr>
      </p:pic>
    </p:spTree>
    <p:extLst>
      <p:ext uri="{BB962C8B-B14F-4D97-AF65-F5344CB8AC3E}">
        <p14:creationId xmlns:p14="http://schemas.microsoft.com/office/powerpoint/2010/main" val="374455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br>
              <a:rPr lang="en-US" dirty="0" smtClean="0"/>
            </a:br>
            <a:r>
              <a:rPr lang="en-US" dirty="0" smtClean="0"/>
              <a:t>DAIGRAM:</a:t>
            </a:r>
            <a:endParaRPr lang="en-IN" dirty="0"/>
          </a:p>
        </p:txBody>
      </p:sp>
      <p:pic>
        <p:nvPicPr>
          <p:cNvPr id="3074" name="Picture 2" descr="https://html.scribdassets.com/68bqnfeb9c8r514j/images/42-5b440bd06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37" y="359418"/>
            <a:ext cx="8255358" cy="63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 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section describes the hardware components and software requirements needed </a:t>
            </a:r>
            <a:r>
              <a:rPr lang="en-US" sz="2000" dirty="0" smtClean="0"/>
              <a:t>for effective </a:t>
            </a:r>
            <a:r>
              <a:rPr lang="en-US" sz="2000" dirty="0"/>
              <a:t>and efficient running of the </a:t>
            </a:r>
            <a:r>
              <a:rPr lang="en-US" sz="2000" dirty="0" smtClean="0"/>
              <a:t>system.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HARDWARE REQUIREMEN</a:t>
            </a:r>
            <a:r>
              <a:rPr lang="en-US" sz="2000" dirty="0" smtClean="0">
                <a:solidFill>
                  <a:schemeClr val="bg1"/>
                </a:solidFill>
              </a:rPr>
              <a:t>T:</a:t>
            </a: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       </a:t>
            </a:r>
            <a:r>
              <a:rPr lang="en-IN" sz="2000" b="1" u="sng" dirty="0" smtClean="0"/>
              <a:t>Hardware</a:t>
            </a:r>
            <a:r>
              <a:rPr lang="en-IN" sz="2000" b="1" dirty="0"/>
              <a:t> </a:t>
            </a:r>
            <a:r>
              <a:rPr lang="en-IN" sz="2000" b="1" dirty="0" smtClean="0"/>
              <a:t>   </a:t>
            </a:r>
            <a:r>
              <a:rPr lang="en-IN" sz="2000" b="1" u="sng" dirty="0" smtClean="0"/>
              <a:t>  Minimum</a:t>
            </a:r>
            <a:r>
              <a:rPr lang="en-IN" sz="2000" b="1" u="sng" dirty="0"/>
              <a:t> System </a:t>
            </a:r>
            <a:r>
              <a:rPr lang="en-IN" sz="2000" b="1" u="sng" dirty="0" smtClean="0"/>
              <a:t>Requirements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Processor</a:t>
            </a:r>
            <a:r>
              <a:rPr lang="en-IN" sz="2000" dirty="0"/>
              <a:t> </a:t>
            </a:r>
            <a:r>
              <a:rPr lang="en-IN" sz="2000" dirty="0" smtClean="0"/>
              <a:t>          2.4</a:t>
            </a:r>
            <a:r>
              <a:rPr lang="en-IN" sz="2000" dirty="0"/>
              <a:t> GHz </a:t>
            </a:r>
            <a:r>
              <a:rPr lang="en-IN" sz="2000" dirty="0" smtClean="0"/>
              <a:t>Processor</a:t>
            </a:r>
            <a:r>
              <a:rPr lang="en-IN" sz="2000" dirty="0"/>
              <a:t> </a:t>
            </a:r>
            <a:r>
              <a:rPr lang="en-IN" sz="2000" dirty="0" smtClean="0"/>
              <a:t>speed</a:t>
            </a:r>
            <a:r>
              <a:rPr lang="en-IN" sz="2000" dirty="0"/>
              <a:t> 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Memory         </a:t>
            </a:r>
            <a:r>
              <a:rPr lang="en-IN" sz="2000" dirty="0"/>
              <a:t> </a:t>
            </a:r>
            <a:r>
              <a:rPr lang="en-IN" sz="2000" dirty="0" smtClean="0"/>
              <a:t>   2</a:t>
            </a:r>
            <a:r>
              <a:rPr lang="en-IN" sz="2000" dirty="0"/>
              <a:t> GB </a:t>
            </a:r>
            <a:r>
              <a:rPr lang="en-IN" sz="2000" dirty="0" smtClean="0"/>
              <a:t>RAM</a:t>
            </a:r>
          </a:p>
          <a:p>
            <a:pPr marL="0" indent="0">
              <a:buNone/>
            </a:pP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1906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          </a:t>
            </a:r>
            <a:r>
              <a:rPr lang="en-IN" sz="2000" b="1" u="sng" dirty="0" smtClean="0"/>
              <a:t>Software</a:t>
            </a:r>
            <a:r>
              <a:rPr lang="en-IN" sz="2000" b="1" dirty="0"/>
              <a:t> </a:t>
            </a:r>
            <a:r>
              <a:rPr lang="en-IN" sz="2000" b="1" dirty="0" smtClean="0"/>
              <a:t>                               </a:t>
            </a:r>
            <a:r>
              <a:rPr lang="en-IN" sz="2000" b="1" u="sng" dirty="0" smtClean="0"/>
              <a:t>Minimum</a:t>
            </a:r>
            <a:r>
              <a:rPr lang="en-IN" sz="2000" b="1" u="sng" dirty="0"/>
              <a:t> System </a:t>
            </a:r>
            <a:r>
              <a:rPr lang="en-IN" sz="2000" b="1" u="sng" dirty="0" smtClean="0"/>
              <a:t>Requirement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       Operating</a:t>
            </a:r>
            <a:r>
              <a:rPr lang="en-US" sz="2000" dirty="0"/>
              <a:t> System </a:t>
            </a:r>
            <a:r>
              <a:rPr lang="en-US" sz="2000" dirty="0" smtClean="0"/>
              <a:t>                  Windows</a:t>
            </a:r>
            <a:r>
              <a:rPr lang="en-US" sz="2000" dirty="0"/>
              <a:t> 8, Windows 10 or MAC Ox </a:t>
            </a:r>
            <a:r>
              <a:rPr lang="en-US" sz="2000" dirty="0" smtClean="0"/>
              <a:t>,LINUX</a:t>
            </a:r>
          </a:p>
          <a:p>
            <a:r>
              <a:rPr lang="en-IN" sz="2000" dirty="0" smtClean="0"/>
              <a:t>        Database</a:t>
            </a:r>
            <a:r>
              <a:rPr lang="en-IN" sz="2000" dirty="0"/>
              <a:t> </a:t>
            </a:r>
            <a:r>
              <a:rPr lang="en-IN" sz="2000" dirty="0" smtClean="0"/>
              <a:t>                              </a:t>
            </a:r>
            <a:r>
              <a:rPr lang="en-IN" sz="2000" dirty="0"/>
              <a:t> SQL </a:t>
            </a:r>
            <a:r>
              <a:rPr lang="en-IN" sz="2000" dirty="0" err="1"/>
              <a:t>Lite</a:t>
            </a:r>
            <a:r>
              <a:rPr lang="en-IN" sz="2000" dirty="0"/>
              <a:t> 3</a:t>
            </a:r>
          </a:p>
          <a:p>
            <a:pPr marL="0" indent="0">
              <a:buNone/>
            </a:pPr>
            <a:r>
              <a:rPr lang="en-IN" sz="2000" dirty="0" smtClean="0"/>
              <a:t>           Management</a:t>
            </a:r>
            <a:r>
              <a:rPr lang="en-IN" sz="2000" dirty="0"/>
              <a:t> System </a:t>
            </a:r>
            <a:endParaRPr lang="en-IN" sz="2000" dirty="0" smtClean="0"/>
          </a:p>
          <a:p>
            <a:r>
              <a:rPr lang="en-IN" sz="2000" dirty="0"/>
              <a:t> </a:t>
            </a:r>
            <a:r>
              <a:rPr lang="en-IN" sz="2000" dirty="0" smtClean="0"/>
              <a:t>       Runtime</a:t>
            </a:r>
            <a:r>
              <a:rPr lang="en-IN" sz="2000" dirty="0"/>
              <a:t> </a:t>
            </a:r>
            <a:r>
              <a:rPr lang="en-IN" sz="2000" dirty="0" smtClean="0"/>
              <a:t>Environment             </a:t>
            </a:r>
            <a:r>
              <a:rPr lang="en-IN" sz="2000" dirty="0"/>
              <a:t> </a:t>
            </a:r>
            <a:r>
              <a:rPr lang="en-IN" sz="2000" dirty="0" err="1"/>
              <a:t>PyCharm</a:t>
            </a:r>
            <a:r>
              <a:rPr lang="en-IN" sz="2000" dirty="0"/>
              <a:t> or Visual Studio Code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4837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CHECKLIST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97" y="2498503"/>
            <a:ext cx="11232637" cy="42242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Testing the home page of the e-commerce website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Testing  user login and registration page</a:t>
            </a:r>
          </a:p>
          <a:p>
            <a:endParaRPr lang="en-US" sz="2000" dirty="0"/>
          </a:p>
          <a:p>
            <a:r>
              <a:rPr lang="en-US" sz="2000" dirty="0" smtClean="0"/>
              <a:t>Testing the admin login page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Testing the category and  product listing page of e-commerce website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00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CHECKLIST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 the product details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Testing the shopping cart of the website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Testing the checkout </a:t>
            </a:r>
            <a:r>
              <a:rPr lang="en-US" sz="2000" dirty="0" smtClean="0"/>
              <a:t>flow </a:t>
            </a:r>
            <a:r>
              <a:rPr lang="en-US" sz="2000" dirty="0"/>
              <a:t>of an e-commerce </a:t>
            </a:r>
            <a:r>
              <a:rPr lang="en-US" sz="2000" dirty="0" smtClean="0"/>
              <a:t>site</a:t>
            </a:r>
          </a:p>
          <a:p>
            <a:endParaRPr lang="en-US" sz="2000" dirty="0"/>
          </a:p>
          <a:p>
            <a:r>
              <a:rPr lang="en-US" sz="2000" dirty="0" smtClean="0"/>
              <a:t>Testing the logout flow of the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012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are thinking of some modifications and adding some advanced new features in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Some of them are: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(1). GUI modifications(more user friendly).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(2). Users can sell their products.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(3). Users can sign up/login using their social media accounts such as 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,    </a:t>
            </a:r>
            <a:r>
              <a:rPr lang="en-US" sz="1800" dirty="0" err="1" smtClean="0"/>
              <a:t>google</a:t>
            </a:r>
            <a:r>
              <a:rPr lang="en-US" sz="1800" dirty="0" smtClean="0"/>
              <a:t> , 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759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17482" cy="359931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This project has </a:t>
            </a:r>
            <a:r>
              <a:rPr lang="en-US" sz="2000" dirty="0"/>
              <a:t>been developed with much care and free of errors and at the same time it is efficient and </a:t>
            </a:r>
            <a:r>
              <a:rPr lang="en-US" sz="2000" dirty="0" smtClean="0"/>
              <a:t>less time </a:t>
            </a:r>
            <a:r>
              <a:rPr lang="en-US" sz="2000" dirty="0"/>
              <a:t>consuming.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The purpose of this project was to develop a web application for purchasing </a:t>
            </a:r>
            <a:r>
              <a:rPr lang="en-US" sz="2000" dirty="0" smtClean="0"/>
              <a:t>items from </a:t>
            </a:r>
            <a:r>
              <a:rPr lang="en-US" sz="2000" dirty="0"/>
              <a:t>a fashion shop.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sz="2000" dirty="0"/>
              <a:t>This project enabled </a:t>
            </a:r>
            <a:r>
              <a:rPr lang="en-IN" sz="2000" dirty="0" smtClean="0"/>
              <a:t>us </a:t>
            </a:r>
            <a:r>
              <a:rPr lang="en-IN" sz="2000" dirty="0"/>
              <a:t>gain valuable information and practical knowledge </a:t>
            </a:r>
            <a:r>
              <a:rPr lang="en-IN" sz="2000" dirty="0" smtClean="0"/>
              <a:t>on designing </a:t>
            </a:r>
            <a:r>
              <a:rPr lang="en-IN" sz="2000" dirty="0"/>
              <a:t>web pages using html &amp; CSS, usage of responsive </a:t>
            </a:r>
            <a:r>
              <a:rPr lang="en-IN" sz="2000" dirty="0" smtClean="0"/>
              <a:t>templates and </a:t>
            </a:r>
            <a:r>
              <a:rPr lang="en-IN" sz="2000" dirty="0"/>
              <a:t>management of database using SQLite 3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 smtClean="0"/>
              <a:t>And also helped us learn how to test different features of the project.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00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9" y="578843"/>
            <a:ext cx="3064565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CONTENTS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79" y="2307894"/>
            <a:ext cx="10716767" cy="4846320"/>
          </a:xfrm>
        </p:spPr>
        <p:txBody>
          <a:bodyPr>
            <a:noAutofit/>
          </a:bodyPr>
          <a:lstStyle/>
          <a:p>
            <a:r>
              <a:rPr lang="en-US" sz="1800" b="1" dirty="0"/>
              <a:t>INTRODUCTION TO </a:t>
            </a:r>
            <a:r>
              <a:rPr lang="en-US" sz="1800" b="1" dirty="0" smtClean="0"/>
              <a:t>PROJECT</a:t>
            </a:r>
            <a:endParaRPr lang="en-US" sz="1800" b="1" dirty="0"/>
          </a:p>
          <a:p>
            <a:r>
              <a:rPr lang="en-US" sz="1800" b="1" dirty="0" smtClean="0"/>
              <a:t>PROBLEM STATEMENT</a:t>
            </a:r>
            <a:endParaRPr lang="en-US" sz="1800" b="1" dirty="0" smtClean="0"/>
          </a:p>
          <a:p>
            <a:r>
              <a:rPr lang="en-US" sz="1800" b="1" dirty="0"/>
              <a:t>AIMS AND </a:t>
            </a:r>
            <a:r>
              <a:rPr lang="en-US" sz="1800" b="1" dirty="0" smtClean="0"/>
              <a:t>OBJECTIVES</a:t>
            </a:r>
            <a:endParaRPr lang="en-US" sz="1800" b="1" dirty="0"/>
          </a:p>
          <a:p>
            <a:r>
              <a:rPr lang="en-US" sz="1800" b="1" dirty="0" smtClean="0"/>
              <a:t>SCOPE OF THE PROJECT</a:t>
            </a:r>
            <a:endParaRPr lang="en-US" sz="1800" b="1" dirty="0"/>
          </a:p>
          <a:p>
            <a:r>
              <a:rPr lang="en-US" sz="1800" b="1" dirty="0" smtClean="0"/>
              <a:t>ADMINSTRATION MANAGEMENT LIST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 PAGES: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1.Home page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2.Login page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3.Product category page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4.Admin page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5.Seller page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</a:t>
            </a:r>
            <a:endParaRPr lang="en-IN" sz="1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IN" sz="1400" b="1" dirty="0">
                <a:solidFill>
                  <a:schemeClr val="bg1"/>
                </a:solidFill>
              </a:rPr>
              <a:t/>
            </a:r>
            <a:br>
              <a:rPr lang="en-IN" sz="1400" b="1" dirty="0">
                <a:solidFill>
                  <a:schemeClr val="bg1"/>
                </a:solidFill>
              </a:rPr>
            </a:b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60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THANK YOU!</a:t>
            </a:r>
            <a:endParaRPr lang="en-US" sz="7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    </a:t>
            </a:r>
            <a:r>
              <a:rPr lang="en-US" sz="7200" dirty="0" smtClean="0">
                <a:solidFill>
                  <a:srgbClr val="FFC000"/>
                </a:solidFill>
              </a:rPr>
              <a:t>               </a:t>
            </a:r>
            <a:r>
              <a:rPr lang="en-US" sz="4000" dirty="0" smtClean="0"/>
              <a:t>ANY </a:t>
            </a: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9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8083"/>
            <a:ext cx="10202327" cy="41540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MODULES: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1.Customer module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2.Admin module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3.Seller module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ARCHITECTURE DAIGRAM</a:t>
            </a:r>
          </a:p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USE-CASE DAIGRAM</a:t>
            </a:r>
            <a:endParaRPr lang="en-IN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FLOW DIAGRAM</a:t>
            </a:r>
          </a:p>
          <a:p>
            <a:r>
              <a:rPr lang="en-US" b="1" dirty="0"/>
              <a:t>SYSTEM </a:t>
            </a:r>
            <a:r>
              <a:rPr lang="en-US" b="1" dirty="0" smtClean="0"/>
              <a:t>SPECIFICATIONS</a:t>
            </a:r>
            <a:endParaRPr lang="en-US" b="1" dirty="0"/>
          </a:p>
          <a:p>
            <a:r>
              <a:rPr lang="en-US" b="1" dirty="0"/>
              <a:t>TESTING </a:t>
            </a:r>
            <a:r>
              <a:rPr lang="en-US" b="1" dirty="0" smtClean="0"/>
              <a:t>CHECKLIST</a:t>
            </a:r>
            <a:endParaRPr lang="en-US" b="1" dirty="0"/>
          </a:p>
          <a:p>
            <a:r>
              <a:rPr lang="en-US" b="1" dirty="0"/>
              <a:t>FUTURE </a:t>
            </a:r>
            <a:r>
              <a:rPr lang="en-US" b="1" dirty="0" smtClean="0"/>
              <a:t>PLAN</a:t>
            </a:r>
            <a:endParaRPr lang="en-US" b="1" dirty="0"/>
          </a:p>
          <a:p>
            <a:r>
              <a:rPr lang="en-US" b="1" dirty="0"/>
              <a:t>CONCLUSION</a:t>
            </a:r>
          </a:p>
          <a:p>
            <a:pPr marL="0" indent="0">
              <a:buNone/>
            </a:pPr>
            <a:endParaRPr lang="en-IN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9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9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BOOST CONVERSION OF E-COMMERCE WEBSITE:</a:t>
            </a:r>
            <a:endParaRPr lang="en-US" sz="2800" dirty="0"/>
          </a:p>
        </p:txBody>
      </p:sp>
      <p:pic>
        <p:nvPicPr>
          <p:cNvPr id="1026" name="Picture 2" descr="https://s3.amazonaws.com/html5.powershow.com/9138679/data/img0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20404"/>
          <a:stretch/>
        </p:blipFill>
        <p:spPr bwMode="auto">
          <a:xfrm>
            <a:off x="1263835" y="2109075"/>
            <a:ext cx="8137741" cy="461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3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E-COMMERCE?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51505" cy="3361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Ecommerce is the buying and selling of goods and services over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conducted over computers, tablets, smartphones, and other smart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Almost anything can be purchased through ecommerce today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can be a substitute for brick-and-mortar stores, though some businesses choose to maintain both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Ecommerce operates in four market segments, including business-to-business, business-to-consumer, consumer-to-consumer, and consumer-to-business</a:t>
            </a:r>
          </a:p>
        </p:txBody>
      </p:sp>
    </p:spTree>
    <p:extLst>
      <p:ext uri="{BB962C8B-B14F-4D97-AF65-F5344CB8AC3E}">
        <p14:creationId xmlns:p14="http://schemas.microsoft.com/office/powerpoint/2010/main" val="9776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E-commerce website requires appropriate strategy of successful design </a:t>
            </a:r>
            <a:r>
              <a:rPr lang="en-US" sz="2000" dirty="0" smtClean="0"/>
              <a:t>and implementation</a:t>
            </a:r>
            <a:r>
              <a:rPr lang="en-US" sz="2000" dirty="0"/>
              <a:t>. Everything is required to plan from scratch to end of </a:t>
            </a:r>
            <a:r>
              <a:rPr lang="en-US" sz="2000" dirty="0" smtClean="0"/>
              <a:t>website. 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e-commerce website will feature the online shopping facility of </a:t>
            </a:r>
            <a:r>
              <a:rPr lang="en-US" sz="2000" dirty="0" smtClean="0"/>
              <a:t>various fashion </a:t>
            </a:r>
            <a:r>
              <a:rPr lang="en-US" sz="2000" dirty="0"/>
              <a:t>products under a single web space.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website will </a:t>
            </a:r>
            <a:r>
              <a:rPr lang="en-US" sz="2000" dirty="0"/>
              <a:t>allow multiple shopping vendors to </a:t>
            </a:r>
            <a:r>
              <a:rPr lang="en-US" sz="2000" dirty="0" smtClean="0"/>
              <a:t>sale their </a:t>
            </a:r>
            <a:r>
              <a:rPr lang="en-US" sz="2000" dirty="0"/>
              <a:t>products online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product management in the system will be done in the form </a:t>
            </a:r>
            <a:r>
              <a:rPr lang="en-US" sz="2000" dirty="0" smtClean="0"/>
              <a:t>of categories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99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69" y="2112136"/>
            <a:ext cx="11387183" cy="432730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Traditionally, customers are used to buying the products at the real, in other words, </a:t>
            </a:r>
            <a:r>
              <a:rPr lang="en-US" sz="2000" dirty="0" smtClean="0"/>
              <a:t>factual shops </a:t>
            </a:r>
            <a:r>
              <a:rPr lang="en-US" sz="2000" dirty="0"/>
              <a:t>or supermarkets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needs the customers to show up in the shops in person, and walk </a:t>
            </a:r>
            <a:r>
              <a:rPr lang="en-US" sz="2000" dirty="0" smtClean="0"/>
              <a:t>around different </a:t>
            </a:r>
            <a:r>
              <a:rPr lang="en-US" sz="2000" dirty="0"/>
              <a:t>shopping </a:t>
            </a:r>
            <a:r>
              <a:rPr lang="en-US" sz="2000" dirty="0" smtClean="0"/>
              <a:t>shelves.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With </a:t>
            </a:r>
            <a:r>
              <a:rPr lang="en-US" sz="2000" dirty="0" smtClean="0"/>
              <a:t>e-commerce , a </a:t>
            </a:r>
            <a:r>
              <a:rPr lang="en-US" sz="2000" dirty="0"/>
              <a:t>company can sell products to a large customer base. </a:t>
            </a:r>
            <a:r>
              <a:rPr lang="en-US" sz="2000" dirty="0" smtClean="0"/>
              <a:t>However , there </a:t>
            </a:r>
            <a:r>
              <a:rPr lang="en-US" sz="2000" dirty="0"/>
              <a:t>is a great deal of competition between individuals e-commerce sites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A user expects to find what they need and want quickly and effortlessly when they visit an e-commerce </a:t>
            </a:r>
            <a:r>
              <a:rPr lang="en-US" sz="2000" dirty="0" smtClean="0"/>
              <a:t>site.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The purpose of any e-commerce website is to help customers narrow down their broad ideas and enable them to finalize the products they want to </a:t>
            </a:r>
            <a:r>
              <a:rPr lang="en-US" sz="2000" dirty="0" smtClean="0"/>
              <a:t>purchase.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22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main objective </a:t>
            </a:r>
            <a:r>
              <a:rPr lang="en-US" sz="1800" dirty="0" smtClean="0"/>
              <a:t>is</a:t>
            </a:r>
            <a:r>
              <a:rPr lang="en-US" sz="1800" dirty="0"/>
              <a:t> to develop an online </a:t>
            </a:r>
            <a:r>
              <a:rPr lang="en-US" sz="1800" dirty="0" smtClean="0"/>
              <a:t>fashion store providing </a:t>
            </a:r>
            <a:r>
              <a:rPr lang="en-US" sz="1800" dirty="0"/>
              <a:t>customers with product information, reviews and comparison options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To create an avenue where people can shop for fashion products </a:t>
            </a:r>
            <a:r>
              <a:rPr lang="en-US" sz="1800" dirty="0" smtClean="0"/>
              <a:t>online.</a:t>
            </a:r>
          </a:p>
          <a:p>
            <a:endParaRPr lang="en-US" sz="1800" dirty="0" smtClean="0"/>
          </a:p>
          <a:p>
            <a:r>
              <a:rPr lang="en-US" sz="1800" dirty="0"/>
              <a:t>To develop a database to store information on fashion products and </a:t>
            </a:r>
            <a:r>
              <a:rPr lang="en-US" sz="1800" dirty="0" smtClean="0"/>
              <a:t>services.</a:t>
            </a:r>
          </a:p>
          <a:p>
            <a:endParaRPr lang="en-US" sz="1800" dirty="0" smtClean="0"/>
          </a:p>
          <a:p>
            <a:r>
              <a:rPr lang="en-US" sz="1800" dirty="0" smtClean="0"/>
              <a:t>Also manage shopping details, payments, customers.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61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592</TotalTime>
  <Words>528</Words>
  <Application>Microsoft Office PowerPoint</Application>
  <PresentationFormat>Widescreen</PresentationFormat>
  <Paragraphs>200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Berlin</vt:lpstr>
      <vt:lpstr>E-COMMERCE WEBSITE (ONLINE SHOPPING)</vt:lpstr>
      <vt:lpstr>TEAM MEMBERS:                                         </vt:lpstr>
      <vt:lpstr>CONTENTS :</vt:lpstr>
      <vt:lpstr>CONTENTS :</vt:lpstr>
      <vt:lpstr>HOW TO BOOST CONVERSION OF E-COMMERCE WEBSITE:</vt:lpstr>
      <vt:lpstr>WHAT IS E-COMMERCE?</vt:lpstr>
      <vt:lpstr>INTRODUCTION TO PROJECT:</vt:lpstr>
      <vt:lpstr>PROBLEM STATEMENT</vt:lpstr>
      <vt:lpstr>AIMS AND OBJECTIVES:</vt:lpstr>
      <vt:lpstr>SCOPE OF THE PROJECT</vt:lpstr>
      <vt:lpstr>ADMINISTRATION MANAGEMENT UNIT LIST</vt:lpstr>
      <vt:lpstr>Home Page</vt:lpstr>
      <vt:lpstr> REQUIREMENTS:  Customer Module: </vt:lpstr>
      <vt:lpstr>LOGIN PAGE</vt:lpstr>
      <vt:lpstr>PRODUCT CATEGORY PAGE:</vt:lpstr>
      <vt:lpstr>PowerPoint Presentation</vt:lpstr>
      <vt:lpstr>Admin Module:</vt:lpstr>
      <vt:lpstr>ADMIN PAGE:</vt:lpstr>
      <vt:lpstr>Seller Module:</vt:lpstr>
      <vt:lpstr>SELLER PAGE:</vt:lpstr>
      <vt:lpstr>ARCHITECTURE DAIGRAM</vt:lpstr>
      <vt:lpstr>USE-CASE DAIGRAM</vt:lpstr>
      <vt:lpstr>FLOW DAIGRAM:</vt:lpstr>
      <vt:lpstr>SYSTEM SPECIFICATIONS</vt:lpstr>
      <vt:lpstr>Software requirements</vt:lpstr>
      <vt:lpstr>TESTING CHECKLIST</vt:lpstr>
      <vt:lpstr>TESTING CHECKLIST</vt:lpstr>
      <vt:lpstr>FUTURE PLAN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GAYANA</dc:creator>
  <cp:lastModifiedBy>GAYANA</cp:lastModifiedBy>
  <cp:revision>40</cp:revision>
  <dcterms:created xsi:type="dcterms:W3CDTF">2022-04-19T13:29:08Z</dcterms:created>
  <dcterms:modified xsi:type="dcterms:W3CDTF">2022-04-20T09:58:36Z</dcterms:modified>
</cp:coreProperties>
</file>