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6e707bd_2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626e707bd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2626e707bd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6e707bd_2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626e707bd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2626e707bd_2_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6e707bd_2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626e707bd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2626e707bd_2_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26e707bd_2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626e707bd_2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g2626e707bd_2_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26e707bd_2_1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626e707bd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2626e707bd_2_1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6e707bd_2_1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626e707bd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626e707bd_2_1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6e707bd_2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626e707bd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626e707bd_2_1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echnologyreview.com/s/607965/a-reality-check-for-ibms-ai-ambitions/" TargetMode="External"/><Relationship Id="rId4" Type="http://schemas.openxmlformats.org/officeDocument/2006/relationships/hyperlink" Target="http://www.healthimaging.com/topics/healthcare-economics/misdiagnosis-malpractice-claims-carry-16b-annual-price-tag" TargetMode="External"/><Relationship Id="rId5" Type="http://schemas.openxmlformats.org/officeDocument/2006/relationships/hyperlink" Target="http://www.healthcarefinancenews.com/news/top-4-ways-misdiagnosis-drives-costs" TargetMode="External"/><Relationship Id="rId6" Type="http://schemas.openxmlformats.org/officeDocument/2006/relationships/hyperlink" Target="https://www.computerworld.com/article/2909534/ibm-launches-watson-health-global-analytics-clou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Diagnostic Potential of IBM’s Watson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Nishant Velagapudi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9/14/2017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Details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from MIT Technology Review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Authored by David H. Freeman on Jun 27</a:t>
            </a:r>
            <a:r>
              <a:rPr b="0" baseline="3000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Watson needs more data to significantly improve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Watson significantly overspent and underproduced in its first significant test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Hyperbolic PR efforts for Watson are damaging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space notoriously slow technology adaptors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Obstacles: The Data Science “Gaps”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obstacle in data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data improves any model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acquire healthcare data due to policy concerns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to label healthcare data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healthcare data pipelines to provide data in the future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Requisite Actions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Centralizing data stores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IBM’s interactions with partners in healthcare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Acquisitions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 of data sharing?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Convincing practitioners that data is a point of emphasis going forwards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Investors and Stakeholders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Physicians – both general and specialized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 to gain a powerful new tool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Insurance companies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 to gain a way to identify high cost individuals with accuracy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ethical concerns?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Legislators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Centralizing Watson data could allow for reform of malpractice laws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medical costs down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 and obstacles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Misdiagnosis malpractice: $1.6 billion </a:t>
            </a:r>
            <a:r>
              <a:rPr b="0" baseline="3000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payout of $386,849 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care dip, wasting of public money, overcharging patients 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HIPAA compliance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Watson Health Cloud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medical data – HIPAA compliant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Partnering with external organizations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Apple, Johnson &amp; Johnson, Medtronic</a:t>
            </a:r>
            <a:r>
              <a:rPr b="0" baseline="3000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data from wearables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28650" y="365125"/>
            <a:ext cx="7886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Bibliography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28650" y="1496426"/>
            <a:ext cx="78867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7519" lvl="0" marL="5143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Freeman, D. (2017, June 27). A Reality Check for IBM’s AI Ambitions. Retrieved September 11, 2017,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https://www.technologyreview.com/s/607965/a-reality-check-for-ibms-ai-ambitions/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7519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Godt, E. (2013, April 22). Misdiagnosis malpractice claims carry $1.6B annual price tag. Retrieved September 11, 2017,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http://www.healthimaging.com/topics/healthcare-economics/misdiagnosis-malpractice-claims-carry-16b-annual-price-tag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7519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Fuller, K. (2013, September 10). Top 4 ways misdiagnosis drives up costs. Retrieved September 11, 2017,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http://www.healthcarefinancenews.com/news/top-4-ways-misdiagnosis-drives-costs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7519" lvl="0" marL="514350" marR="0" rtl="0" algn="l">
              <a:lnSpc>
                <a:spcPct val="7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Mearian, L. (2015, April 14). IBM launches Watson Health global analytics cloud. Retrieved September 11, 2017, from </a:t>
            </a: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https://www.computerworld.com/article/2909534/ibm-launches-watson-health-global-analytics-cloud.html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