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4" r:id="rId4"/>
    <p:sldId id="260" r:id="rId5"/>
    <p:sldId id="261" r:id="rId6"/>
    <p:sldId id="267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azure/machine-learning/desktop-workbench/how-to-scale-clusters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azure/machine-learning/desktop-workbench/how-to-scale-clusters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21DEE-A721-4D76-AE62-E1E03A1DE4F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9A6845-A0C4-44BA-ACDE-89E006F9E5AB}">
      <dgm:prSet/>
      <dgm:spPr/>
      <dgm:t>
        <a:bodyPr/>
        <a:lstStyle/>
        <a:p>
          <a:r>
            <a:rPr lang="en-US"/>
            <a:t>Automatically generate and deploy Docker image</a:t>
          </a:r>
        </a:p>
      </dgm:t>
    </dgm:pt>
    <dgm:pt modelId="{F3722354-2EE2-4693-90A7-C5E6EF4C6B11}" type="parTrans" cxnId="{402E095B-A322-4CC7-AA0B-E3CE9E524EFC}">
      <dgm:prSet/>
      <dgm:spPr/>
      <dgm:t>
        <a:bodyPr/>
        <a:lstStyle/>
        <a:p>
          <a:endParaRPr lang="en-US"/>
        </a:p>
      </dgm:t>
    </dgm:pt>
    <dgm:pt modelId="{DAC3C31E-3B3F-492B-B93D-320E48B1E9D0}" type="sibTrans" cxnId="{402E095B-A322-4CC7-AA0B-E3CE9E524EFC}">
      <dgm:prSet/>
      <dgm:spPr/>
      <dgm:t>
        <a:bodyPr/>
        <a:lstStyle/>
        <a:p>
          <a:endParaRPr lang="en-US"/>
        </a:p>
      </dgm:t>
    </dgm:pt>
    <dgm:pt modelId="{9B85C90D-A7FB-4CD2-B27A-85660A36AFDA}">
      <dgm:prSet/>
      <dgm:spPr/>
      <dgm:t>
        <a:bodyPr/>
        <a:lstStyle/>
        <a:p>
          <a:r>
            <a:rPr lang="en-US"/>
            <a:t>Maintain history of images as convenient backup</a:t>
          </a:r>
        </a:p>
      </dgm:t>
    </dgm:pt>
    <dgm:pt modelId="{D74CF8E4-C8FC-46ED-A9FC-EF2F854DD359}" type="parTrans" cxnId="{9FB00C08-E1ED-444B-849B-E98526DCF96A}">
      <dgm:prSet/>
      <dgm:spPr/>
      <dgm:t>
        <a:bodyPr/>
        <a:lstStyle/>
        <a:p>
          <a:endParaRPr lang="en-US"/>
        </a:p>
      </dgm:t>
    </dgm:pt>
    <dgm:pt modelId="{CF766C08-E25F-49E3-9BF2-1B24669B17CC}" type="sibTrans" cxnId="{9FB00C08-E1ED-444B-849B-E98526DCF96A}">
      <dgm:prSet/>
      <dgm:spPr/>
      <dgm:t>
        <a:bodyPr/>
        <a:lstStyle/>
        <a:p>
          <a:endParaRPr lang="en-US"/>
        </a:p>
      </dgm:t>
    </dgm:pt>
    <dgm:pt modelId="{BB260430-8529-49B7-98FF-A6DAB3F2CC5B}">
      <dgm:prSet/>
      <dgm:spPr/>
      <dgm:t>
        <a:bodyPr/>
        <a:lstStyle/>
        <a:p>
          <a:r>
            <a:rPr lang="en-US"/>
            <a:t>Easy to troubleshoot – pull docker image and test locally</a:t>
          </a:r>
        </a:p>
      </dgm:t>
    </dgm:pt>
    <dgm:pt modelId="{C4158C36-FF6B-45D1-9A0B-03E91345DFEC}" type="parTrans" cxnId="{08FC9413-3667-46D1-8C01-8617CA632201}">
      <dgm:prSet/>
      <dgm:spPr/>
      <dgm:t>
        <a:bodyPr/>
        <a:lstStyle/>
        <a:p>
          <a:endParaRPr lang="en-US"/>
        </a:p>
      </dgm:t>
    </dgm:pt>
    <dgm:pt modelId="{B5ADA2D1-EA00-407E-80C2-B2C087CEC2F8}" type="sibTrans" cxnId="{08FC9413-3667-46D1-8C01-8617CA632201}">
      <dgm:prSet/>
      <dgm:spPr/>
      <dgm:t>
        <a:bodyPr/>
        <a:lstStyle/>
        <a:p>
          <a:endParaRPr lang="en-US"/>
        </a:p>
      </dgm:t>
    </dgm:pt>
    <dgm:pt modelId="{0C1668E6-800A-47A9-ADE6-40462F815449}">
      <dgm:prSet/>
      <dgm:spPr/>
      <dgm:t>
        <a:bodyPr/>
        <a:lstStyle/>
        <a:p>
          <a:r>
            <a:rPr lang="en-US" dirty="0"/>
            <a:t>Variety of possible targets to deploy to</a:t>
          </a:r>
        </a:p>
      </dgm:t>
    </dgm:pt>
    <dgm:pt modelId="{46D3B9A4-01AE-4D7C-849E-4AD1E84FCC1B}" type="parTrans" cxnId="{E6201048-65F5-4512-98D6-1F3A45D48016}">
      <dgm:prSet/>
      <dgm:spPr/>
      <dgm:t>
        <a:bodyPr/>
        <a:lstStyle/>
        <a:p>
          <a:endParaRPr lang="en-US"/>
        </a:p>
      </dgm:t>
    </dgm:pt>
    <dgm:pt modelId="{44812DBB-DA9E-468B-BB5A-9F62BCC6A79F}" type="sibTrans" cxnId="{E6201048-65F5-4512-98D6-1F3A45D48016}">
      <dgm:prSet/>
      <dgm:spPr/>
      <dgm:t>
        <a:bodyPr/>
        <a:lstStyle/>
        <a:p>
          <a:endParaRPr lang="en-US"/>
        </a:p>
      </dgm:t>
    </dgm:pt>
    <dgm:pt modelId="{750C8EDA-FB36-446B-9357-89668EE4F166}">
      <dgm:prSet/>
      <dgm:spPr/>
      <dgm:t>
        <a:bodyPr/>
        <a:lstStyle/>
        <a:p>
          <a:r>
            <a:rPr lang="en-US"/>
            <a:t>Local</a:t>
          </a:r>
        </a:p>
      </dgm:t>
    </dgm:pt>
    <dgm:pt modelId="{820688E8-8615-4705-B993-5FF8E8D2002F}" type="parTrans" cxnId="{5938ACE6-93E8-48C7-8CAE-2F1A2E281938}">
      <dgm:prSet/>
      <dgm:spPr/>
      <dgm:t>
        <a:bodyPr/>
        <a:lstStyle/>
        <a:p>
          <a:endParaRPr lang="en-US"/>
        </a:p>
      </dgm:t>
    </dgm:pt>
    <dgm:pt modelId="{BD27F5C7-F82D-4D52-8650-3F12C90DB828}" type="sibTrans" cxnId="{5938ACE6-93E8-48C7-8CAE-2F1A2E281938}">
      <dgm:prSet/>
      <dgm:spPr/>
      <dgm:t>
        <a:bodyPr/>
        <a:lstStyle/>
        <a:p>
          <a:endParaRPr lang="en-US"/>
        </a:p>
      </dgm:t>
    </dgm:pt>
    <dgm:pt modelId="{D9F8EA6C-92AA-48B2-8824-613D16580D2B}">
      <dgm:prSet/>
      <dgm:spPr/>
      <dgm:t>
        <a:bodyPr/>
        <a:lstStyle/>
        <a:p>
          <a:r>
            <a:rPr lang="en-US"/>
            <a:t>Azure-hosted Linux VM</a:t>
          </a:r>
        </a:p>
      </dgm:t>
    </dgm:pt>
    <dgm:pt modelId="{114ED3A4-6DE8-4DB1-93FF-1EAF615E79DD}" type="parTrans" cxnId="{574EEA08-ADDF-4549-A0F2-107294BDEABB}">
      <dgm:prSet/>
      <dgm:spPr/>
      <dgm:t>
        <a:bodyPr/>
        <a:lstStyle/>
        <a:p>
          <a:endParaRPr lang="en-US"/>
        </a:p>
      </dgm:t>
    </dgm:pt>
    <dgm:pt modelId="{C1E1096D-6D8F-40A3-8100-6A85B6C13464}" type="sibTrans" cxnId="{574EEA08-ADDF-4549-A0F2-107294BDEABB}">
      <dgm:prSet/>
      <dgm:spPr/>
      <dgm:t>
        <a:bodyPr/>
        <a:lstStyle/>
        <a:p>
          <a:endParaRPr lang="en-US"/>
        </a:p>
      </dgm:t>
    </dgm:pt>
    <dgm:pt modelId="{250F48D4-8742-4F8A-A3E2-B0FF7CABFC47}">
      <dgm:prSet/>
      <dgm:spPr/>
      <dgm:t>
        <a:bodyPr/>
        <a:lstStyle/>
        <a:p>
          <a:r>
            <a:rPr lang="en-US"/>
            <a:t>Azure Container Instance</a:t>
          </a:r>
        </a:p>
      </dgm:t>
    </dgm:pt>
    <dgm:pt modelId="{3EEA6A22-41D8-4835-8D27-9EE9CBADE76A}" type="parTrans" cxnId="{7572EA85-2BCC-4821-A599-33DF02078AAB}">
      <dgm:prSet/>
      <dgm:spPr/>
      <dgm:t>
        <a:bodyPr/>
        <a:lstStyle/>
        <a:p>
          <a:endParaRPr lang="en-US"/>
        </a:p>
      </dgm:t>
    </dgm:pt>
    <dgm:pt modelId="{FD9CF082-3DD0-4180-8D3A-B118F2254311}" type="sibTrans" cxnId="{7572EA85-2BCC-4821-A599-33DF02078AAB}">
      <dgm:prSet/>
      <dgm:spPr/>
      <dgm:t>
        <a:bodyPr/>
        <a:lstStyle/>
        <a:p>
          <a:endParaRPr lang="en-US"/>
        </a:p>
      </dgm:t>
    </dgm:pt>
    <dgm:pt modelId="{BBFB3FE0-806C-4C2B-8708-6F9B2A002C87}">
      <dgm:prSet/>
      <dgm:spPr/>
      <dgm:t>
        <a:bodyPr/>
        <a:lstStyle/>
        <a:p>
          <a:r>
            <a:rPr lang="en-US"/>
            <a:t>Azure Kubernetes Service</a:t>
          </a:r>
        </a:p>
      </dgm:t>
    </dgm:pt>
    <dgm:pt modelId="{1E34490B-45F7-4E23-BD97-49E8AAB8D38A}" type="parTrans" cxnId="{7128F687-F2A3-4009-958E-B2F626590310}">
      <dgm:prSet/>
      <dgm:spPr/>
      <dgm:t>
        <a:bodyPr/>
        <a:lstStyle/>
        <a:p>
          <a:endParaRPr lang="en-US"/>
        </a:p>
      </dgm:t>
    </dgm:pt>
    <dgm:pt modelId="{E1352E70-DCFF-4E43-86FF-057D4360A868}" type="sibTrans" cxnId="{7128F687-F2A3-4009-958E-B2F626590310}">
      <dgm:prSet/>
      <dgm:spPr/>
      <dgm:t>
        <a:bodyPr/>
        <a:lstStyle/>
        <a:p>
          <a:endParaRPr lang="en-US"/>
        </a:p>
      </dgm:t>
    </dgm:pt>
    <dgm:pt modelId="{02676BF0-6DC5-4889-AB75-A4F3F6CAFF23}">
      <dgm:prSet/>
      <dgm:spPr/>
      <dgm:t>
        <a:bodyPr/>
        <a:lstStyle/>
        <a:p>
          <a:r>
            <a:rPr lang="en-US" dirty="0"/>
            <a:t>Spec host machine as needed from list of azure SKUs</a:t>
          </a:r>
        </a:p>
      </dgm:t>
    </dgm:pt>
    <dgm:pt modelId="{3AC34C57-66EB-48B6-8617-B1A85CBED1EE}" type="parTrans" cxnId="{CBA2EFA5-91D1-4F78-87B3-59A8F3E85F23}">
      <dgm:prSet/>
      <dgm:spPr/>
      <dgm:t>
        <a:bodyPr/>
        <a:lstStyle/>
        <a:p>
          <a:endParaRPr lang="en-US"/>
        </a:p>
      </dgm:t>
    </dgm:pt>
    <dgm:pt modelId="{5E2EC802-AE0E-4BB5-9EEF-E1DCA5EF0271}" type="sibTrans" cxnId="{CBA2EFA5-91D1-4F78-87B3-59A8F3E85F23}">
      <dgm:prSet/>
      <dgm:spPr/>
      <dgm:t>
        <a:bodyPr/>
        <a:lstStyle/>
        <a:p>
          <a:endParaRPr lang="en-US"/>
        </a:p>
      </dgm:t>
    </dgm:pt>
    <dgm:pt modelId="{FC972008-DAD0-4260-86F9-0609876D76F1}" type="pres">
      <dgm:prSet presAssocID="{D4221DEE-A721-4D76-AE62-E1E03A1DE4F3}" presName="linear" presStyleCnt="0">
        <dgm:presLayoutVars>
          <dgm:animLvl val="lvl"/>
          <dgm:resizeHandles val="exact"/>
        </dgm:presLayoutVars>
      </dgm:prSet>
      <dgm:spPr/>
    </dgm:pt>
    <dgm:pt modelId="{07CB9EAC-7643-4519-9EB4-29E89A93F400}" type="pres">
      <dgm:prSet presAssocID="{649A6845-A0C4-44BA-ACDE-89E006F9E5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C9212A-49B1-495F-91C6-6ED306B0E421}" type="pres">
      <dgm:prSet presAssocID="{649A6845-A0C4-44BA-ACDE-89E006F9E5AB}" presName="childText" presStyleLbl="revTx" presStyleIdx="0" presStyleCnt="2">
        <dgm:presLayoutVars>
          <dgm:bulletEnabled val="1"/>
        </dgm:presLayoutVars>
      </dgm:prSet>
      <dgm:spPr/>
    </dgm:pt>
    <dgm:pt modelId="{FBCA9026-7BB3-47E1-B074-83F99C8AB5EC}" type="pres">
      <dgm:prSet presAssocID="{0C1668E6-800A-47A9-ADE6-40462F8154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AA1B29-7277-47BE-A24C-9949C3C19670}" type="pres">
      <dgm:prSet presAssocID="{0C1668E6-800A-47A9-ADE6-40462F815449}" presName="childText" presStyleLbl="revTx" presStyleIdx="1" presStyleCnt="2">
        <dgm:presLayoutVars>
          <dgm:bulletEnabled val="1"/>
        </dgm:presLayoutVars>
      </dgm:prSet>
      <dgm:spPr/>
    </dgm:pt>
    <dgm:pt modelId="{6B6E6F17-7F7D-49F0-824B-5AB2024C3771}" type="pres">
      <dgm:prSet presAssocID="{02676BF0-6DC5-4889-AB75-A4F3F6CAFF2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B00C08-E1ED-444B-849B-E98526DCF96A}" srcId="{649A6845-A0C4-44BA-ACDE-89E006F9E5AB}" destId="{9B85C90D-A7FB-4CD2-B27A-85660A36AFDA}" srcOrd="0" destOrd="0" parTransId="{D74CF8E4-C8FC-46ED-A9FC-EF2F854DD359}" sibTransId="{CF766C08-E25F-49E3-9BF2-1B24669B17CC}"/>
    <dgm:cxn modelId="{E73B8508-AC28-4E76-B1FE-4C184F919139}" type="presOf" srcId="{BB260430-8529-49B7-98FF-A6DAB3F2CC5B}" destId="{BCC9212A-49B1-495F-91C6-6ED306B0E421}" srcOrd="0" destOrd="1" presId="urn:microsoft.com/office/officeart/2005/8/layout/vList2"/>
    <dgm:cxn modelId="{574EEA08-ADDF-4549-A0F2-107294BDEABB}" srcId="{0C1668E6-800A-47A9-ADE6-40462F815449}" destId="{D9F8EA6C-92AA-48B2-8824-613D16580D2B}" srcOrd="1" destOrd="0" parTransId="{114ED3A4-6DE8-4DB1-93FF-1EAF615E79DD}" sibTransId="{C1E1096D-6D8F-40A3-8100-6A85B6C13464}"/>
    <dgm:cxn modelId="{08F4E30F-8274-4B01-ADEB-C11BFF7A736B}" type="presOf" srcId="{0C1668E6-800A-47A9-ADE6-40462F815449}" destId="{FBCA9026-7BB3-47E1-B074-83F99C8AB5EC}" srcOrd="0" destOrd="0" presId="urn:microsoft.com/office/officeart/2005/8/layout/vList2"/>
    <dgm:cxn modelId="{08FC9413-3667-46D1-8C01-8617CA632201}" srcId="{649A6845-A0C4-44BA-ACDE-89E006F9E5AB}" destId="{BB260430-8529-49B7-98FF-A6DAB3F2CC5B}" srcOrd="1" destOrd="0" parTransId="{C4158C36-FF6B-45D1-9A0B-03E91345DFEC}" sibTransId="{B5ADA2D1-EA00-407E-80C2-B2C087CEC2F8}"/>
    <dgm:cxn modelId="{93D97917-78B7-4845-B173-B78D2AF23868}" type="presOf" srcId="{BBFB3FE0-806C-4C2B-8708-6F9B2A002C87}" destId="{22AA1B29-7277-47BE-A24C-9949C3C19670}" srcOrd="0" destOrd="3" presId="urn:microsoft.com/office/officeart/2005/8/layout/vList2"/>
    <dgm:cxn modelId="{D7E76A1F-0252-41C9-8418-86CAA30E5A79}" type="presOf" srcId="{649A6845-A0C4-44BA-ACDE-89E006F9E5AB}" destId="{07CB9EAC-7643-4519-9EB4-29E89A93F400}" srcOrd="0" destOrd="0" presId="urn:microsoft.com/office/officeart/2005/8/layout/vList2"/>
    <dgm:cxn modelId="{CC1F4928-3143-4739-B32F-E00B9B74D6CB}" type="presOf" srcId="{750C8EDA-FB36-446B-9357-89668EE4F166}" destId="{22AA1B29-7277-47BE-A24C-9949C3C19670}" srcOrd="0" destOrd="0" presId="urn:microsoft.com/office/officeart/2005/8/layout/vList2"/>
    <dgm:cxn modelId="{402E095B-A322-4CC7-AA0B-E3CE9E524EFC}" srcId="{D4221DEE-A721-4D76-AE62-E1E03A1DE4F3}" destId="{649A6845-A0C4-44BA-ACDE-89E006F9E5AB}" srcOrd="0" destOrd="0" parTransId="{F3722354-2EE2-4693-90A7-C5E6EF4C6B11}" sibTransId="{DAC3C31E-3B3F-492B-B93D-320E48B1E9D0}"/>
    <dgm:cxn modelId="{E6201048-65F5-4512-98D6-1F3A45D48016}" srcId="{D4221DEE-A721-4D76-AE62-E1E03A1DE4F3}" destId="{0C1668E6-800A-47A9-ADE6-40462F815449}" srcOrd="1" destOrd="0" parTransId="{46D3B9A4-01AE-4D7C-849E-4AD1E84FCC1B}" sibTransId="{44812DBB-DA9E-468B-BB5A-9F62BCC6A79F}"/>
    <dgm:cxn modelId="{66391056-76E6-41E0-8015-17B3C84682AF}" type="presOf" srcId="{D4221DEE-A721-4D76-AE62-E1E03A1DE4F3}" destId="{FC972008-DAD0-4260-86F9-0609876D76F1}" srcOrd="0" destOrd="0" presId="urn:microsoft.com/office/officeart/2005/8/layout/vList2"/>
    <dgm:cxn modelId="{7572EA85-2BCC-4821-A599-33DF02078AAB}" srcId="{0C1668E6-800A-47A9-ADE6-40462F815449}" destId="{250F48D4-8742-4F8A-A3E2-B0FF7CABFC47}" srcOrd="2" destOrd="0" parTransId="{3EEA6A22-41D8-4835-8D27-9EE9CBADE76A}" sibTransId="{FD9CF082-3DD0-4180-8D3A-B118F2254311}"/>
    <dgm:cxn modelId="{7128F687-F2A3-4009-958E-B2F626590310}" srcId="{0C1668E6-800A-47A9-ADE6-40462F815449}" destId="{BBFB3FE0-806C-4C2B-8708-6F9B2A002C87}" srcOrd="3" destOrd="0" parTransId="{1E34490B-45F7-4E23-BD97-49E8AAB8D38A}" sibTransId="{E1352E70-DCFF-4E43-86FF-057D4360A868}"/>
    <dgm:cxn modelId="{E5FBA58C-1845-41E7-8525-2E1FBCE90C9F}" type="presOf" srcId="{D9F8EA6C-92AA-48B2-8824-613D16580D2B}" destId="{22AA1B29-7277-47BE-A24C-9949C3C19670}" srcOrd="0" destOrd="1" presId="urn:microsoft.com/office/officeart/2005/8/layout/vList2"/>
    <dgm:cxn modelId="{E6517F94-EA8C-498E-BC48-BFAAD0E6F7E2}" type="presOf" srcId="{02676BF0-6DC5-4889-AB75-A4F3F6CAFF23}" destId="{6B6E6F17-7F7D-49F0-824B-5AB2024C3771}" srcOrd="0" destOrd="0" presId="urn:microsoft.com/office/officeart/2005/8/layout/vList2"/>
    <dgm:cxn modelId="{CBA2EFA5-91D1-4F78-87B3-59A8F3E85F23}" srcId="{D4221DEE-A721-4D76-AE62-E1E03A1DE4F3}" destId="{02676BF0-6DC5-4889-AB75-A4F3F6CAFF23}" srcOrd="2" destOrd="0" parTransId="{3AC34C57-66EB-48B6-8617-B1A85CBED1EE}" sibTransId="{5E2EC802-AE0E-4BB5-9EEF-E1DCA5EF0271}"/>
    <dgm:cxn modelId="{8254C9B4-8D56-46E8-A42A-DED805D70A59}" type="presOf" srcId="{9B85C90D-A7FB-4CD2-B27A-85660A36AFDA}" destId="{BCC9212A-49B1-495F-91C6-6ED306B0E421}" srcOrd="0" destOrd="0" presId="urn:microsoft.com/office/officeart/2005/8/layout/vList2"/>
    <dgm:cxn modelId="{3D426CBF-379E-450D-B4A4-DDFDC1D4DEBD}" type="presOf" srcId="{250F48D4-8742-4F8A-A3E2-B0FF7CABFC47}" destId="{22AA1B29-7277-47BE-A24C-9949C3C19670}" srcOrd="0" destOrd="2" presId="urn:microsoft.com/office/officeart/2005/8/layout/vList2"/>
    <dgm:cxn modelId="{5938ACE6-93E8-48C7-8CAE-2F1A2E281938}" srcId="{0C1668E6-800A-47A9-ADE6-40462F815449}" destId="{750C8EDA-FB36-446B-9357-89668EE4F166}" srcOrd="0" destOrd="0" parTransId="{820688E8-8615-4705-B993-5FF8E8D2002F}" sibTransId="{BD27F5C7-F82D-4D52-8650-3F12C90DB828}"/>
    <dgm:cxn modelId="{4676128D-B9FD-442B-AB99-B9007CB7B834}" type="presParOf" srcId="{FC972008-DAD0-4260-86F9-0609876D76F1}" destId="{07CB9EAC-7643-4519-9EB4-29E89A93F400}" srcOrd="0" destOrd="0" presId="urn:microsoft.com/office/officeart/2005/8/layout/vList2"/>
    <dgm:cxn modelId="{F3D64E25-6339-43E8-AB6E-FA671E61BAF1}" type="presParOf" srcId="{FC972008-DAD0-4260-86F9-0609876D76F1}" destId="{BCC9212A-49B1-495F-91C6-6ED306B0E421}" srcOrd="1" destOrd="0" presId="urn:microsoft.com/office/officeart/2005/8/layout/vList2"/>
    <dgm:cxn modelId="{0323952D-7A8B-4483-B3F6-129848558AB5}" type="presParOf" srcId="{FC972008-DAD0-4260-86F9-0609876D76F1}" destId="{FBCA9026-7BB3-47E1-B074-83F99C8AB5EC}" srcOrd="2" destOrd="0" presId="urn:microsoft.com/office/officeart/2005/8/layout/vList2"/>
    <dgm:cxn modelId="{3C96A889-355A-4772-9C03-9A33D5B6FDBE}" type="presParOf" srcId="{FC972008-DAD0-4260-86F9-0609876D76F1}" destId="{22AA1B29-7277-47BE-A24C-9949C3C19670}" srcOrd="3" destOrd="0" presId="urn:microsoft.com/office/officeart/2005/8/layout/vList2"/>
    <dgm:cxn modelId="{BF79252A-C35A-4FD5-B866-C16450705C55}" type="presParOf" srcId="{FC972008-DAD0-4260-86F9-0609876D76F1}" destId="{6B6E6F17-7F7D-49F0-824B-5AB2024C377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387419-0490-4671-BB6C-A89DD9CB70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5065B6-A02E-409C-A536-72034ED6F240}">
      <dgm:prSet custT="1"/>
      <dgm:spPr/>
      <dgm:t>
        <a:bodyPr/>
        <a:lstStyle/>
        <a:p>
          <a:r>
            <a:rPr lang="en-US" sz="2800" dirty="0"/>
            <a:t>Automate model retraining cycle</a:t>
          </a:r>
        </a:p>
      </dgm:t>
    </dgm:pt>
    <dgm:pt modelId="{F75707E8-BA26-4954-B6CE-BF2A587275EB}" type="parTrans" cxnId="{3501374C-B33F-49B2-9DC8-F03DED14370E}">
      <dgm:prSet/>
      <dgm:spPr/>
      <dgm:t>
        <a:bodyPr/>
        <a:lstStyle/>
        <a:p>
          <a:endParaRPr lang="en-US"/>
        </a:p>
      </dgm:t>
    </dgm:pt>
    <dgm:pt modelId="{B3DCB881-E1E7-4A7E-AE28-59B395CAB159}" type="sibTrans" cxnId="{3501374C-B33F-49B2-9DC8-F03DED14370E}">
      <dgm:prSet/>
      <dgm:spPr/>
      <dgm:t>
        <a:bodyPr/>
        <a:lstStyle/>
        <a:p>
          <a:endParaRPr lang="en-US"/>
        </a:p>
      </dgm:t>
    </dgm:pt>
    <dgm:pt modelId="{F8343845-62F7-4CBA-A514-A9882742CDE7}">
      <dgm:prSet custT="1"/>
      <dgm:spPr/>
      <dgm:t>
        <a:bodyPr/>
        <a:lstStyle/>
        <a:p>
          <a:r>
            <a:rPr lang="en-US" sz="2400" dirty="0"/>
            <a:t>Programmatically replace model under registered name</a:t>
          </a:r>
        </a:p>
      </dgm:t>
    </dgm:pt>
    <dgm:pt modelId="{BCA8E737-4EA3-4728-94CA-C4A901668BFC}" type="parTrans" cxnId="{2CA6418E-69DD-4559-BB05-0C686945EDF1}">
      <dgm:prSet/>
      <dgm:spPr/>
      <dgm:t>
        <a:bodyPr/>
        <a:lstStyle/>
        <a:p>
          <a:endParaRPr lang="en-US"/>
        </a:p>
      </dgm:t>
    </dgm:pt>
    <dgm:pt modelId="{99A3A2BF-95A0-4863-B733-EE895419C1B3}" type="sibTrans" cxnId="{2CA6418E-69DD-4559-BB05-0C686945EDF1}">
      <dgm:prSet/>
      <dgm:spPr/>
      <dgm:t>
        <a:bodyPr/>
        <a:lstStyle/>
        <a:p>
          <a:endParaRPr lang="en-US"/>
        </a:p>
      </dgm:t>
    </dgm:pt>
    <dgm:pt modelId="{017FACDA-D8DF-48C3-A82C-2E6092F19BB2}">
      <dgm:prSet custT="1"/>
      <dgm:spPr/>
      <dgm:t>
        <a:bodyPr/>
        <a:lstStyle/>
        <a:p>
          <a:r>
            <a:rPr lang="en-US" sz="2800" dirty="0"/>
            <a:t>Auto-scale number of agents</a:t>
          </a:r>
        </a:p>
      </dgm:t>
    </dgm:pt>
    <dgm:pt modelId="{89CCC184-B7D7-4626-BCC4-07BBB69968E6}" type="parTrans" cxnId="{B63C84BD-6497-4527-8460-3AB39BD0AD90}">
      <dgm:prSet/>
      <dgm:spPr/>
      <dgm:t>
        <a:bodyPr/>
        <a:lstStyle/>
        <a:p>
          <a:endParaRPr lang="en-US"/>
        </a:p>
      </dgm:t>
    </dgm:pt>
    <dgm:pt modelId="{23ADF31F-44B4-4F5B-BE59-B55EA6B27385}" type="sibTrans" cxnId="{B63C84BD-6497-4527-8460-3AB39BD0AD90}">
      <dgm:prSet/>
      <dgm:spPr/>
      <dgm:t>
        <a:bodyPr/>
        <a:lstStyle/>
        <a:p>
          <a:endParaRPr lang="en-US"/>
        </a:p>
      </dgm:t>
    </dgm:pt>
    <dgm:pt modelId="{B566789E-A0BA-4989-A6DD-3EFE60445D4C}">
      <dgm:prSet custT="1"/>
      <dgm:spPr/>
      <dgm:t>
        <a:bodyPr/>
        <a:lstStyle/>
        <a:p>
          <a:r>
            <a:rPr lang="en-US" sz="2400" dirty="0">
              <a:hlinkClick xmlns:r="http://schemas.openxmlformats.org/officeDocument/2006/relationships" r:id="rId1"/>
            </a:rPr>
            <a:t>https://docs.microsoft.com/en-us/azure/machine-learning/desktop-workbench/how-to-scale-clusters</a:t>
          </a:r>
          <a:endParaRPr lang="en-US" sz="2400" dirty="0"/>
        </a:p>
      </dgm:t>
    </dgm:pt>
    <dgm:pt modelId="{26FF0EBB-578F-4078-BA42-4C88CFEF28BD}" type="parTrans" cxnId="{A24AF3A5-F6C4-46A3-A136-76157B992FDE}">
      <dgm:prSet/>
      <dgm:spPr/>
      <dgm:t>
        <a:bodyPr/>
        <a:lstStyle/>
        <a:p>
          <a:endParaRPr lang="en-US"/>
        </a:p>
      </dgm:t>
    </dgm:pt>
    <dgm:pt modelId="{47E33C10-50F4-4616-B4AF-11AC1822482E}" type="sibTrans" cxnId="{A24AF3A5-F6C4-46A3-A136-76157B992FDE}">
      <dgm:prSet/>
      <dgm:spPr/>
      <dgm:t>
        <a:bodyPr/>
        <a:lstStyle/>
        <a:p>
          <a:endParaRPr lang="en-US"/>
        </a:p>
      </dgm:t>
    </dgm:pt>
    <dgm:pt modelId="{D04D89B7-5F8D-4CF7-86C2-BEF9CC333782}" type="pres">
      <dgm:prSet presAssocID="{8B387419-0490-4671-BB6C-A89DD9CB7028}" presName="linear" presStyleCnt="0">
        <dgm:presLayoutVars>
          <dgm:animLvl val="lvl"/>
          <dgm:resizeHandles val="exact"/>
        </dgm:presLayoutVars>
      </dgm:prSet>
      <dgm:spPr/>
    </dgm:pt>
    <dgm:pt modelId="{3E5EA71F-B6F5-4F25-A9C0-E8EFAE6A38F2}" type="pres">
      <dgm:prSet presAssocID="{BB5065B6-A02E-409C-A536-72034ED6F24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021A86-2936-48AA-87BA-97F3638AB98D}" type="pres">
      <dgm:prSet presAssocID="{BB5065B6-A02E-409C-A536-72034ED6F240}" presName="childText" presStyleLbl="revTx" presStyleIdx="0" presStyleCnt="2">
        <dgm:presLayoutVars>
          <dgm:bulletEnabled val="1"/>
        </dgm:presLayoutVars>
      </dgm:prSet>
      <dgm:spPr/>
    </dgm:pt>
    <dgm:pt modelId="{399E8B9E-F011-426E-99B3-A57D718FEFAF}" type="pres">
      <dgm:prSet presAssocID="{017FACDA-D8DF-48C3-A82C-2E6092F19B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508C6E6-7245-4DF2-A0F0-484AE59E5CFD}" type="pres">
      <dgm:prSet presAssocID="{017FACDA-D8DF-48C3-A82C-2E6092F19BB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003074B-C775-4C3A-9222-8738A0588594}" type="presOf" srcId="{017FACDA-D8DF-48C3-A82C-2E6092F19BB2}" destId="{399E8B9E-F011-426E-99B3-A57D718FEFAF}" srcOrd="0" destOrd="0" presId="urn:microsoft.com/office/officeart/2005/8/layout/vList2"/>
    <dgm:cxn modelId="{3501374C-B33F-49B2-9DC8-F03DED14370E}" srcId="{8B387419-0490-4671-BB6C-A89DD9CB7028}" destId="{BB5065B6-A02E-409C-A536-72034ED6F240}" srcOrd="0" destOrd="0" parTransId="{F75707E8-BA26-4954-B6CE-BF2A587275EB}" sibTransId="{B3DCB881-E1E7-4A7E-AE28-59B395CAB159}"/>
    <dgm:cxn modelId="{0332C281-38A2-4A06-A2D1-7BDB388ABBE2}" type="presOf" srcId="{F8343845-62F7-4CBA-A514-A9882742CDE7}" destId="{1C021A86-2936-48AA-87BA-97F3638AB98D}" srcOrd="0" destOrd="0" presId="urn:microsoft.com/office/officeart/2005/8/layout/vList2"/>
    <dgm:cxn modelId="{2CA6418E-69DD-4559-BB05-0C686945EDF1}" srcId="{BB5065B6-A02E-409C-A536-72034ED6F240}" destId="{F8343845-62F7-4CBA-A514-A9882742CDE7}" srcOrd="0" destOrd="0" parTransId="{BCA8E737-4EA3-4728-94CA-C4A901668BFC}" sibTransId="{99A3A2BF-95A0-4863-B733-EE895419C1B3}"/>
    <dgm:cxn modelId="{A24AF3A5-F6C4-46A3-A136-76157B992FDE}" srcId="{017FACDA-D8DF-48C3-A82C-2E6092F19BB2}" destId="{B566789E-A0BA-4989-A6DD-3EFE60445D4C}" srcOrd="0" destOrd="0" parTransId="{26FF0EBB-578F-4078-BA42-4C88CFEF28BD}" sibTransId="{47E33C10-50F4-4616-B4AF-11AC1822482E}"/>
    <dgm:cxn modelId="{AAC135B4-8849-4B75-8E49-0A71E4B5D515}" type="presOf" srcId="{8B387419-0490-4671-BB6C-A89DD9CB7028}" destId="{D04D89B7-5F8D-4CF7-86C2-BEF9CC333782}" srcOrd="0" destOrd="0" presId="urn:microsoft.com/office/officeart/2005/8/layout/vList2"/>
    <dgm:cxn modelId="{B63C84BD-6497-4527-8460-3AB39BD0AD90}" srcId="{8B387419-0490-4671-BB6C-A89DD9CB7028}" destId="{017FACDA-D8DF-48C3-A82C-2E6092F19BB2}" srcOrd="1" destOrd="0" parTransId="{89CCC184-B7D7-4626-BCC4-07BBB69968E6}" sibTransId="{23ADF31F-44B4-4F5B-BE59-B55EA6B27385}"/>
    <dgm:cxn modelId="{30EFAACE-C14A-45E3-9492-1A57F1B07158}" type="presOf" srcId="{BB5065B6-A02E-409C-A536-72034ED6F240}" destId="{3E5EA71F-B6F5-4F25-A9C0-E8EFAE6A38F2}" srcOrd="0" destOrd="0" presId="urn:microsoft.com/office/officeart/2005/8/layout/vList2"/>
    <dgm:cxn modelId="{60C390DC-AF5B-4532-967C-4D67E8201CCD}" type="presOf" srcId="{B566789E-A0BA-4989-A6DD-3EFE60445D4C}" destId="{A508C6E6-7245-4DF2-A0F0-484AE59E5CFD}" srcOrd="0" destOrd="0" presId="urn:microsoft.com/office/officeart/2005/8/layout/vList2"/>
    <dgm:cxn modelId="{B37180A6-728A-403E-A92B-41D0B7172A6C}" type="presParOf" srcId="{D04D89B7-5F8D-4CF7-86C2-BEF9CC333782}" destId="{3E5EA71F-B6F5-4F25-A9C0-E8EFAE6A38F2}" srcOrd="0" destOrd="0" presId="urn:microsoft.com/office/officeart/2005/8/layout/vList2"/>
    <dgm:cxn modelId="{E1AD192E-5AD0-4709-9445-664C8A09A1E9}" type="presParOf" srcId="{D04D89B7-5F8D-4CF7-86C2-BEF9CC333782}" destId="{1C021A86-2936-48AA-87BA-97F3638AB98D}" srcOrd="1" destOrd="0" presId="urn:microsoft.com/office/officeart/2005/8/layout/vList2"/>
    <dgm:cxn modelId="{BA713D42-577B-47B9-8A45-C5A597686796}" type="presParOf" srcId="{D04D89B7-5F8D-4CF7-86C2-BEF9CC333782}" destId="{399E8B9E-F011-426E-99B3-A57D718FEFAF}" srcOrd="2" destOrd="0" presId="urn:microsoft.com/office/officeart/2005/8/layout/vList2"/>
    <dgm:cxn modelId="{569FA043-5FDF-4889-9972-A5B8E9030F0A}" type="presParOf" srcId="{D04D89B7-5F8D-4CF7-86C2-BEF9CC333782}" destId="{A508C6E6-7245-4DF2-A0F0-484AE59E5CF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1464FD-5B16-405B-A939-DA8A99B8DD27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60AAEE-4F2D-4960-B876-B2E78DFF3E9F}">
      <dgm:prSet/>
      <dgm:spPr/>
      <dgm:t>
        <a:bodyPr/>
        <a:lstStyle/>
        <a:p>
          <a:r>
            <a:rPr lang="en-US"/>
            <a:t>Multiclass classification – 200 outputs and growing</a:t>
          </a:r>
        </a:p>
      </dgm:t>
    </dgm:pt>
    <dgm:pt modelId="{8E53534F-903D-41DA-A245-71A5DCBC7E14}" type="parTrans" cxnId="{2C070A7D-7ABA-4119-A7DC-136BBDB3B6C7}">
      <dgm:prSet/>
      <dgm:spPr/>
      <dgm:t>
        <a:bodyPr/>
        <a:lstStyle/>
        <a:p>
          <a:endParaRPr lang="en-US"/>
        </a:p>
      </dgm:t>
    </dgm:pt>
    <dgm:pt modelId="{4BDB4513-A238-45A4-A252-DAD04B2F787D}" type="sibTrans" cxnId="{2C070A7D-7ABA-4119-A7DC-136BBDB3B6C7}">
      <dgm:prSet/>
      <dgm:spPr/>
      <dgm:t>
        <a:bodyPr/>
        <a:lstStyle/>
        <a:p>
          <a:endParaRPr lang="en-US"/>
        </a:p>
      </dgm:t>
    </dgm:pt>
    <dgm:pt modelId="{F5B44ABE-D54B-4A98-9D0B-AEF112F7CE08}">
      <dgm:prSet/>
      <dgm:spPr/>
      <dgm:t>
        <a:bodyPr/>
        <a:lstStyle/>
        <a:p>
          <a:r>
            <a:rPr lang="en-US" dirty="0"/>
            <a:t>One-vs-All models yield best CV results</a:t>
          </a:r>
        </a:p>
      </dgm:t>
    </dgm:pt>
    <dgm:pt modelId="{F0D2C5D1-C159-420C-882F-0AAD006D8266}" type="parTrans" cxnId="{73A09B8B-5A08-43C5-9CB2-F01D78F069E1}">
      <dgm:prSet/>
      <dgm:spPr/>
      <dgm:t>
        <a:bodyPr/>
        <a:lstStyle/>
        <a:p>
          <a:endParaRPr lang="en-US"/>
        </a:p>
      </dgm:t>
    </dgm:pt>
    <dgm:pt modelId="{8F1C3DBF-E340-421B-9BD5-754D15F5A261}" type="sibTrans" cxnId="{73A09B8B-5A08-43C5-9CB2-F01D78F069E1}">
      <dgm:prSet/>
      <dgm:spPr/>
      <dgm:t>
        <a:bodyPr/>
        <a:lstStyle/>
        <a:p>
          <a:endParaRPr lang="en-US"/>
        </a:p>
      </dgm:t>
    </dgm:pt>
    <dgm:pt modelId="{644F54D1-BAB2-46BD-93B8-416A04BE883C}">
      <dgm:prSet/>
      <dgm:spPr/>
      <dgm:t>
        <a:bodyPr/>
        <a:lstStyle/>
        <a:p>
          <a:r>
            <a:rPr lang="en-US"/>
            <a:t>Each class adds ~10-12ms of prediction time</a:t>
          </a:r>
        </a:p>
      </dgm:t>
    </dgm:pt>
    <dgm:pt modelId="{8497AE29-31E7-4BFC-99B8-9147189C2A1C}" type="parTrans" cxnId="{7CDBC8FF-B4BD-4431-AF76-490FEEE724CA}">
      <dgm:prSet/>
      <dgm:spPr/>
      <dgm:t>
        <a:bodyPr/>
        <a:lstStyle/>
        <a:p>
          <a:endParaRPr lang="en-US"/>
        </a:p>
      </dgm:t>
    </dgm:pt>
    <dgm:pt modelId="{CB91796F-B126-4B9D-8CB3-7CB37CF52C3C}" type="sibTrans" cxnId="{7CDBC8FF-B4BD-4431-AF76-490FEEE724CA}">
      <dgm:prSet/>
      <dgm:spPr/>
      <dgm:t>
        <a:bodyPr/>
        <a:lstStyle/>
        <a:p>
          <a:endParaRPr lang="en-US"/>
        </a:p>
      </dgm:t>
    </dgm:pt>
    <dgm:pt modelId="{7A12DC61-54FD-47A6-A293-DED175799EDA}" type="pres">
      <dgm:prSet presAssocID="{171464FD-5B16-405B-A939-DA8A99B8DD27}" presName="root" presStyleCnt="0">
        <dgm:presLayoutVars>
          <dgm:dir/>
          <dgm:resizeHandles val="exact"/>
        </dgm:presLayoutVars>
      </dgm:prSet>
      <dgm:spPr/>
    </dgm:pt>
    <dgm:pt modelId="{DD0C4C81-C6E3-4533-BB15-5B671748BD16}" type="pres">
      <dgm:prSet presAssocID="{5260AAEE-4F2D-4960-B876-B2E78DFF3E9F}" presName="compNode" presStyleCnt="0"/>
      <dgm:spPr/>
    </dgm:pt>
    <dgm:pt modelId="{159A8E6B-9811-49FE-BD4C-FB6FF5B2D6BC}" type="pres">
      <dgm:prSet presAssocID="{5260AAEE-4F2D-4960-B876-B2E78DFF3E9F}" presName="bgRect" presStyleLbl="bgShp" presStyleIdx="0" presStyleCnt="3"/>
      <dgm:spPr/>
    </dgm:pt>
    <dgm:pt modelId="{890A77A0-EC37-4B19-AB98-AA1F4F2EBBA5}" type="pres">
      <dgm:prSet presAssocID="{5260AAEE-4F2D-4960-B876-B2E78DFF3E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DEBAA2A-AC68-4C97-B9E7-5F6211D0740E}" type="pres">
      <dgm:prSet presAssocID="{5260AAEE-4F2D-4960-B876-B2E78DFF3E9F}" presName="spaceRect" presStyleCnt="0"/>
      <dgm:spPr/>
    </dgm:pt>
    <dgm:pt modelId="{02D75182-D9D6-4090-9D7D-1C74028336C1}" type="pres">
      <dgm:prSet presAssocID="{5260AAEE-4F2D-4960-B876-B2E78DFF3E9F}" presName="parTx" presStyleLbl="revTx" presStyleIdx="0" presStyleCnt="3">
        <dgm:presLayoutVars>
          <dgm:chMax val="0"/>
          <dgm:chPref val="0"/>
        </dgm:presLayoutVars>
      </dgm:prSet>
      <dgm:spPr/>
    </dgm:pt>
    <dgm:pt modelId="{DDCDEE74-C60F-4924-BF3A-4585FFAC1CA0}" type="pres">
      <dgm:prSet presAssocID="{4BDB4513-A238-45A4-A252-DAD04B2F787D}" presName="sibTrans" presStyleCnt="0"/>
      <dgm:spPr/>
    </dgm:pt>
    <dgm:pt modelId="{C142F09A-A92D-4333-A009-E701E6C2A31F}" type="pres">
      <dgm:prSet presAssocID="{F5B44ABE-D54B-4A98-9D0B-AEF112F7CE08}" presName="compNode" presStyleCnt="0"/>
      <dgm:spPr/>
    </dgm:pt>
    <dgm:pt modelId="{9D65F39A-9FB6-4032-917B-6CD70512AEE9}" type="pres">
      <dgm:prSet presAssocID="{F5B44ABE-D54B-4A98-9D0B-AEF112F7CE08}" presName="bgRect" presStyleLbl="bgShp" presStyleIdx="1" presStyleCnt="3"/>
      <dgm:spPr/>
    </dgm:pt>
    <dgm:pt modelId="{0ECAD17E-3D41-4C93-9C89-2FC55D234D8E}" type="pres">
      <dgm:prSet presAssocID="{F5B44ABE-D54B-4A98-9D0B-AEF112F7CE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19920FF-9AA5-47CA-8B70-8B573A0B72EF}" type="pres">
      <dgm:prSet presAssocID="{F5B44ABE-D54B-4A98-9D0B-AEF112F7CE08}" presName="spaceRect" presStyleCnt="0"/>
      <dgm:spPr/>
    </dgm:pt>
    <dgm:pt modelId="{101B7C03-75E5-4349-A394-84C80B82DEEB}" type="pres">
      <dgm:prSet presAssocID="{F5B44ABE-D54B-4A98-9D0B-AEF112F7CE08}" presName="parTx" presStyleLbl="revTx" presStyleIdx="1" presStyleCnt="3">
        <dgm:presLayoutVars>
          <dgm:chMax val="0"/>
          <dgm:chPref val="0"/>
        </dgm:presLayoutVars>
      </dgm:prSet>
      <dgm:spPr/>
    </dgm:pt>
    <dgm:pt modelId="{D30E3D09-0B58-4417-8FFB-8B4E06A1F190}" type="pres">
      <dgm:prSet presAssocID="{8F1C3DBF-E340-421B-9BD5-754D15F5A261}" presName="sibTrans" presStyleCnt="0"/>
      <dgm:spPr/>
    </dgm:pt>
    <dgm:pt modelId="{D18A6376-C6DC-4BF9-AB6E-95139B474CCD}" type="pres">
      <dgm:prSet presAssocID="{644F54D1-BAB2-46BD-93B8-416A04BE883C}" presName="compNode" presStyleCnt="0"/>
      <dgm:spPr/>
    </dgm:pt>
    <dgm:pt modelId="{0B417F5C-078A-4BF7-8A6E-BE2F7501AF82}" type="pres">
      <dgm:prSet presAssocID="{644F54D1-BAB2-46BD-93B8-416A04BE883C}" presName="bgRect" presStyleLbl="bgShp" presStyleIdx="2" presStyleCnt="3"/>
      <dgm:spPr/>
    </dgm:pt>
    <dgm:pt modelId="{639895A2-7BAA-4AAC-B1F4-A7E1F3A68E37}" type="pres">
      <dgm:prSet presAssocID="{644F54D1-BAB2-46BD-93B8-416A04BE88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063E963-EEAB-4ABB-9C9C-7CD39C03B752}" type="pres">
      <dgm:prSet presAssocID="{644F54D1-BAB2-46BD-93B8-416A04BE883C}" presName="spaceRect" presStyleCnt="0"/>
      <dgm:spPr/>
    </dgm:pt>
    <dgm:pt modelId="{EC672053-73A0-4FBB-99C0-1F4A5C6D0773}" type="pres">
      <dgm:prSet presAssocID="{644F54D1-BAB2-46BD-93B8-416A04BE88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937828-820B-418C-BDB1-30095E77EAD4}" type="presOf" srcId="{171464FD-5B16-405B-A939-DA8A99B8DD27}" destId="{7A12DC61-54FD-47A6-A293-DED175799EDA}" srcOrd="0" destOrd="0" presId="urn:microsoft.com/office/officeart/2018/2/layout/IconVerticalSolidList"/>
    <dgm:cxn modelId="{5BE5944B-359F-4395-A086-5A1F95F0AE8A}" type="presOf" srcId="{644F54D1-BAB2-46BD-93B8-416A04BE883C}" destId="{EC672053-73A0-4FBB-99C0-1F4A5C6D0773}" srcOrd="0" destOrd="0" presId="urn:microsoft.com/office/officeart/2018/2/layout/IconVerticalSolidList"/>
    <dgm:cxn modelId="{B06CFE6D-E1A5-4C85-BA9B-26826E077819}" type="presOf" srcId="{F5B44ABE-D54B-4A98-9D0B-AEF112F7CE08}" destId="{101B7C03-75E5-4349-A394-84C80B82DEEB}" srcOrd="0" destOrd="0" presId="urn:microsoft.com/office/officeart/2018/2/layout/IconVerticalSolidList"/>
    <dgm:cxn modelId="{2C070A7D-7ABA-4119-A7DC-136BBDB3B6C7}" srcId="{171464FD-5B16-405B-A939-DA8A99B8DD27}" destId="{5260AAEE-4F2D-4960-B876-B2E78DFF3E9F}" srcOrd="0" destOrd="0" parTransId="{8E53534F-903D-41DA-A245-71A5DCBC7E14}" sibTransId="{4BDB4513-A238-45A4-A252-DAD04B2F787D}"/>
    <dgm:cxn modelId="{73A09B8B-5A08-43C5-9CB2-F01D78F069E1}" srcId="{171464FD-5B16-405B-A939-DA8A99B8DD27}" destId="{F5B44ABE-D54B-4A98-9D0B-AEF112F7CE08}" srcOrd="1" destOrd="0" parTransId="{F0D2C5D1-C159-420C-882F-0AAD006D8266}" sibTransId="{8F1C3DBF-E340-421B-9BD5-754D15F5A261}"/>
    <dgm:cxn modelId="{31CFBAC2-0319-447A-8799-AC2930E9D412}" type="presOf" srcId="{5260AAEE-4F2D-4960-B876-B2E78DFF3E9F}" destId="{02D75182-D9D6-4090-9D7D-1C74028336C1}" srcOrd="0" destOrd="0" presId="urn:microsoft.com/office/officeart/2018/2/layout/IconVerticalSolidList"/>
    <dgm:cxn modelId="{7CDBC8FF-B4BD-4431-AF76-490FEEE724CA}" srcId="{171464FD-5B16-405B-A939-DA8A99B8DD27}" destId="{644F54D1-BAB2-46BD-93B8-416A04BE883C}" srcOrd="2" destOrd="0" parTransId="{8497AE29-31E7-4BFC-99B8-9147189C2A1C}" sibTransId="{CB91796F-B126-4B9D-8CB3-7CB37CF52C3C}"/>
    <dgm:cxn modelId="{D25FF493-380D-4D84-8EE4-84AE1B75C61C}" type="presParOf" srcId="{7A12DC61-54FD-47A6-A293-DED175799EDA}" destId="{DD0C4C81-C6E3-4533-BB15-5B671748BD16}" srcOrd="0" destOrd="0" presId="urn:microsoft.com/office/officeart/2018/2/layout/IconVerticalSolidList"/>
    <dgm:cxn modelId="{8D393EFB-719B-4AD8-AFB8-BE525C9E1E24}" type="presParOf" srcId="{DD0C4C81-C6E3-4533-BB15-5B671748BD16}" destId="{159A8E6B-9811-49FE-BD4C-FB6FF5B2D6BC}" srcOrd="0" destOrd="0" presId="urn:microsoft.com/office/officeart/2018/2/layout/IconVerticalSolidList"/>
    <dgm:cxn modelId="{BE025BAB-A7D7-47A8-BE4D-FFC555451265}" type="presParOf" srcId="{DD0C4C81-C6E3-4533-BB15-5B671748BD16}" destId="{890A77A0-EC37-4B19-AB98-AA1F4F2EBBA5}" srcOrd="1" destOrd="0" presId="urn:microsoft.com/office/officeart/2018/2/layout/IconVerticalSolidList"/>
    <dgm:cxn modelId="{4C18DBDF-E38C-40DF-BCED-0B01BFDC439E}" type="presParOf" srcId="{DD0C4C81-C6E3-4533-BB15-5B671748BD16}" destId="{ADEBAA2A-AC68-4C97-B9E7-5F6211D0740E}" srcOrd="2" destOrd="0" presId="urn:microsoft.com/office/officeart/2018/2/layout/IconVerticalSolidList"/>
    <dgm:cxn modelId="{B747FB80-7EAE-4254-9BC2-BA280C012506}" type="presParOf" srcId="{DD0C4C81-C6E3-4533-BB15-5B671748BD16}" destId="{02D75182-D9D6-4090-9D7D-1C74028336C1}" srcOrd="3" destOrd="0" presId="urn:microsoft.com/office/officeart/2018/2/layout/IconVerticalSolidList"/>
    <dgm:cxn modelId="{8AF7EDA1-16AD-41B9-A9EA-AD2579D13CB2}" type="presParOf" srcId="{7A12DC61-54FD-47A6-A293-DED175799EDA}" destId="{DDCDEE74-C60F-4924-BF3A-4585FFAC1CA0}" srcOrd="1" destOrd="0" presId="urn:microsoft.com/office/officeart/2018/2/layout/IconVerticalSolidList"/>
    <dgm:cxn modelId="{6602514C-9F13-461C-B37A-9D4AFF4C81A0}" type="presParOf" srcId="{7A12DC61-54FD-47A6-A293-DED175799EDA}" destId="{C142F09A-A92D-4333-A009-E701E6C2A31F}" srcOrd="2" destOrd="0" presId="urn:microsoft.com/office/officeart/2018/2/layout/IconVerticalSolidList"/>
    <dgm:cxn modelId="{55E05EAA-D733-49B7-99E5-1C7CD9C707E5}" type="presParOf" srcId="{C142F09A-A92D-4333-A009-E701E6C2A31F}" destId="{9D65F39A-9FB6-4032-917B-6CD70512AEE9}" srcOrd="0" destOrd="0" presId="urn:microsoft.com/office/officeart/2018/2/layout/IconVerticalSolidList"/>
    <dgm:cxn modelId="{BE563169-5729-48BB-AC88-2C8F4DAF51CE}" type="presParOf" srcId="{C142F09A-A92D-4333-A009-E701E6C2A31F}" destId="{0ECAD17E-3D41-4C93-9C89-2FC55D234D8E}" srcOrd="1" destOrd="0" presId="urn:microsoft.com/office/officeart/2018/2/layout/IconVerticalSolidList"/>
    <dgm:cxn modelId="{A11147C4-0E2E-4E8E-9E80-0834529B1B3C}" type="presParOf" srcId="{C142F09A-A92D-4333-A009-E701E6C2A31F}" destId="{519920FF-9AA5-47CA-8B70-8B573A0B72EF}" srcOrd="2" destOrd="0" presId="urn:microsoft.com/office/officeart/2018/2/layout/IconVerticalSolidList"/>
    <dgm:cxn modelId="{20FA6228-BA5D-4FAB-82AE-6F3D41D24D13}" type="presParOf" srcId="{C142F09A-A92D-4333-A009-E701E6C2A31F}" destId="{101B7C03-75E5-4349-A394-84C80B82DEEB}" srcOrd="3" destOrd="0" presId="urn:microsoft.com/office/officeart/2018/2/layout/IconVerticalSolidList"/>
    <dgm:cxn modelId="{6FB67643-561C-4F11-A076-C9BD234AF447}" type="presParOf" srcId="{7A12DC61-54FD-47A6-A293-DED175799EDA}" destId="{D30E3D09-0B58-4417-8FFB-8B4E06A1F190}" srcOrd="3" destOrd="0" presId="urn:microsoft.com/office/officeart/2018/2/layout/IconVerticalSolidList"/>
    <dgm:cxn modelId="{3689DCC2-DC8E-45DC-984D-E1B5156A2F05}" type="presParOf" srcId="{7A12DC61-54FD-47A6-A293-DED175799EDA}" destId="{D18A6376-C6DC-4BF9-AB6E-95139B474CCD}" srcOrd="4" destOrd="0" presId="urn:microsoft.com/office/officeart/2018/2/layout/IconVerticalSolidList"/>
    <dgm:cxn modelId="{3051F866-A8C0-4460-AA21-3E492CB19F9F}" type="presParOf" srcId="{D18A6376-C6DC-4BF9-AB6E-95139B474CCD}" destId="{0B417F5C-078A-4BF7-8A6E-BE2F7501AF82}" srcOrd="0" destOrd="0" presId="urn:microsoft.com/office/officeart/2018/2/layout/IconVerticalSolidList"/>
    <dgm:cxn modelId="{88A6F517-32D7-4AD1-B616-A11F4CB1A762}" type="presParOf" srcId="{D18A6376-C6DC-4BF9-AB6E-95139B474CCD}" destId="{639895A2-7BAA-4AAC-B1F4-A7E1F3A68E37}" srcOrd="1" destOrd="0" presId="urn:microsoft.com/office/officeart/2018/2/layout/IconVerticalSolidList"/>
    <dgm:cxn modelId="{FB1F5B14-56DC-46A2-9DEA-3EF87E8ABC27}" type="presParOf" srcId="{D18A6376-C6DC-4BF9-AB6E-95139B474CCD}" destId="{3063E963-EEAB-4ABB-9C9C-7CD39C03B752}" srcOrd="2" destOrd="0" presId="urn:microsoft.com/office/officeart/2018/2/layout/IconVerticalSolidList"/>
    <dgm:cxn modelId="{5A8AFEA3-122F-4917-A818-DCFCFA3EB648}" type="presParOf" srcId="{D18A6376-C6DC-4BF9-AB6E-95139B474CCD}" destId="{EC672053-73A0-4FBB-99C0-1F4A5C6D07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CC61B4-4901-453D-AC2C-5F28894F52AB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E05DC83-2069-4539-B275-6BD687B43FB3}">
      <dgm:prSet/>
      <dgm:spPr/>
      <dgm:t>
        <a:bodyPr/>
        <a:lstStyle/>
        <a:p>
          <a:r>
            <a:rPr lang="en-US"/>
            <a:t>Conflicting requirements for speed and model performance</a:t>
          </a:r>
        </a:p>
      </dgm:t>
    </dgm:pt>
    <dgm:pt modelId="{1757E777-C590-4E91-8555-96A5F01B7EDA}" type="parTrans" cxnId="{687378D5-A92A-4E3D-B697-ACCCCD113AF2}">
      <dgm:prSet/>
      <dgm:spPr/>
      <dgm:t>
        <a:bodyPr/>
        <a:lstStyle/>
        <a:p>
          <a:endParaRPr lang="en-US"/>
        </a:p>
      </dgm:t>
    </dgm:pt>
    <dgm:pt modelId="{8D9F37A7-2213-4BAC-9301-3D8BA6C9E467}" type="sibTrans" cxnId="{687378D5-A92A-4E3D-B697-ACCCCD113AF2}">
      <dgm:prSet/>
      <dgm:spPr/>
      <dgm:t>
        <a:bodyPr/>
        <a:lstStyle/>
        <a:p>
          <a:endParaRPr lang="en-US"/>
        </a:p>
      </dgm:t>
    </dgm:pt>
    <dgm:pt modelId="{DE83D408-3CFF-47F9-BDFA-5000538ABE1E}">
      <dgm:prSet/>
      <dgm:spPr/>
      <dgm:t>
        <a:bodyPr/>
        <a:lstStyle/>
        <a:p>
          <a:r>
            <a:rPr lang="en-US"/>
            <a:t>More model complexity can improve perf, but slows compute</a:t>
          </a:r>
        </a:p>
      </dgm:t>
    </dgm:pt>
    <dgm:pt modelId="{F38BA4C4-298F-44E2-9688-9005AF95C0DC}" type="parTrans" cxnId="{A9AF7739-0884-48EE-B58E-7FB66A4BE022}">
      <dgm:prSet/>
      <dgm:spPr/>
      <dgm:t>
        <a:bodyPr/>
        <a:lstStyle/>
        <a:p>
          <a:endParaRPr lang="en-US"/>
        </a:p>
      </dgm:t>
    </dgm:pt>
    <dgm:pt modelId="{45636C04-C938-421A-B41D-7A37321C29DD}" type="sibTrans" cxnId="{A9AF7739-0884-48EE-B58E-7FB66A4BE022}">
      <dgm:prSet/>
      <dgm:spPr/>
      <dgm:t>
        <a:bodyPr/>
        <a:lstStyle/>
        <a:p>
          <a:endParaRPr lang="en-US"/>
        </a:p>
      </dgm:t>
    </dgm:pt>
    <dgm:pt modelId="{818349B7-75B5-4FDD-9EAB-9578963C0CA4}">
      <dgm:prSet/>
      <dgm:spPr/>
      <dgm:t>
        <a:bodyPr/>
        <a:lstStyle/>
        <a:p>
          <a:r>
            <a:rPr lang="en-US"/>
            <a:t>Slower compute negative impacts KPIs</a:t>
          </a:r>
        </a:p>
      </dgm:t>
    </dgm:pt>
    <dgm:pt modelId="{20390928-DA65-4B87-88BF-2F153A7AC50E}" type="parTrans" cxnId="{D070747F-09E2-464A-80AF-EE424A60C891}">
      <dgm:prSet/>
      <dgm:spPr/>
      <dgm:t>
        <a:bodyPr/>
        <a:lstStyle/>
        <a:p>
          <a:endParaRPr lang="en-US"/>
        </a:p>
      </dgm:t>
    </dgm:pt>
    <dgm:pt modelId="{A5CDC2BE-47AA-42EF-8108-7540F9FACEB6}" type="sibTrans" cxnId="{D070747F-09E2-464A-80AF-EE424A60C891}">
      <dgm:prSet/>
      <dgm:spPr/>
      <dgm:t>
        <a:bodyPr/>
        <a:lstStyle/>
        <a:p>
          <a:endParaRPr lang="en-US"/>
        </a:p>
      </dgm:t>
    </dgm:pt>
    <dgm:pt modelId="{E2A81BA6-A099-40A9-8943-97B04AB025C1}" type="pres">
      <dgm:prSet presAssocID="{6ECC61B4-4901-453D-AC2C-5F28894F52AB}" presName="root" presStyleCnt="0">
        <dgm:presLayoutVars>
          <dgm:dir/>
          <dgm:resizeHandles val="exact"/>
        </dgm:presLayoutVars>
      </dgm:prSet>
      <dgm:spPr/>
    </dgm:pt>
    <dgm:pt modelId="{064CC6CF-A8D1-45AB-A00B-626A73AF307C}" type="pres">
      <dgm:prSet presAssocID="{EE05DC83-2069-4539-B275-6BD687B43FB3}" presName="compNode" presStyleCnt="0"/>
      <dgm:spPr/>
    </dgm:pt>
    <dgm:pt modelId="{6FAFD776-BAA3-4B1D-A891-4B047FB8BC55}" type="pres">
      <dgm:prSet presAssocID="{EE05DC83-2069-4539-B275-6BD687B43FB3}" presName="bgRect" presStyleLbl="bgShp" presStyleIdx="0" presStyleCnt="3"/>
      <dgm:spPr/>
    </dgm:pt>
    <dgm:pt modelId="{7F6FDC82-F6E7-4B71-8A41-7722E8F1DFE9}" type="pres">
      <dgm:prSet presAssocID="{EE05DC83-2069-4539-B275-6BD687B43F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B42EEBD-E9A1-43CB-9A00-2933AABF85C0}" type="pres">
      <dgm:prSet presAssocID="{EE05DC83-2069-4539-B275-6BD687B43FB3}" presName="spaceRect" presStyleCnt="0"/>
      <dgm:spPr/>
    </dgm:pt>
    <dgm:pt modelId="{0288A89D-07C9-49F7-8CE3-8BA1D7E7D35A}" type="pres">
      <dgm:prSet presAssocID="{EE05DC83-2069-4539-B275-6BD687B43FB3}" presName="parTx" presStyleLbl="revTx" presStyleIdx="0" presStyleCnt="3">
        <dgm:presLayoutVars>
          <dgm:chMax val="0"/>
          <dgm:chPref val="0"/>
        </dgm:presLayoutVars>
      </dgm:prSet>
      <dgm:spPr/>
    </dgm:pt>
    <dgm:pt modelId="{3A6E8485-C05A-4EFA-BADD-43B448ADD000}" type="pres">
      <dgm:prSet presAssocID="{8D9F37A7-2213-4BAC-9301-3D8BA6C9E467}" presName="sibTrans" presStyleCnt="0"/>
      <dgm:spPr/>
    </dgm:pt>
    <dgm:pt modelId="{A45606FA-4CB2-4099-B139-15436275F400}" type="pres">
      <dgm:prSet presAssocID="{DE83D408-3CFF-47F9-BDFA-5000538ABE1E}" presName="compNode" presStyleCnt="0"/>
      <dgm:spPr/>
    </dgm:pt>
    <dgm:pt modelId="{7678A711-F372-4806-9A27-42F777B528F9}" type="pres">
      <dgm:prSet presAssocID="{DE83D408-3CFF-47F9-BDFA-5000538ABE1E}" presName="bgRect" presStyleLbl="bgShp" presStyleIdx="1" presStyleCnt="3"/>
      <dgm:spPr/>
    </dgm:pt>
    <dgm:pt modelId="{183AD132-9AD3-44E5-9C83-8E15EFAF86BE}" type="pres">
      <dgm:prSet presAssocID="{DE83D408-3CFF-47F9-BDFA-5000538ABE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E80BEA3-A332-4598-B70E-729782EFE93E}" type="pres">
      <dgm:prSet presAssocID="{DE83D408-3CFF-47F9-BDFA-5000538ABE1E}" presName="spaceRect" presStyleCnt="0"/>
      <dgm:spPr/>
    </dgm:pt>
    <dgm:pt modelId="{A8C39FB3-9C5E-4F06-8230-B7FAE98DC854}" type="pres">
      <dgm:prSet presAssocID="{DE83D408-3CFF-47F9-BDFA-5000538ABE1E}" presName="parTx" presStyleLbl="revTx" presStyleIdx="1" presStyleCnt="3">
        <dgm:presLayoutVars>
          <dgm:chMax val="0"/>
          <dgm:chPref val="0"/>
        </dgm:presLayoutVars>
      </dgm:prSet>
      <dgm:spPr/>
    </dgm:pt>
    <dgm:pt modelId="{36175240-9DBB-491F-9F38-24B58203F7A3}" type="pres">
      <dgm:prSet presAssocID="{45636C04-C938-421A-B41D-7A37321C29DD}" presName="sibTrans" presStyleCnt="0"/>
      <dgm:spPr/>
    </dgm:pt>
    <dgm:pt modelId="{2F61FA14-613A-4E9E-8CF3-5B9E7106BCA6}" type="pres">
      <dgm:prSet presAssocID="{818349B7-75B5-4FDD-9EAB-9578963C0CA4}" presName="compNode" presStyleCnt="0"/>
      <dgm:spPr/>
    </dgm:pt>
    <dgm:pt modelId="{3B41A1A2-0BF5-4FD6-800C-B092B50D42A0}" type="pres">
      <dgm:prSet presAssocID="{818349B7-75B5-4FDD-9EAB-9578963C0CA4}" presName="bgRect" presStyleLbl="bgShp" presStyleIdx="2" presStyleCnt="3"/>
      <dgm:spPr/>
    </dgm:pt>
    <dgm:pt modelId="{10E6F3D5-96D5-44A1-A922-2E3C64543BC8}" type="pres">
      <dgm:prSet presAssocID="{818349B7-75B5-4FDD-9EAB-9578963C0C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87654A3-6C96-4601-87AE-6BB9505A20C2}" type="pres">
      <dgm:prSet presAssocID="{818349B7-75B5-4FDD-9EAB-9578963C0CA4}" presName="spaceRect" presStyleCnt="0"/>
      <dgm:spPr/>
    </dgm:pt>
    <dgm:pt modelId="{1464F0C2-D622-4BE1-906D-35FE0B5D1F9B}" type="pres">
      <dgm:prSet presAssocID="{818349B7-75B5-4FDD-9EAB-9578963C0C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A7E105-BC5B-403C-A0DE-A5264BF44780}" type="presOf" srcId="{818349B7-75B5-4FDD-9EAB-9578963C0CA4}" destId="{1464F0C2-D622-4BE1-906D-35FE0B5D1F9B}" srcOrd="0" destOrd="0" presId="urn:microsoft.com/office/officeart/2018/2/layout/IconVerticalSolidList"/>
    <dgm:cxn modelId="{7481072A-A720-4174-A015-6186C6ABF97A}" type="presOf" srcId="{6ECC61B4-4901-453D-AC2C-5F28894F52AB}" destId="{E2A81BA6-A099-40A9-8943-97B04AB025C1}" srcOrd="0" destOrd="0" presId="urn:microsoft.com/office/officeart/2018/2/layout/IconVerticalSolidList"/>
    <dgm:cxn modelId="{A9AF7739-0884-48EE-B58E-7FB66A4BE022}" srcId="{6ECC61B4-4901-453D-AC2C-5F28894F52AB}" destId="{DE83D408-3CFF-47F9-BDFA-5000538ABE1E}" srcOrd="1" destOrd="0" parTransId="{F38BA4C4-298F-44E2-9688-9005AF95C0DC}" sibTransId="{45636C04-C938-421A-B41D-7A37321C29DD}"/>
    <dgm:cxn modelId="{FD645C5D-E7E6-4106-A218-64F3184B19D3}" type="presOf" srcId="{EE05DC83-2069-4539-B275-6BD687B43FB3}" destId="{0288A89D-07C9-49F7-8CE3-8BA1D7E7D35A}" srcOrd="0" destOrd="0" presId="urn:microsoft.com/office/officeart/2018/2/layout/IconVerticalSolidList"/>
    <dgm:cxn modelId="{D070747F-09E2-464A-80AF-EE424A60C891}" srcId="{6ECC61B4-4901-453D-AC2C-5F28894F52AB}" destId="{818349B7-75B5-4FDD-9EAB-9578963C0CA4}" srcOrd="2" destOrd="0" parTransId="{20390928-DA65-4B87-88BF-2F153A7AC50E}" sibTransId="{A5CDC2BE-47AA-42EF-8108-7540F9FACEB6}"/>
    <dgm:cxn modelId="{687378D5-A92A-4E3D-B697-ACCCCD113AF2}" srcId="{6ECC61B4-4901-453D-AC2C-5F28894F52AB}" destId="{EE05DC83-2069-4539-B275-6BD687B43FB3}" srcOrd="0" destOrd="0" parTransId="{1757E777-C590-4E91-8555-96A5F01B7EDA}" sibTransId="{8D9F37A7-2213-4BAC-9301-3D8BA6C9E467}"/>
    <dgm:cxn modelId="{6BF3C4E8-C1E1-457D-A154-6A71BBF5E8CF}" type="presOf" srcId="{DE83D408-3CFF-47F9-BDFA-5000538ABE1E}" destId="{A8C39FB3-9C5E-4F06-8230-B7FAE98DC854}" srcOrd="0" destOrd="0" presId="urn:microsoft.com/office/officeart/2018/2/layout/IconVerticalSolidList"/>
    <dgm:cxn modelId="{596342A5-51C2-470A-8E28-C5979267BB4D}" type="presParOf" srcId="{E2A81BA6-A099-40A9-8943-97B04AB025C1}" destId="{064CC6CF-A8D1-45AB-A00B-626A73AF307C}" srcOrd="0" destOrd="0" presId="urn:microsoft.com/office/officeart/2018/2/layout/IconVerticalSolidList"/>
    <dgm:cxn modelId="{15B7C494-D3E3-4774-8802-0BDF8B77997A}" type="presParOf" srcId="{064CC6CF-A8D1-45AB-A00B-626A73AF307C}" destId="{6FAFD776-BAA3-4B1D-A891-4B047FB8BC55}" srcOrd="0" destOrd="0" presId="urn:microsoft.com/office/officeart/2018/2/layout/IconVerticalSolidList"/>
    <dgm:cxn modelId="{F70C06EF-6AE0-4CA2-AC8C-CF6C2980D881}" type="presParOf" srcId="{064CC6CF-A8D1-45AB-A00B-626A73AF307C}" destId="{7F6FDC82-F6E7-4B71-8A41-7722E8F1DFE9}" srcOrd="1" destOrd="0" presId="urn:microsoft.com/office/officeart/2018/2/layout/IconVerticalSolidList"/>
    <dgm:cxn modelId="{2AC664CE-0958-4A61-A69F-67316C4FDA83}" type="presParOf" srcId="{064CC6CF-A8D1-45AB-A00B-626A73AF307C}" destId="{1B42EEBD-E9A1-43CB-9A00-2933AABF85C0}" srcOrd="2" destOrd="0" presId="urn:microsoft.com/office/officeart/2018/2/layout/IconVerticalSolidList"/>
    <dgm:cxn modelId="{DA112AC2-743D-4702-B3CC-8BD6CFBD7CEF}" type="presParOf" srcId="{064CC6CF-A8D1-45AB-A00B-626A73AF307C}" destId="{0288A89D-07C9-49F7-8CE3-8BA1D7E7D35A}" srcOrd="3" destOrd="0" presId="urn:microsoft.com/office/officeart/2018/2/layout/IconVerticalSolidList"/>
    <dgm:cxn modelId="{2ACC2185-0A93-46B2-A71A-D8071CFF3AC0}" type="presParOf" srcId="{E2A81BA6-A099-40A9-8943-97B04AB025C1}" destId="{3A6E8485-C05A-4EFA-BADD-43B448ADD000}" srcOrd="1" destOrd="0" presId="urn:microsoft.com/office/officeart/2018/2/layout/IconVerticalSolidList"/>
    <dgm:cxn modelId="{33468A44-5000-4C61-B2D2-42E679182E7F}" type="presParOf" srcId="{E2A81BA6-A099-40A9-8943-97B04AB025C1}" destId="{A45606FA-4CB2-4099-B139-15436275F400}" srcOrd="2" destOrd="0" presId="urn:microsoft.com/office/officeart/2018/2/layout/IconVerticalSolidList"/>
    <dgm:cxn modelId="{19D355FA-0730-4450-9B55-2E64760A3FF6}" type="presParOf" srcId="{A45606FA-4CB2-4099-B139-15436275F400}" destId="{7678A711-F372-4806-9A27-42F777B528F9}" srcOrd="0" destOrd="0" presId="urn:microsoft.com/office/officeart/2018/2/layout/IconVerticalSolidList"/>
    <dgm:cxn modelId="{ACBBEF5A-6986-4C4E-8FFE-F58DFD7AC3CF}" type="presParOf" srcId="{A45606FA-4CB2-4099-B139-15436275F400}" destId="{183AD132-9AD3-44E5-9C83-8E15EFAF86BE}" srcOrd="1" destOrd="0" presId="urn:microsoft.com/office/officeart/2018/2/layout/IconVerticalSolidList"/>
    <dgm:cxn modelId="{063E0A16-5E2E-4D25-AADE-76178FE5F26E}" type="presParOf" srcId="{A45606FA-4CB2-4099-B139-15436275F400}" destId="{3E80BEA3-A332-4598-B70E-729782EFE93E}" srcOrd="2" destOrd="0" presId="urn:microsoft.com/office/officeart/2018/2/layout/IconVerticalSolidList"/>
    <dgm:cxn modelId="{2B7468F0-33FB-40DB-8D80-95735D5D2761}" type="presParOf" srcId="{A45606FA-4CB2-4099-B139-15436275F400}" destId="{A8C39FB3-9C5E-4F06-8230-B7FAE98DC854}" srcOrd="3" destOrd="0" presId="urn:microsoft.com/office/officeart/2018/2/layout/IconVerticalSolidList"/>
    <dgm:cxn modelId="{7A4E0FAF-A6C7-4942-B3F1-CCA1FCB63239}" type="presParOf" srcId="{E2A81BA6-A099-40A9-8943-97B04AB025C1}" destId="{36175240-9DBB-491F-9F38-24B58203F7A3}" srcOrd="3" destOrd="0" presId="urn:microsoft.com/office/officeart/2018/2/layout/IconVerticalSolidList"/>
    <dgm:cxn modelId="{EF9DEE48-42EF-4FBF-9071-AA3722F738F2}" type="presParOf" srcId="{E2A81BA6-A099-40A9-8943-97B04AB025C1}" destId="{2F61FA14-613A-4E9E-8CF3-5B9E7106BCA6}" srcOrd="4" destOrd="0" presId="urn:microsoft.com/office/officeart/2018/2/layout/IconVerticalSolidList"/>
    <dgm:cxn modelId="{F56BFAC4-E1C8-4480-A777-14AEBEA6BB2F}" type="presParOf" srcId="{2F61FA14-613A-4E9E-8CF3-5B9E7106BCA6}" destId="{3B41A1A2-0BF5-4FD6-800C-B092B50D42A0}" srcOrd="0" destOrd="0" presId="urn:microsoft.com/office/officeart/2018/2/layout/IconVerticalSolidList"/>
    <dgm:cxn modelId="{096F1D48-02E2-40DB-A5D6-B30E56275D53}" type="presParOf" srcId="{2F61FA14-613A-4E9E-8CF3-5B9E7106BCA6}" destId="{10E6F3D5-96D5-44A1-A922-2E3C64543BC8}" srcOrd="1" destOrd="0" presId="urn:microsoft.com/office/officeart/2018/2/layout/IconVerticalSolidList"/>
    <dgm:cxn modelId="{9A30A4C2-92A0-4DB6-8DC9-76F88A87C92F}" type="presParOf" srcId="{2F61FA14-613A-4E9E-8CF3-5B9E7106BCA6}" destId="{887654A3-6C96-4601-87AE-6BB9505A20C2}" srcOrd="2" destOrd="0" presId="urn:microsoft.com/office/officeart/2018/2/layout/IconVerticalSolidList"/>
    <dgm:cxn modelId="{70FECE61-7105-4D82-8070-6C64C4ECEB3F}" type="presParOf" srcId="{2F61FA14-613A-4E9E-8CF3-5B9E7106BCA6}" destId="{1464F0C2-D622-4BE1-906D-35FE0B5D1F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3AD54B-2DD0-41FA-8960-0DF5F2EC40B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CF4C0A-C63E-4407-9F2B-EB7780EE07A2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88DEB55-E502-4E2F-AE5E-0D4CBCD0A26E}" type="sibTrans" cxnId="{4D62D992-3170-47DE-937B-FEF193547985}">
      <dgm:prSet/>
      <dgm:spPr/>
      <dgm:t>
        <a:bodyPr/>
        <a:lstStyle/>
        <a:p>
          <a:endParaRPr lang="en-US"/>
        </a:p>
      </dgm:t>
    </dgm:pt>
    <dgm:pt modelId="{0095549B-4503-4657-A426-49167891F69E}" type="parTrans" cxnId="{4D62D992-3170-47DE-937B-FEF193547985}">
      <dgm:prSet/>
      <dgm:spPr/>
      <dgm:t>
        <a:bodyPr/>
        <a:lstStyle/>
        <a:p>
          <a:endParaRPr lang="en-US"/>
        </a:p>
      </dgm:t>
    </dgm:pt>
    <dgm:pt modelId="{52AA5CBD-38CC-4EEF-92ED-8AF08AFC2345}" type="pres">
      <dgm:prSet presAssocID="{203AD54B-2DD0-41FA-8960-0DF5F2EC40BD}" presName="Name0" presStyleCnt="0">
        <dgm:presLayoutVars>
          <dgm:chMax val="4"/>
          <dgm:resizeHandles val="exact"/>
        </dgm:presLayoutVars>
      </dgm:prSet>
      <dgm:spPr/>
    </dgm:pt>
    <dgm:pt modelId="{85FE10FB-7EDF-4CD3-907A-8A73B76CAAB5}" type="pres">
      <dgm:prSet presAssocID="{203AD54B-2DD0-41FA-8960-0DF5F2EC40BD}" presName="ellipse" presStyleLbl="trBgShp" presStyleIdx="0" presStyleCnt="1" custAng="16200000" custLinFactNeighborX="-21510" custLinFactNeighborY="62483"/>
      <dgm:spPr/>
    </dgm:pt>
    <dgm:pt modelId="{BFF2F814-1561-4D9D-82EB-D7915FE5CAF9}" type="pres">
      <dgm:prSet presAssocID="{203AD54B-2DD0-41FA-8960-0DF5F2EC40BD}" presName="arrow1" presStyleLbl="fgShp" presStyleIdx="0" presStyleCnt="1" custAng="16200000" custScaleX="231990" custScaleY="361645" custLinFactX="200000" custLinFactY="-200000" custLinFactNeighborX="201080" custLinFactNeighborY="-213772"/>
      <dgm:spPr/>
    </dgm:pt>
    <dgm:pt modelId="{F881B7C1-1568-4965-AAC0-514FB9699A74}" type="pres">
      <dgm:prSet presAssocID="{203AD54B-2DD0-41FA-8960-0DF5F2EC40BD}" presName="rectangle" presStyleLbl="revTx" presStyleIdx="0" presStyleCnt="1" custAng="0">
        <dgm:presLayoutVars>
          <dgm:bulletEnabled val="1"/>
        </dgm:presLayoutVars>
      </dgm:prSet>
      <dgm:spPr/>
    </dgm:pt>
    <dgm:pt modelId="{DF842354-861B-4DAB-B86C-BCA2C76F71A9}" type="pres">
      <dgm:prSet presAssocID="{203AD54B-2DD0-41FA-8960-0DF5F2EC40BD}" presName="funnel" presStyleLbl="trAlignAcc1" presStyleIdx="0" presStyleCnt="1" custAng="16200000"/>
      <dgm:spPr/>
    </dgm:pt>
  </dgm:ptLst>
  <dgm:cxnLst>
    <dgm:cxn modelId="{664F2622-CDF4-4464-9A72-654F99881D9D}" type="presOf" srcId="{CDCF4C0A-C63E-4407-9F2B-EB7780EE07A2}" destId="{F881B7C1-1568-4965-AAC0-514FB9699A74}" srcOrd="0" destOrd="0" presId="urn:microsoft.com/office/officeart/2005/8/layout/funnel1"/>
    <dgm:cxn modelId="{4D62D992-3170-47DE-937B-FEF193547985}" srcId="{203AD54B-2DD0-41FA-8960-0DF5F2EC40BD}" destId="{CDCF4C0A-C63E-4407-9F2B-EB7780EE07A2}" srcOrd="0" destOrd="0" parTransId="{0095549B-4503-4657-A426-49167891F69E}" sibTransId="{788DEB55-E502-4E2F-AE5E-0D4CBCD0A26E}"/>
    <dgm:cxn modelId="{7031B2DF-9D9C-4F8E-8F58-D5C9F676D9E9}" type="presOf" srcId="{203AD54B-2DD0-41FA-8960-0DF5F2EC40BD}" destId="{52AA5CBD-38CC-4EEF-92ED-8AF08AFC2345}" srcOrd="0" destOrd="0" presId="urn:microsoft.com/office/officeart/2005/8/layout/funnel1"/>
    <dgm:cxn modelId="{E11B325D-A2F8-4756-8052-694C6CD7E2CA}" type="presParOf" srcId="{52AA5CBD-38CC-4EEF-92ED-8AF08AFC2345}" destId="{85FE10FB-7EDF-4CD3-907A-8A73B76CAAB5}" srcOrd="0" destOrd="0" presId="urn:microsoft.com/office/officeart/2005/8/layout/funnel1"/>
    <dgm:cxn modelId="{EAFC7E8B-7A04-4FF3-B66E-14B0757A3498}" type="presParOf" srcId="{52AA5CBD-38CC-4EEF-92ED-8AF08AFC2345}" destId="{BFF2F814-1561-4D9D-82EB-D7915FE5CAF9}" srcOrd="1" destOrd="0" presId="urn:microsoft.com/office/officeart/2005/8/layout/funnel1"/>
    <dgm:cxn modelId="{25C8DAE4-6215-4977-9123-78CBAF0B97F3}" type="presParOf" srcId="{52AA5CBD-38CC-4EEF-92ED-8AF08AFC2345}" destId="{F881B7C1-1568-4965-AAC0-514FB9699A74}" srcOrd="2" destOrd="0" presId="urn:microsoft.com/office/officeart/2005/8/layout/funnel1"/>
    <dgm:cxn modelId="{772CECD0-C59F-4B10-99AB-B8B5C4854D0A}" type="presParOf" srcId="{52AA5CBD-38CC-4EEF-92ED-8AF08AFC2345}" destId="{DF842354-861B-4DAB-B86C-BCA2C76F71A9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B9EAC-7643-4519-9EB4-29E89A93F400}">
      <dsp:nvSpPr>
        <dsp:cNvPr id="0" name=""/>
        <dsp:cNvSpPr/>
      </dsp:nvSpPr>
      <dsp:spPr>
        <a:xfrm>
          <a:off x="0" y="88070"/>
          <a:ext cx="6513603" cy="10740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Automatically generate and deploy Docker image</a:t>
          </a:r>
        </a:p>
      </dsp:txBody>
      <dsp:txXfrm>
        <a:off x="52431" y="140501"/>
        <a:ext cx="6408741" cy="969198"/>
      </dsp:txXfrm>
    </dsp:sp>
    <dsp:sp modelId="{BCC9212A-49B1-495F-91C6-6ED306B0E421}">
      <dsp:nvSpPr>
        <dsp:cNvPr id="0" name=""/>
        <dsp:cNvSpPr/>
      </dsp:nvSpPr>
      <dsp:spPr>
        <a:xfrm>
          <a:off x="0" y="1162130"/>
          <a:ext cx="6513603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Maintain history of images as convenient backup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Easy to troubleshoot – pull docker image and test locally</a:t>
          </a:r>
        </a:p>
      </dsp:txBody>
      <dsp:txXfrm>
        <a:off x="0" y="1162130"/>
        <a:ext cx="6513603" cy="1033964"/>
      </dsp:txXfrm>
    </dsp:sp>
    <dsp:sp modelId="{FBCA9026-7BB3-47E1-B074-83F99C8AB5EC}">
      <dsp:nvSpPr>
        <dsp:cNvPr id="0" name=""/>
        <dsp:cNvSpPr/>
      </dsp:nvSpPr>
      <dsp:spPr>
        <a:xfrm>
          <a:off x="0" y="2196095"/>
          <a:ext cx="6513603" cy="107406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Variety of possible targets to deploy to</a:t>
          </a:r>
        </a:p>
      </dsp:txBody>
      <dsp:txXfrm>
        <a:off x="52431" y="2248526"/>
        <a:ext cx="6408741" cy="969198"/>
      </dsp:txXfrm>
    </dsp:sp>
    <dsp:sp modelId="{22AA1B29-7277-47BE-A24C-9949C3C19670}">
      <dsp:nvSpPr>
        <dsp:cNvPr id="0" name=""/>
        <dsp:cNvSpPr/>
      </dsp:nvSpPr>
      <dsp:spPr>
        <a:xfrm>
          <a:off x="0" y="3270155"/>
          <a:ext cx="6513603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Local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Azure-hosted Linux VM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Azure Container Instance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Azure Kubernetes Service</a:t>
          </a:r>
        </a:p>
      </dsp:txBody>
      <dsp:txXfrm>
        <a:off x="0" y="3270155"/>
        <a:ext cx="6513603" cy="1453140"/>
      </dsp:txXfrm>
    </dsp:sp>
    <dsp:sp modelId="{6B6E6F17-7F7D-49F0-824B-5AB2024C3771}">
      <dsp:nvSpPr>
        <dsp:cNvPr id="0" name=""/>
        <dsp:cNvSpPr/>
      </dsp:nvSpPr>
      <dsp:spPr>
        <a:xfrm>
          <a:off x="0" y="4723295"/>
          <a:ext cx="6513603" cy="10740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Spec host machine as needed from list of azure SKUs</a:t>
          </a:r>
        </a:p>
      </dsp:txBody>
      <dsp:txXfrm>
        <a:off x="52431" y="4775726"/>
        <a:ext cx="6408741" cy="9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EA71F-B6F5-4F25-A9C0-E8EFAE6A38F2}">
      <dsp:nvSpPr>
        <dsp:cNvPr id="0" name=""/>
        <dsp:cNvSpPr/>
      </dsp:nvSpPr>
      <dsp:spPr>
        <a:xfrm>
          <a:off x="0" y="649512"/>
          <a:ext cx="6513603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Automate model retraining cycle</a:t>
          </a:r>
        </a:p>
      </dsp:txBody>
      <dsp:txXfrm>
        <a:off x="59399" y="708911"/>
        <a:ext cx="6394805" cy="1098002"/>
      </dsp:txXfrm>
    </dsp:sp>
    <dsp:sp modelId="{1C021A86-2936-48AA-87BA-97F3638AB98D}">
      <dsp:nvSpPr>
        <dsp:cNvPr id="0" name=""/>
        <dsp:cNvSpPr/>
      </dsp:nvSpPr>
      <dsp:spPr>
        <a:xfrm>
          <a:off x="0" y="1866313"/>
          <a:ext cx="651360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Programmatically replace model under registered name</a:t>
          </a:r>
        </a:p>
      </dsp:txBody>
      <dsp:txXfrm>
        <a:off x="0" y="1866313"/>
        <a:ext cx="6513603" cy="1076400"/>
      </dsp:txXfrm>
    </dsp:sp>
    <dsp:sp modelId="{399E8B9E-F011-426E-99B3-A57D718FEFAF}">
      <dsp:nvSpPr>
        <dsp:cNvPr id="0" name=""/>
        <dsp:cNvSpPr/>
      </dsp:nvSpPr>
      <dsp:spPr>
        <a:xfrm>
          <a:off x="0" y="2942713"/>
          <a:ext cx="6513603" cy="1216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Auto-scale number of agents</a:t>
          </a:r>
        </a:p>
      </dsp:txBody>
      <dsp:txXfrm>
        <a:off x="59399" y="3002112"/>
        <a:ext cx="6394805" cy="1098002"/>
      </dsp:txXfrm>
    </dsp:sp>
    <dsp:sp modelId="{A508C6E6-7245-4DF2-A0F0-484AE59E5CFD}">
      <dsp:nvSpPr>
        <dsp:cNvPr id="0" name=""/>
        <dsp:cNvSpPr/>
      </dsp:nvSpPr>
      <dsp:spPr>
        <a:xfrm>
          <a:off x="0" y="4159513"/>
          <a:ext cx="651360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hlinkClick xmlns:r="http://schemas.openxmlformats.org/officeDocument/2006/relationships" r:id="rId1"/>
            </a:rPr>
            <a:t>https://docs.microsoft.com/en-us/azure/machine-learning/desktop-workbench/how-to-scale-clusters</a:t>
          </a:r>
          <a:endParaRPr lang="en-US" sz="2400" kern="1200" dirty="0"/>
        </a:p>
      </dsp:txBody>
      <dsp:txXfrm>
        <a:off x="0" y="4159513"/>
        <a:ext cx="6513603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A8E6B-9811-49FE-BD4C-FB6FF5B2D6B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0A77A0-EC37-4B19-AB98-AA1F4F2EBBA5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D75182-D9D6-4090-9D7D-1C74028336C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Multiclass classification – 200 outputs and growing</a:t>
          </a:r>
        </a:p>
      </dsp:txBody>
      <dsp:txXfrm>
        <a:off x="1941716" y="718"/>
        <a:ext cx="4571887" cy="1681139"/>
      </dsp:txXfrm>
    </dsp:sp>
    <dsp:sp modelId="{9D65F39A-9FB6-4032-917B-6CD70512AEE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CAD17E-3D41-4C93-9C89-2FC55D234D8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1B7C03-75E5-4349-A394-84C80B82DEE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One-vs-All models yield best CV results</a:t>
          </a:r>
        </a:p>
      </dsp:txBody>
      <dsp:txXfrm>
        <a:off x="1941716" y="2102143"/>
        <a:ext cx="4571887" cy="1681139"/>
      </dsp:txXfrm>
    </dsp:sp>
    <dsp:sp modelId="{0B417F5C-078A-4BF7-8A6E-BE2F7501AF8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9895A2-7BAA-4AAC-B1F4-A7E1F3A68E3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672053-73A0-4FBB-99C0-1F4A5C6D077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Each class adds ~10-12ms of prediction time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FD776-BAA3-4B1D-A891-4B047FB8BC55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6FDC82-F6E7-4B71-8A41-7722E8F1DFE9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88A89D-07C9-49F7-8CE3-8BA1D7E7D35A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Conflicting requirements for speed and model performance</a:t>
          </a:r>
        </a:p>
      </dsp:txBody>
      <dsp:txXfrm>
        <a:off x="1941716" y="718"/>
        <a:ext cx="4571887" cy="1681139"/>
      </dsp:txXfrm>
    </dsp:sp>
    <dsp:sp modelId="{7678A711-F372-4806-9A27-42F777B528F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3AD132-9AD3-44E5-9C83-8E15EFAF86BE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C39FB3-9C5E-4F06-8230-B7FAE98DC85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model complexity can improve perf, but slows compute</a:t>
          </a:r>
        </a:p>
      </dsp:txBody>
      <dsp:txXfrm>
        <a:off x="1941716" y="2102143"/>
        <a:ext cx="4571887" cy="1681139"/>
      </dsp:txXfrm>
    </dsp:sp>
    <dsp:sp modelId="{3B41A1A2-0BF5-4FD6-800C-B092B50D42A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E6F3D5-96D5-44A1-A922-2E3C64543BC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64F0C2-D622-4BE1-906D-35FE0B5D1F9B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Slower compute negative impacts KPIs</a:t>
          </a:r>
        </a:p>
      </dsp:txBody>
      <dsp:txXfrm>
        <a:off x="1941716" y="4203567"/>
        <a:ext cx="4571887" cy="168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E10FB-7EDF-4CD3-907A-8A73B76CAAB5}">
      <dsp:nvSpPr>
        <dsp:cNvPr id="0" name=""/>
        <dsp:cNvSpPr/>
      </dsp:nvSpPr>
      <dsp:spPr>
        <a:xfrm rot="16200000">
          <a:off x="468422" y="312481"/>
          <a:ext cx="1168667" cy="40586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2F814-1561-4D9D-82EB-D7915FE5CAF9}">
      <dsp:nvSpPr>
        <dsp:cNvPr id="0" name=""/>
        <dsp:cNvSpPr/>
      </dsp:nvSpPr>
      <dsp:spPr>
        <a:xfrm rot="16200000">
          <a:off x="1951625" y="263311"/>
          <a:ext cx="525424" cy="52420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1B7C1-1568-4965-AAC0-514FB9699A74}">
      <dsp:nvSpPr>
        <dsp:cNvPr id="0" name=""/>
        <dsp:cNvSpPr/>
      </dsp:nvSpPr>
      <dsp:spPr>
        <a:xfrm>
          <a:off x="762382" y="1168667"/>
          <a:ext cx="1087132" cy="271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</a:t>
          </a:r>
        </a:p>
      </dsp:txBody>
      <dsp:txXfrm>
        <a:off x="762382" y="1168667"/>
        <a:ext cx="1087132" cy="271783"/>
      </dsp:txXfrm>
    </dsp:sp>
    <dsp:sp modelId="{DF842354-861B-4DAB-B86C-BCA2C76F71A9}">
      <dsp:nvSpPr>
        <dsp:cNvPr id="0" name=""/>
        <dsp:cNvSpPr/>
      </dsp:nvSpPr>
      <dsp:spPr>
        <a:xfrm rot="16200000">
          <a:off x="671787" y="9059"/>
          <a:ext cx="1268321" cy="101465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9875-538B-400A-A34B-94A71661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7B87E-5DDB-4A16-9C52-114FE3B1D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AC23-011B-4C88-84D9-86254700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DAEC-0E5E-422E-AA39-1F658AF6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8D22-C5A7-4E6D-B17C-31946145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A54D-05FB-4DEE-A52D-472E1393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5A1D7-3C5C-42EC-A2E3-98DC47284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4A6B-06A5-47ED-B561-08F66A85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0CB6-F49C-440F-857E-2E109872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1622-687A-4819-B0D2-BD151578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0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95828-7199-4435-AFF2-8154BFA5C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171DD-BFB1-4799-8F7A-77E485311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7BCA0-6173-4E09-A6A0-DDBDE871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97075-F1F0-4AAF-95C5-7C5DE71C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C74B-8396-4BCF-AFF7-1DA0B01E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21CC-749E-449F-82D3-1D2333E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81FD7-AB4D-4F4A-828A-20E43E81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6B4E9-B22A-4757-9D8A-9BF56812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D457-6A72-4342-BEE8-A8E51CAA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61C2-E650-4963-8F07-F87DB66A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4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10E9-1C4E-4E29-BFBC-8D1DCDDA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64094-3A73-49A9-B02B-FC90D920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9A91-F951-4A6F-89E6-B7B1B408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1F3B-E662-4280-B63A-6D95D852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85F1-9355-4F18-88A4-0735AF77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230A-8987-4EA5-AE08-A2D264FE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A285-EEEB-4A39-8B05-E27F011D8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3B88E-70F7-425C-A501-6084DA96C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BA42-D0E8-417C-A6F6-F2D86329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C0B43-B60B-49D6-B87F-0CCF3A99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DDF60-3AA1-415B-86F2-54F9BA52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A868-77F2-4E52-98F1-AEE282DA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25904-6C7C-402D-B1ED-EB4722D8A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AF769-976A-46E1-B494-20D239A2F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28A34-CAB5-4FDB-949A-51CD02C4D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FF283-DA22-4114-89A2-897FBBEFE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AB423-ADA3-4618-9EB1-3F77456D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78358-0FD4-4BD9-B60A-489FDBBD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6A350-E4ED-4BE9-889C-9AA6D63A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2106-729E-4D91-A8FA-3CA35E7B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5E4B0-EEAB-4897-9D1C-14CD051F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964E1-FD61-411C-9D0B-F4DC49A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F6336-CEDE-42FA-AE58-BFED4442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8E231-3C46-4473-BCFF-85336CA3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F8E3C-D6B2-4925-A2A9-52E25C1A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B04B2-7751-4E5B-AC9C-15ECC914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A418-3872-4FB1-8BF5-88DEC845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EBE5-12A8-4CC5-8BBD-55E1DC92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53B68-769B-4773-9465-EC4FAC72F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97EF-102E-4949-A7F6-E8F4A0BD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DE855-6C6D-4875-8D18-BC861F58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45403-C3C5-493D-873C-6447AF11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5950-17A2-4E33-9EE0-7047F57D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B0380-17B3-46E5-84BA-599557188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BC0B2-8C99-4E26-AEC6-FFD3CCF3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5056-7580-4E9B-9B63-4BDCD63D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DA01E-2271-4E5F-947A-DCD3EDA5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A8482-4A77-4875-BC0B-13190107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2CB36-DDE2-4647-BF6A-AA2B14E0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7EE31-C8B3-4916-B993-29DC469E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999-F0F8-4126-BCC3-3039501A6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A58E-6E53-4D55-A1A6-5877FAB661D2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EED9-39F1-4BBE-9387-3E257BBE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C33D-3231-4F50-B2C5-EA61C5757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0A00-FAA4-4AC3-B6E0-A0E1513CF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EC64D-DD4D-479D-A5AB-1C3F4EE32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10011831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Deploying Services Through </a:t>
            </a:r>
            <a:r>
              <a:rPr lang="en-US" dirty="0" err="1">
                <a:solidFill>
                  <a:srgbClr val="FFFFFF"/>
                </a:solidFill>
              </a:rPr>
              <a:t>AzureML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33F62-98D6-4EC8-8360-46BC1F5D9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4843002"/>
            <a:ext cx="5433479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1B1B1B"/>
                </a:solidFill>
              </a:rPr>
              <a:t>Nishant Velagapudi</a:t>
            </a:r>
          </a:p>
          <a:p>
            <a:pPr algn="l"/>
            <a:r>
              <a:rPr lang="en-US">
                <a:solidFill>
                  <a:srgbClr val="1B1B1B"/>
                </a:solidFill>
              </a:rPr>
              <a:t>W251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C6540167-C767-48A3-A880-1C70FC2E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60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5F974-6019-435F-B0E9-1BB678A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AzureML</a:t>
            </a:r>
            <a:r>
              <a:rPr lang="en-US" dirty="0">
                <a:solidFill>
                  <a:srgbClr val="FFFFFF"/>
                </a:solidFill>
              </a:rPr>
              <a:t> Capabilities</a:t>
            </a:r>
          </a:p>
        </p:txBody>
      </p:sp>
      <p:pic>
        <p:nvPicPr>
          <p:cNvPr id="7" name="Picture 2" descr="Azure Machine Learning Service architecture and workflow">
            <a:extLst>
              <a:ext uri="{FF2B5EF4-FFF2-40B4-BE49-F238E27FC236}">
                <a16:creationId xmlns:a16="http://schemas.microsoft.com/office/drawing/2014/main" id="{3373F00E-F6F7-4D4C-AEBA-43841346B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68" y="1197522"/>
            <a:ext cx="6553545" cy="447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85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5F974-6019-435F-B0E9-1BB678A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363974" cy="109688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211D3F-5F83-4C16-812D-E1590642A2CA}"/>
              </a:ext>
            </a:extLst>
          </p:cNvPr>
          <p:cNvSpPr txBox="1">
            <a:spLocks/>
          </p:cNvSpPr>
          <p:nvPr/>
        </p:nvSpPr>
        <p:spPr>
          <a:xfrm>
            <a:off x="863029" y="2306807"/>
            <a:ext cx="3363974" cy="34156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Local train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Train on local box, upload model/dependencies</a:t>
            </a:r>
          </a:p>
          <a:p>
            <a:r>
              <a:rPr lang="en-US" sz="2000">
                <a:solidFill>
                  <a:schemeClr val="bg1"/>
                </a:solidFill>
              </a:rPr>
              <a:t>Train on remote cluster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Train on remote cluster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Register model on workspace</a:t>
            </a:r>
          </a:p>
          <a:p>
            <a:r>
              <a:rPr lang="en-US" sz="2000">
                <a:solidFill>
                  <a:schemeClr val="bg1"/>
                </a:solidFill>
              </a:rPr>
              <a:t>Auto hyperparameter tuning capabilities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2" descr="widget table">
            <a:extLst>
              <a:ext uri="{FF2B5EF4-FFF2-40B4-BE49-F238E27FC236}">
                <a16:creationId xmlns:a16="http://schemas.microsoft.com/office/drawing/2014/main" id="{218BDF0F-FA3E-430B-9FA0-CDE56C7E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62" y="3658385"/>
            <a:ext cx="6601325" cy="22571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otebook widget">
            <a:extLst>
              <a:ext uri="{FF2B5EF4-FFF2-40B4-BE49-F238E27FC236}">
                <a16:creationId xmlns:a16="http://schemas.microsoft.com/office/drawing/2014/main" id="{0EDAB79D-34E0-42DD-A779-917C58D39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939" y="943908"/>
            <a:ext cx="6284466" cy="22571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03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5F974-6019-435F-B0E9-1BB678A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6FEEBA-8F47-4EA7-ABA7-3D9E2E8C7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4068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98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B0335-1144-4AB0-8FB6-DEC36D03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544F75-5764-4A47-AAAA-4748E5C11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1483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32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B741C-68CB-4054-9B6D-9100D162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Personal Experience: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FC855A-D270-4CEA-9105-4F1FE1365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7441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5F974-6019-435F-B0E9-1BB678A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Scenario Constraints: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C80676-8A97-4B6A-90B0-6963E26E2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2468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176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5F974-6019-435F-B0E9-1BB678A6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332E3BE2-CF50-42E6-BD50-F95BDB0F4B19}"/>
              </a:ext>
            </a:extLst>
          </p:cNvPr>
          <p:cNvSpPr/>
          <p:nvPr/>
        </p:nvSpPr>
        <p:spPr>
          <a:xfrm>
            <a:off x="8668762" y="4560971"/>
            <a:ext cx="972065" cy="116977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955249-F58E-45E7-850C-7597DADB8413}"/>
              </a:ext>
            </a:extLst>
          </p:cNvPr>
          <p:cNvSpPr/>
          <p:nvPr/>
        </p:nvSpPr>
        <p:spPr>
          <a:xfrm>
            <a:off x="8026211" y="501949"/>
            <a:ext cx="2290119" cy="75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Exposed Web Service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E2AA1B-2CE4-4FAF-B4F1-877EDE189413}"/>
              </a:ext>
            </a:extLst>
          </p:cNvPr>
          <p:cNvSpPr/>
          <p:nvPr/>
        </p:nvSpPr>
        <p:spPr>
          <a:xfrm>
            <a:off x="7665804" y="1815799"/>
            <a:ext cx="1470456" cy="75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Service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1EAF14-ABC8-4236-A60F-A7EA9BA62AFC}"/>
              </a:ext>
            </a:extLst>
          </p:cNvPr>
          <p:cNvSpPr/>
          <p:nvPr/>
        </p:nvSpPr>
        <p:spPr>
          <a:xfrm>
            <a:off x="6195348" y="1815799"/>
            <a:ext cx="1470456" cy="75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Service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BEE51E-3560-4462-9EFF-A83C4E4F7568}"/>
              </a:ext>
            </a:extLst>
          </p:cNvPr>
          <p:cNvSpPr/>
          <p:nvPr/>
        </p:nvSpPr>
        <p:spPr>
          <a:xfrm>
            <a:off x="10606716" y="1815799"/>
            <a:ext cx="1470456" cy="75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Service 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506C00-65B1-4BE4-8F7D-396124FED8DE}"/>
              </a:ext>
            </a:extLst>
          </p:cNvPr>
          <p:cNvSpPr/>
          <p:nvPr/>
        </p:nvSpPr>
        <p:spPr>
          <a:xfrm>
            <a:off x="9136260" y="1815799"/>
            <a:ext cx="1470456" cy="757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Service ..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72EE8F-AC07-4D25-BD92-A3F55E885019}"/>
              </a:ext>
            </a:extLst>
          </p:cNvPr>
          <p:cNvCxnSpPr>
            <a:stCxn id="6" idx="4"/>
            <a:endCxn id="9" idx="0"/>
          </p:cNvCxnSpPr>
          <p:nvPr/>
        </p:nvCxnSpPr>
        <p:spPr>
          <a:xfrm flipH="1">
            <a:off x="6930576" y="1259831"/>
            <a:ext cx="2240695" cy="55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50ABEB-D5C4-41AC-B3A2-AE71F9D0D62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8401032" y="1259831"/>
            <a:ext cx="770239" cy="55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546D95-CD26-48B6-B9FB-10E15B286B18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9171271" y="1259831"/>
            <a:ext cx="700217" cy="55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740AF2-6356-4816-A49B-FD7EA010947C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9171271" y="1259831"/>
            <a:ext cx="2170673" cy="55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9C95A-E01C-44A7-AD7D-0F1A1216B984}"/>
              </a:ext>
            </a:extLst>
          </p:cNvPr>
          <p:cNvSpPr/>
          <p:nvPr/>
        </p:nvSpPr>
        <p:spPr>
          <a:xfrm>
            <a:off x="8007670" y="3188385"/>
            <a:ext cx="2290119" cy="75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Class One Vs All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612267-67D8-4FAB-947C-6ACEB1F59DAD}"/>
              </a:ext>
            </a:extLst>
          </p:cNvPr>
          <p:cNvCxnSpPr>
            <a:cxnSpLocks/>
            <a:stCxn id="17" idx="0"/>
            <a:endCxn id="9" idx="4"/>
          </p:cNvCxnSpPr>
          <p:nvPr/>
        </p:nvCxnSpPr>
        <p:spPr>
          <a:xfrm flipH="1" flipV="1">
            <a:off x="6930576" y="2573681"/>
            <a:ext cx="2222154" cy="61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6609B6-D84D-4BFE-88EF-A4BF10D894B8}"/>
              </a:ext>
            </a:extLst>
          </p:cNvPr>
          <p:cNvCxnSpPr>
            <a:cxnSpLocks/>
            <a:stCxn id="17" idx="0"/>
            <a:endCxn id="12" idx="4"/>
          </p:cNvCxnSpPr>
          <p:nvPr/>
        </p:nvCxnSpPr>
        <p:spPr>
          <a:xfrm flipV="1">
            <a:off x="9152730" y="2573681"/>
            <a:ext cx="718758" cy="61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CD32B6-A0EA-4C36-83CC-3B266D244184}"/>
              </a:ext>
            </a:extLst>
          </p:cNvPr>
          <p:cNvCxnSpPr>
            <a:cxnSpLocks/>
            <a:stCxn id="17" idx="0"/>
            <a:endCxn id="8" idx="4"/>
          </p:cNvCxnSpPr>
          <p:nvPr/>
        </p:nvCxnSpPr>
        <p:spPr>
          <a:xfrm flipH="1" flipV="1">
            <a:off x="8401032" y="2573681"/>
            <a:ext cx="751698" cy="61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B8F274-A2C0-4B4C-91C4-A1960BC6B51A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9152730" y="2573681"/>
            <a:ext cx="2189214" cy="61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miley Face 21">
            <a:extLst>
              <a:ext uri="{FF2B5EF4-FFF2-40B4-BE49-F238E27FC236}">
                <a16:creationId xmlns:a16="http://schemas.microsoft.com/office/drawing/2014/main" id="{6F092435-8E0E-4518-B3C9-67D40CFE483B}"/>
              </a:ext>
            </a:extLst>
          </p:cNvPr>
          <p:cNvSpPr/>
          <p:nvPr/>
        </p:nvSpPr>
        <p:spPr>
          <a:xfrm>
            <a:off x="6207340" y="5026408"/>
            <a:ext cx="378941" cy="3871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4C483A10-DC87-4136-9B1E-C17FDA29641C}"/>
              </a:ext>
            </a:extLst>
          </p:cNvPr>
          <p:cNvSpPr/>
          <p:nvPr/>
        </p:nvSpPr>
        <p:spPr>
          <a:xfrm>
            <a:off x="6207339" y="5491845"/>
            <a:ext cx="378941" cy="3871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A4E08BEC-4B83-49CD-9857-1387D2F7EEB2}"/>
              </a:ext>
            </a:extLst>
          </p:cNvPr>
          <p:cNvSpPr/>
          <p:nvPr/>
        </p:nvSpPr>
        <p:spPr>
          <a:xfrm>
            <a:off x="6207338" y="4560971"/>
            <a:ext cx="378941" cy="38717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17E1BC48-62FA-4926-AF4D-DD6F97890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250077"/>
              </p:ext>
            </p:extLst>
          </p:nvPr>
        </p:nvGraphicFramePr>
        <p:xfrm>
          <a:off x="6096000" y="4670639"/>
          <a:ext cx="2611897" cy="144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C78BA9-FE6A-4C6B-94E0-FE27FFF777E3}"/>
              </a:ext>
            </a:extLst>
          </p:cNvPr>
          <p:cNvCxnSpPr>
            <a:stCxn id="5" idx="1"/>
            <a:endCxn id="17" idx="2"/>
          </p:cNvCxnSpPr>
          <p:nvPr/>
        </p:nvCxnSpPr>
        <p:spPr>
          <a:xfrm flipH="1" flipV="1">
            <a:off x="9152730" y="3946267"/>
            <a:ext cx="2065" cy="61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CB2A9F-E4C2-42E3-8AA4-D9E9889C3B0C}"/>
              </a:ext>
            </a:extLst>
          </p:cNvPr>
          <p:cNvSpPr txBox="1"/>
          <p:nvPr/>
        </p:nvSpPr>
        <p:spPr>
          <a:xfrm>
            <a:off x="6096000" y="5993342"/>
            <a:ext cx="357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Partner stakeholders provide and maintain training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1E54F4-DDDF-42A5-BA55-FD50056E8092}"/>
              </a:ext>
            </a:extLst>
          </p:cNvPr>
          <p:cNvSpPr txBox="1"/>
          <p:nvPr/>
        </p:nvSpPr>
        <p:spPr>
          <a:xfrm>
            <a:off x="10105769" y="4822691"/>
            <a:ext cx="208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Retrain all classes with set cadence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54BA5D-7DA3-412F-B5D1-AA7C983CF98F}"/>
              </a:ext>
            </a:extLst>
          </p:cNvPr>
          <p:cNvSpPr txBox="1"/>
          <p:nvPr/>
        </p:nvSpPr>
        <p:spPr>
          <a:xfrm>
            <a:off x="5662462" y="3161545"/>
            <a:ext cx="2388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Algorithmically assign each class to one of n internal services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9ECE5-D10A-4022-94F0-52E19F2D6FC6}"/>
              </a:ext>
            </a:extLst>
          </p:cNvPr>
          <p:cNvSpPr txBox="1"/>
          <p:nvPr/>
        </p:nvSpPr>
        <p:spPr>
          <a:xfrm>
            <a:off x="5042057" y="84610"/>
            <a:ext cx="3402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call time, front-end web service does feature-preprocessing, asynchronously calls n internal services, reduces results</a:t>
            </a:r>
          </a:p>
        </p:txBody>
      </p:sp>
    </p:spTree>
    <p:extLst>
      <p:ext uri="{BB962C8B-B14F-4D97-AF65-F5344CB8AC3E}">
        <p14:creationId xmlns:p14="http://schemas.microsoft.com/office/powerpoint/2010/main" val="109651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234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Deploying Services Through AzureML</vt:lpstr>
      <vt:lpstr>AzureML Capabilities</vt:lpstr>
      <vt:lpstr>Train</vt:lpstr>
      <vt:lpstr>Deploy</vt:lpstr>
      <vt:lpstr>Management</vt:lpstr>
      <vt:lpstr>Personal Experience:</vt:lpstr>
      <vt:lpstr>Scenario Constraints: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Services Through AzureML</dc:title>
  <dc:creator>Nishant Velagapudi</dc:creator>
  <cp:lastModifiedBy>Nishant Velagapudi</cp:lastModifiedBy>
  <cp:revision>6</cp:revision>
  <dcterms:created xsi:type="dcterms:W3CDTF">2018-10-24T21:13:24Z</dcterms:created>
  <dcterms:modified xsi:type="dcterms:W3CDTF">2018-10-29T16:56:22Z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nivelaga@microsoft.com</vt:lpwstr>
  </property>
  <property fmtid="{D5CDD505-2E9C-101B-9397-08002B2CF9AE}" pid="5" name="MSIP_Label_f42aa342-8706-4288-bd11-ebb85995028c_SetDate">
    <vt:lpwstr>2018-10-24T21:43:58.0680237Z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