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77" r:id="rId2"/>
    <p:sldId id="269" r:id="rId3"/>
    <p:sldId id="281" r:id="rId4"/>
    <p:sldId id="293" r:id="rId5"/>
    <p:sldId id="292" r:id="rId6"/>
    <p:sldId id="287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41"/>
    <a:srgbClr val="2A2D34"/>
    <a:srgbClr val="000000"/>
    <a:srgbClr val="0099CC"/>
    <a:srgbClr val="9A9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44"/>
    <p:restoredTop sz="94664"/>
  </p:normalViewPr>
  <p:slideViewPr>
    <p:cSldViewPr snapToGrid="0" snapToObjects="1">
      <p:cViewPr varScale="1">
        <p:scale>
          <a:sx n="211" d="100"/>
          <a:sy n="211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31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7651A-1366-0C47-9F5F-52F0ABD078AE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F8201-0BE3-7648-8A3F-27CD7F652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55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bg>
      <p:bgPr>
        <a:solidFill>
          <a:srgbClr val="00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94904E-A9F1-014F-80FD-8FFD463EBB7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FD1A492-5D0D-DF4F-9B20-85C8AB57CA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C8A3583-4788-744F-8321-9C55BFFD8B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38255" y="2019301"/>
              <a:ext cx="5110499" cy="2260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183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4478-3CF7-4C45-BCA5-982FCBDD31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40001"/>
            <a:ext cx="11171354" cy="94589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Content page title</a:t>
            </a:r>
            <a:br>
              <a:rPr lang="en-US" dirty="0"/>
            </a:br>
            <a:r>
              <a:rPr lang="en-US" dirty="0"/>
              <a:t>in one or two lines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0360B0E5-7942-414F-8939-F99DA83CA1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9750" y="1714500"/>
            <a:ext cx="3514725" cy="4457700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7D2E8929-DE19-594F-9AA6-6CCC7F55A5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8638" y="1714500"/>
            <a:ext cx="3514725" cy="4457700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C10908E2-4152-A44F-8A5E-F3E031033F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90230" y="1714500"/>
            <a:ext cx="3514725" cy="4457700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7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E1D7-AC77-6744-9D4C-E867A9458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40001"/>
            <a:ext cx="11171354" cy="943360"/>
          </a:xfrm>
        </p:spPr>
        <p:txBody>
          <a:bodyPr/>
          <a:lstStyle/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in one or two 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DB4F9B-F559-5747-937F-9B9E549BD5C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9750" y="1727200"/>
            <a:ext cx="548513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6F846A-1B70-944F-B6B9-6E21B411836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29350" y="1727200"/>
            <a:ext cx="548513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9246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rgbClr val="2A2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A45FA9D-AE45-B84C-9229-3E1FBED6F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83275" y="0"/>
            <a:ext cx="6308725" cy="6172200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B82D6D-37EA-594E-AE52-9EE71B1DAA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540001"/>
            <a:ext cx="5141520" cy="945899"/>
          </a:xfrm>
        </p:spPr>
        <p:txBody>
          <a:bodyPr/>
          <a:lstStyle>
            <a:lvl1pPr>
              <a:defRPr sz="3600" baseline="0"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/>
              <a:t>Content page title</a:t>
            </a:r>
            <a:br>
              <a:rPr lang="en-US" dirty="0"/>
            </a:br>
            <a:r>
              <a:rPr lang="en-US" dirty="0"/>
              <a:t>in one or two lines</a:t>
            </a:r>
            <a:endParaRPr lang="en-GB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5A2A270-BDBA-D240-AA61-5A36811881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9750" y="1714500"/>
            <a:ext cx="5141771" cy="445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03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rgbClr val="2A2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82D6D-37EA-594E-AE52-9EE71B1DAA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540001"/>
            <a:ext cx="5141520" cy="945899"/>
          </a:xfrm>
        </p:spPr>
        <p:txBody>
          <a:bodyPr/>
          <a:lstStyle>
            <a:lvl1pPr>
              <a:defRPr sz="3600" baseline="0"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/>
              <a:t>Content page title</a:t>
            </a:r>
            <a:br>
              <a:rPr lang="en-US" dirty="0"/>
            </a:br>
            <a:r>
              <a:rPr lang="en-US" dirty="0"/>
              <a:t>in one or two lines</a:t>
            </a:r>
            <a:endParaRPr lang="en-GB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5A2A270-BDBA-D240-AA61-5A36811881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9750" y="1714500"/>
            <a:ext cx="5141771" cy="445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213A6F-747C-6940-A9A3-C985CC08FBC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22963" y="540000"/>
            <a:ext cx="5811837" cy="5632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112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s">
    <p:bg>
      <p:bgPr>
        <a:solidFill>
          <a:srgbClr val="2A2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82D6D-37EA-594E-AE52-9EE71B1DAA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40001"/>
            <a:ext cx="11168296" cy="940929"/>
          </a:xfrm>
        </p:spPr>
        <p:txBody>
          <a:bodyPr/>
          <a:lstStyle>
            <a:lvl1pPr>
              <a:defRPr sz="3600" baseline="0"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/>
              <a:t>Content page title</a:t>
            </a:r>
            <a:br>
              <a:rPr lang="en-US" dirty="0"/>
            </a:br>
            <a:r>
              <a:rPr lang="en-US" dirty="0"/>
              <a:t>in one or two lines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B933A5-5EE7-E745-8877-53E576058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710914"/>
            <a:ext cx="11168546" cy="446128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61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2A830A9-5B8D-FA4A-89A7-0279FAFCBB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68" y="1"/>
            <a:ext cx="12192000" cy="6117336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F044A-C285-F642-8284-4313D5CA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353631"/>
            <a:ext cx="11171354" cy="42060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32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bg>
      <p:bgPr>
        <a:solidFill>
          <a:srgbClr val="00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8ADB6-2C40-E84F-AC0C-C43175A2D2D7}"/>
              </a:ext>
            </a:extLst>
          </p:cNvPr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B82D6D-37EA-594E-AE52-9EE71B1DAA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2853" y="1388414"/>
            <a:ext cx="9106293" cy="2900782"/>
          </a:xfrm>
        </p:spPr>
        <p:txBody>
          <a:bodyPr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header goes here</a:t>
            </a:r>
            <a:br>
              <a:rPr lang="en-US" dirty="0"/>
            </a:br>
            <a:r>
              <a:rPr lang="en-US" dirty="0"/>
              <a:t>in one or two lines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B1673CC-1E13-5B4D-826C-BEE3F92B5C88}"/>
              </a:ext>
            </a:extLst>
          </p:cNvPr>
          <p:cNvSpPr txBox="1">
            <a:spLocks/>
          </p:cNvSpPr>
          <p:nvPr userDrawn="1"/>
        </p:nvSpPr>
        <p:spPr>
          <a:xfrm>
            <a:off x="409263" y="6411659"/>
            <a:ext cx="374307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100" b="1" i="0" smtClean="0">
                <a:solidFill>
                  <a:schemeClr val="bg1"/>
                </a:solidFill>
                <a:latin typeface="Arial" panose="020B0604020202020204" pitchFamily="34" charset="0"/>
                <a:ea typeface="Roboto Condensed Light" charset="0"/>
                <a:cs typeface="Arial" panose="020B0604020202020204" pitchFamily="34" charset="0"/>
              </a:rPr>
              <a:pPr algn="l"/>
              <a:t>‹#›</a:t>
            </a:fld>
            <a:endParaRPr lang="en-US" sz="1100" b="1" i="0" dirty="0">
              <a:solidFill>
                <a:schemeClr val="bg1"/>
              </a:solidFill>
              <a:latin typeface="Arial" panose="020B0604020202020204" pitchFamily="34" charset="0"/>
              <a:ea typeface="Roboto Condensed Light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BA582-3D54-BA4D-8373-A464132D3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0480"/>
          <a:stretch/>
        </p:blipFill>
        <p:spPr>
          <a:xfrm flipH="1">
            <a:off x="0" y="2025016"/>
            <a:ext cx="12192000" cy="483298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F34C0-713F-814C-8F9F-412E9113E0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6225" y="4656137"/>
            <a:ext cx="9105900" cy="886823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04729-AACB-944A-9106-9DADFDEBF6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6769" y="6209925"/>
            <a:ext cx="2583366" cy="531678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9B91615-140E-BF4F-81F4-012A744D8A3D}"/>
              </a:ext>
            </a:extLst>
          </p:cNvPr>
          <p:cNvSpPr txBox="1">
            <a:spLocks/>
          </p:cNvSpPr>
          <p:nvPr userDrawn="1"/>
        </p:nvSpPr>
        <p:spPr>
          <a:xfrm>
            <a:off x="630049" y="6438035"/>
            <a:ext cx="6610070" cy="292388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chemeClr val="bg1"/>
                </a:solidFill>
                <a:latin typeface="Arial" panose="020B0604020202020204" pitchFamily="34" charset="0"/>
                <a:ea typeface="Roboto Condensed Light" charset="0"/>
                <a:cs typeface="Arial" panose="020B0604020202020204" pitchFamily="34" charset="0"/>
              </a:rPr>
              <a:t>| Presentation Title Here | </a:t>
            </a:r>
            <a:r>
              <a:rPr lang="en-GB" sz="1100" dirty="0">
                <a:solidFill>
                  <a:schemeClr val="bg1"/>
                </a:solidFill>
              </a:rPr>
              <a:t>© </a:t>
            </a:r>
            <a:r>
              <a:rPr lang="en-US" sz="1100" b="0" i="0" dirty="0">
                <a:solidFill>
                  <a:schemeClr val="bg1"/>
                </a:solidFill>
                <a:latin typeface="Arial" panose="020B0604020202020204" pitchFamily="34" charset="0"/>
                <a:ea typeface="Roboto Condensed Light" charset="0"/>
                <a:cs typeface="Arial" panose="020B0604020202020204" pitchFamily="34" charset="0"/>
              </a:rPr>
              <a:t>2018 Akamai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49227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74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bg>
      <p:bgPr>
        <a:solidFill>
          <a:srgbClr val="2A2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D080C0-122D-8942-A398-83F6BD3F6B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543" y="2242344"/>
            <a:ext cx="4524768" cy="19991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A6D4AA-7414-414C-B415-7E00A0455492}"/>
              </a:ext>
            </a:extLst>
          </p:cNvPr>
          <p:cNvSpPr/>
          <p:nvPr userDrawn="1"/>
        </p:nvSpPr>
        <p:spPr>
          <a:xfrm>
            <a:off x="9042400" y="6121400"/>
            <a:ext cx="3149600" cy="736600"/>
          </a:xfrm>
          <a:prstGeom prst="rect">
            <a:avLst/>
          </a:prstGeom>
          <a:solidFill>
            <a:srgbClr val="2A2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D3CEB6-4588-FD4B-8C16-746B0851A1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5349" r="51252" b="19233"/>
          <a:stretch/>
        </p:blipFill>
        <p:spPr>
          <a:xfrm>
            <a:off x="6159501" y="0"/>
            <a:ext cx="603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3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aption - Blue">
    <p:bg>
      <p:bgPr>
        <a:solidFill>
          <a:srgbClr val="2A2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82D6D-37EA-594E-AE52-9EE71B1DAA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40001"/>
            <a:ext cx="5383723" cy="2250092"/>
          </a:xfrm>
        </p:spPr>
        <p:txBody>
          <a:bodyPr/>
          <a:lstStyle>
            <a:lvl1pPr>
              <a:defRPr sz="4800" baseline="0"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/>
              <a:t>Document title </a:t>
            </a:r>
            <a:br>
              <a:rPr lang="en-US" dirty="0"/>
            </a:br>
            <a:r>
              <a:rPr lang="en-US" dirty="0"/>
              <a:t>goes here in two</a:t>
            </a:r>
            <a:br>
              <a:rPr lang="en-US" dirty="0"/>
            </a:br>
            <a:r>
              <a:rPr lang="en-US" dirty="0"/>
              <a:t>or three lines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B1C374-5FB3-4E47-AFDA-EBE05D4D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3190387"/>
            <a:ext cx="2743200" cy="23861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99CC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A6F1CB-7AE6-E745-BF96-F51D507E0F48}"/>
              </a:ext>
            </a:extLst>
          </p:cNvPr>
          <p:cNvSpPr/>
          <p:nvPr userDrawn="1"/>
        </p:nvSpPr>
        <p:spPr>
          <a:xfrm>
            <a:off x="4572000" y="6167336"/>
            <a:ext cx="1351723" cy="593387"/>
          </a:xfrm>
          <a:prstGeom prst="rect">
            <a:avLst/>
          </a:prstGeom>
          <a:solidFill>
            <a:srgbClr val="2A2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5D876-AE16-EF40-9D59-49BFBEADB069}"/>
              </a:ext>
            </a:extLst>
          </p:cNvPr>
          <p:cNvSpPr/>
          <p:nvPr userDrawn="1"/>
        </p:nvSpPr>
        <p:spPr>
          <a:xfrm>
            <a:off x="360485" y="6464029"/>
            <a:ext cx="3930161" cy="296694"/>
          </a:xfrm>
          <a:prstGeom prst="rect">
            <a:avLst/>
          </a:prstGeom>
          <a:solidFill>
            <a:srgbClr val="2A2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91C52A-2D4A-EA41-9707-C8B283C8B9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00" y="5480542"/>
            <a:ext cx="2643171" cy="10837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E0F75C-71F4-4549-A5D8-BBFF6B4976FA}"/>
              </a:ext>
            </a:extLst>
          </p:cNvPr>
          <p:cNvSpPr/>
          <p:nvPr userDrawn="1"/>
        </p:nvSpPr>
        <p:spPr>
          <a:xfrm>
            <a:off x="8852452" y="6241774"/>
            <a:ext cx="3339549" cy="616226"/>
          </a:xfrm>
          <a:prstGeom prst="rect">
            <a:avLst/>
          </a:prstGeom>
          <a:solidFill>
            <a:srgbClr val="2A2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6F1C4D-5CB1-8D45-B08B-ADA7C27B8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5349" r="51252" b="19233"/>
          <a:stretch/>
        </p:blipFill>
        <p:spPr>
          <a:xfrm>
            <a:off x="6159501" y="0"/>
            <a:ext cx="603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99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aption - Orange">
    <p:bg>
      <p:bgPr>
        <a:solidFill>
          <a:srgbClr val="2A2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82D6D-37EA-594E-AE52-9EE71B1DAA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40001"/>
            <a:ext cx="5383723" cy="2250092"/>
          </a:xfrm>
        </p:spPr>
        <p:txBody>
          <a:bodyPr/>
          <a:lstStyle>
            <a:lvl1pPr>
              <a:defRPr sz="4800" baseline="0">
                <a:solidFill>
                  <a:srgbClr val="FFAA41"/>
                </a:solidFill>
              </a:defRPr>
            </a:lvl1pPr>
          </a:lstStyle>
          <a:p>
            <a:pPr lvl="0"/>
            <a:r>
              <a:rPr lang="en-US" dirty="0"/>
              <a:t>Document title </a:t>
            </a:r>
            <a:br>
              <a:rPr lang="en-US" dirty="0"/>
            </a:br>
            <a:r>
              <a:rPr lang="en-US" dirty="0"/>
              <a:t>goes here in two</a:t>
            </a:r>
            <a:br>
              <a:rPr lang="en-US" dirty="0"/>
            </a:br>
            <a:r>
              <a:rPr lang="en-US" dirty="0"/>
              <a:t>or three lines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B1C374-5FB3-4E47-AFDA-EBE05D4D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3190387"/>
            <a:ext cx="2743200" cy="23861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AA4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5F55A-16D4-5347-90A3-3106682A58D1}"/>
              </a:ext>
            </a:extLst>
          </p:cNvPr>
          <p:cNvSpPr/>
          <p:nvPr userDrawn="1"/>
        </p:nvSpPr>
        <p:spPr>
          <a:xfrm>
            <a:off x="4572000" y="6167336"/>
            <a:ext cx="1351723" cy="593387"/>
          </a:xfrm>
          <a:prstGeom prst="rect">
            <a:avLst/>
          </a:prstGeom>
          <a:solidFill>
            <a:srgbClr val="2A2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303B4-EFEE-0B42-8C01-77A2B7687CA4}"/>
              </a:ext>
            </a:extLst>
          </p:cNvPr>
          <p:cNvSpPr/>
          <p:nvPr userDrawn="1"/>
        </p:nvSpPr>
        <p:spPr>
          <a:xfrm>
            <a:off x="360485" y="6464029"/>
            <a:ext cx="3930161" cy="296694"/>
          </a:xfrm>
          <a:prstGeom prst="rect">
            <a:avLst/>
          </a:prstGeom>
          <a:solidFill>
            <a:srgbClr val="2A2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B0F995-758C-8743-A82D-C053F275C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998" y="5480542"/>
            <a:ext cx="2643173" cy="1083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521B5C-F1EC-1843-84FE-2A259676228A}"/>
              </a:ext>
            </a:extLst>
          </p:cNvPr>
          <p:cNvSpPr/>
          <p:nvPr userDrawn="1"/>
        </p:nvSpPr>
        <p:spPr>
          <a:xfrm>
            <a:off x="8852452" y="6241774"/>
            <a:ext cx="3339549" cy="616226"/>
          </a:xfrm>
          <a:prstGeom prst="rect">
            <a:avLst/>
          </a:prstGeom>
          <a:solidFill>
            <a:srgbClr val="2A2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4B063D-5D73-724A-B126-908A787BD8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5092" r="51716" b="19752"/>
          <a:stretch/>
        </p:blipFill>
        <p:spPr>
          <a:xfrm>
            <a:off x="6156337" y="-42532"/>
            <a:ext cx="6003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4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lue">
    <p:bg>
      <p:bgPr>
        <a:solidFill>
          <a:srgbClr val="2A2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8ADB6-2C40-E84F-AC0C-C43175A2D2D7}"/>
              </a:ext>
            </a:extLst>
          </p:cNvPr>
          <p:cNvSpPr/>
          <p:nvPr userDrawn="1"/>
        </p:nvSpPr>
        <p:spPr>
          <a:xfrm>
            <a:off x="0" y="0"/>
            <a:ext cx="12192000" cy="6117338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A19B77-434F-0D46-81CF-2E7E0EA97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6" r="-20479"/>
          <a:stretch/>
        </p:blipFill>
        <p:spPr>
          <a:xfrm>
            <a:off x="0" y="1284354"/>
            <a:ext cx="11777446" cy="48329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EB82D6D-37EA-594E-AE52-9EE71B1DAA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540001"/>
            <a:ext cx="11194800" cy="945899"/>
          </a:xfrm>
        </p:spPr>
        <p:txBody>
          <a:bodyPr/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header goes here in one or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761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range">
    <p:bg>
      <p:bgPr>
        <a:solidFill>
          <a:srgbClr val="2A2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580BD3-0742-5148-8318-F3C63EAD3A31}"/>
              </a:ext>
            </a:extLst>
          </p:cNvPr>
          <p:cNvSpPr/>
          <p:nvPr userDrawn="1"/>
        </p:nvSpPr>
        <p:spPr>
          <a:xfrm>
            <a:off x="0" y="0"/>
            <a:ext cx="12192000" cy="6117338"/>
          </a:xfrm>
          <a:prstGeom prst="rect">
            <a:avLst/>
          </a:prstGeom>
          <a:solidFill>
            <a:srgbClr val="FFA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B82D6D-37EA-594E-AE52-9EE71B1DAA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540001"/>
            <a:ext cx="11194800" cy="945899"/>
          </a:xfrm>
        </p:spPr>
        <p:txBody>
          <a:bodyPr/>
          <a:lstStyle>
            <a:lvl1pPr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header goes here in one or two lines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21E63C-DF1E-8442-8D1C-A9D83E096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96" r="-20479"/>
          <a:stretch/>
        </p:blipFill>
        <p:spPr>
          <a:xfrm>
            <a:off x="0" y="1284354"/>
            <a:ext cx="11777446" cy="483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35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E1D7-AC77-6744-9D4C-E867A9458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40001"/>
            <a:ext cx="11171354" cy="943360"/>
          </a:xfrm>
        </p:spPr>
        <p:txBody>
          <a:bodyPr/>
          <a:lstStyle/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in one or two 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DB4F9B-F559-5747-937F-9B9E549BD5C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9750" y="1727200"/>
            <a:ext cx="1119505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389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rgbClr val="2A2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AD06-DA9A-3D4F-8DF7-FB08A0356C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750" y="533400"/>
            <a:ext cx="5383972" cy="5638800"/>
          </a:xfrm>
        </p:spPr>
        <p:txBody>
          <a:bodyPr/>
          <a:lstStyle>
            <a:lvl1pPr>
              <a:defRPr sz="3600" b="1">
                <a:solidFill>
                  <a:srgbClr val="0099C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04FABD7-FCF4-AE4F-8B09-95E65EC0EB9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99872" y="533400"/>
            <a:ext cx="5434496" cy="5638800"/>
          </a:xfrm>
        </p:spPr>
        <p:txBody>
          <a:bodyPr/>
          <a:lstStyle>
            <a:lvl1pPr>
              <a:defRPr sz="3600" b="1">
                <a:solidFill>
                  <a:srgbClr val="0099C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59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440A8-E605-4C45-9013-193F414ED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1" y="540001"/>
            <a:ext cx="11178234" cy="945899"/>
          </a:xfrm>
        </p:spPr>
        <p:txBody>
          <a:bodyPr/>
          <a:lstStyle>
            <a:lvl1pPr>
              <a:defRPr sz="3600" baseline="0"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/>
              <a:t>Content page title</a:t>
            </a:r>
            <a:br>
              <a:rPr lang="en-US" dirty="0"/>
            </a:br>
            <a:r>
              <a:rPr lang="en-US" dirty="0"/>
              <a:t>in one or two lines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BB4F2-3A10-704B-B84E-2174EF7844B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9750" y="1714500"/>
            <a:ext cx="3514090" cy="445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3F601F4-4803-D04C-95D2-26AE32D26D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64659" y="1714500"/>
            <a:ext cx="3514090" cy="445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A98DE95-DF61-6A46-991C-F193D95501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89567" y="1714500"/>
            <a:ext cx="3514090" cy="4457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766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59037-8E77-764F-953D-37615032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1"/>
            <a:ext cx="11171354" cy="9459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5BA99-826E-E940-B530-62E94E98C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714501"/>
            <a:ext cx="11171354" cy="4433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CFE9C3-CD5C-0046-9B26-C757FAC6FFD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222402" y="6205821"/>
            <a:ext cx="2583366" cy="531677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E5643CA-845B-6C48-9499-990A86978444}"/>
              </a:ext>
            </a:extLst>
          </p:cNvPr>
          <p:cNvSpPr txBox="1">
            <a:spLocks/>
          </p:cNvSpPr>
          <p:nvPr userDrawn="1"/>
        </p:nvSpPr>
        <p:spPr>
          <a:xfrm>
            <a:off x="630049" y="6438035"/>
            <a:ext cx="6610070" cy="292388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</a:rPr>
              <a:t>© </a:t>
            </a:r>
            <a:r>
              <a:rPr lang="en-US" sz="1100" b="0" i="0" dirty="0">
                <a:solidFill>
                  <a:schemeClr val="bg1"/>
                </a:solidFill>
                <a:latin typeface="Arial" panose="020B0604020202020204" pitchFamily="34" charset="0"/>
                <a:ea typeface="Roboto Condensed Light" charset="0"/>
                <a:cs typeface="Arial" panose="020B0604020202020204" pitchFamily="34" charset="0"/>
              </a:rPr>
              <a:t>2019 Akamai |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4274CF3-2690-C847-AC0D-485C1630ABC9}"/>
              </a:ext>
            </a:extLst>
          </p:cNvPr>
          <p:cNvSpPr txBox="1">
            <a:spLocks/>
          </p:cNvSpPr>
          <p:nvPr userDrawn="1"/>
        </p:nvSpPr>
        <p:spPr>
          <a:xfrm>
            <a:off x="436695" y="6421184"/>
            <a:ext cx="374307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100" b="1" i="0" smtClean="0">
                <a:solidFill>
                  <a:schemeClr val="bg1"/>
                </a:solidFill>
                <a:latin typeface="Arial" panose="020B0604020202020204" pitchFamily="34" charset="0"/>
                <a:ea typeface="Roboto Condensed Light" charset="0"/>
                <a:cs typeface="Arial" panose="020B0604020202020204" pitchFamily="34" charset="0"/>
              </a:rPr>
              <a:pPr algn="l"/>
              <a:t>‹#›</a:t>
            </a:fld>
            <a:endParaRPr lang="en-US" sz="1100" b="1" i="0" dirty="0">
              <a:solidFill>
                <a:schemeClr val="bg1"/>
              </a:solidFill>
              <a:latin typeface="Arial" panose="020B0604020202020204" pitchFamily="34" charset="0"/>
              <a:ea typeface="Roboto Condensed Light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3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0" r:id="rId3"/>
    <p:sldLayoutId id="2147483669" r:id="rId4"/>
    <p:sldLayoutId id="2147483661" r:id="rId5"/>
    <p:sldLayoutId id="2147483673" r:id="rId6"/>
    <p:sldLayoutId id="2147483680" r:id="rId7"/>
    <p:sldLayoutId id="2147483666" r:id="rId8"/>
    <p:sldLayoutId id="2147483678" r:id="rId9"/>
    <p:sldLayoutId id="2147483679" r:id="rId10"/>
    <p:sldLayoutId id="2147483681" r:id="rId11"/>
    <p:sldLayoutId id="2147483667" r:id="rId12"/>
    <p:sldLayoutId id="2147483682" r:id="rId13"/>
    <p:sldLayoutId id="2147483674" r:id="rId14"/>
    <p:sldLayoutId id="2147483683" r:id="rId15"/>
    <p:sldLayoutId id="2147483703" r:id="rId16"/>
    <p:sldLayoutId id="2147483685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3" pos="739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4176" userDrawn="1">
          <p15:clr>
            <a:srgbClr val="F26B43"/>
          </p15:clr>
        </p15:guide>
        <p15:guide id="7" orient="horz" pos="336" userDrawn="1">
          <p15:clr>
            <a:srgbClr val="F26B43"/>
          </p15:clr>
        </p15:guide>
        <p15:guide id="8" orient="horz" pos="936" userDrawn="1">
          <p15:clr>
            <a:srgbClr val="F26B43"/>
          </p15:clr>
        </p15:guide>
        <p15:guide id="9" orient="horz" pos="10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55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9C59-3216-5E41-B089-81BC2D75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29" y="1237394"/>
            <a:ext cx="6586357" cy="1229165"/>
          </a:xfrm>
        </p:spPr>
        <p:txBody>
          <a:bodyPr/>
          <a:lstStyle/>
          <a:p>
            <a:r>
              <a:rPr lang="en-US" sz="7200" dirty="0">
                <a:latin typeface="Avenir Next Ultra Light" panose="020B0203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ETP 3.0 Presale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E30FA5-C58E-B04E-833F-F7982059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728" y="2466560"/>
            <a:ext cx="5980071" cy="316398"/>
          </a:xfrm>
        </p:spPr>
        <p:txBody>
          <a:bodyPr/>
          <a:lstStyle>
            <a:lvl1pPr>
              <a:defRPr sz="1800">
                <a:solidFill>
                  <a:srgbClr val="0099CC"/>
                </a:solidFill>
              </a:defRPr>
            </a:lvl1pPr>
          </a:lstStyle>
          <a:p>
            <a:r>
              <a:rPr lang="en-US" b="1" dirty="0" err="1">
                <a:solidFill>
                  <a:srgbClr val="FFAA41"/>
                </a:solidFill>
                <a:latin typeface="Avenir Next Ultra Light" panose="020B0203020202020204" pitchFamily="34" charset="77"/>
              </a:rPr>
              <a:t>Snezhana</a:t>
            </a:r>
            <a:r>
              <a:rPr lang="en-US" b="1" dirty="0">
                <a:solidFill>
                  <a:srgbClr val="FFAA41"/>
                </a:solidFill>
                <a:latin typeface="Avenir Next Ultra Light" panose="020B0203020202020204" pitchFamily="34" charset="77"/>
              </a:rPr>
              <a:t> </a:t>
            </a:r>
            <a:r>
              <a:rPr lang="en-US" b="1" dirty="0" err="1">
                <a:solidFill>
                  <a:srgbClr val="FFAA41"/>
                </a:solidFill>
                <a:latin typeface="Avenir Next Ultra Light" panose="020B0203020202020204" pitchFamily="34" charset="77"/>
              </a:rPr>
              <a:t>Goldshteyn</a:t>
            </a:r>
            <a:endParaRPr lang="en-US" b="1" dirty="0">
              <a:solidFill>
                <a:srgbClr val="FFAA41"/>
              </a:solidFill>
              <a:latin typeface="Avenir Next Ultra Light" panose="020B0203020202020204" pitchFamily="34" charset="77"/>
            </a:endParaRPr>
          </a:p>
          <a:p>
            <a:r>
              <a:rPr lang="en-US" b="1" dirty="0" err="1">
                <a:solidFill>
                  <a:srgbClr val="FFAA41"/>
                </a:solidFill>
                <a:latin typeface="Avenir Next Ultra Light" panose="020B0203020202020204" pitchFamily="34" charset="77"/>
              </a:rPr>
              <a:t>Sa’ar</a:t>
            </a:r>
            <a:r>
              <a:rPr lang="en-US" b="1" dirty="0">
                <a:solidFill>
                  <a:srgbClr val="FFAA41"/>
                </a:solidFill>
                <a:latin typeface="Avenir Next Ultra Light" panose="020B0203020202020204" pitchFamily="34" charset="77"/>
              </a:rPr>
              <a:t> Wexler</a:t>
            </a:r>
          </a:p>
          <a:p>
            <a:r>
              <a:rPr lang="en-US" b="1" dirty="0">
                <a:solidFill>
                  <a:srgbClr val="FFAA41"/>
                </a:solidFill>
                <a:latin typeface="Avenir Next Ultra Light" panose="020B0203020202020204" pitchFamily="34" charset="77"/>
              </a:rPr>
              <a:t>Eli </a:t>
            </a:r>
            <a:r>
              <a:rPr lang="en-US" b="1" dirty="0" err="1">
                <a:solidFill>
                  <a:srgbClr val="FFAA41"/>
                </a:solidFill>
                <a:latin typeface="Avenir Next Ultra Light" panose="020B0203020202020204" pitchFamily="34" charset="77"/>
              </a:rPr>
              <a:t>Shakuri</a:t>
            </a:r>
            <a:endParaRPr lang="en-US" b="1" dirty="0">
              <a:solidFill>
                <a:srgbClr val="FFAA41"/>
              </a:solidFill>
              <a:latin typeface="Avenir Next Ultra Light" panose="020B0203020202020204" pitchFamily="34" charset="77"/>
            </a:endParaRPr>
          </a:p>
          <a:p>
            <a:r>
              <a:rPr lang="en-US" b="1" dirty="0">
                <a:solidFill>
                  <a:srgbClr val="FFAA41"/>
                </a:solidFill>
                <a:latin typeface="Avenir Next Ultra Light" panose="020B0203020202020204" pitchFamily="34" charset="77"/>
              </a:rPr>
              <a:t>Nir Tal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39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015CFC4C-C70F-B641-9AE2-0D3B340AB652}"/>
              </a:ext>
            </a:extLst>
          </p:cNvPr>
          <p:cNvSpPr txBox="1">
            <a:spLocks/>
          </p:cNvSpPr>
          <p:nvPr/>
        </p:nvSpPr>
        <p:spPr>
          <a:xfrm>
            <a:off x="447477" y="2229677"/>
            <a:ext cx="11297046" cy="11993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latin typeface="Avenir Next Ultra Light" panose="020B0203020202020204" pitchFamily="34" charset="77"/>
                <a:ea typeface="Helvetica Neue" panose="02000503000000020004" pitchFamily="2" charset="0"/>
                <a:cs typeface="Helvetica Neue" panose="02000503000000020004" pitchFamily="2" charset="0"/>
              </a:rPr>
              <a:t>Overview</a:t>
            </a:r>
            <a:br>
              <a:rPr lang="en-US" sz="6000" dirty="0">
                <a:latin typeface="Avenir Next Ultra Light" panose="020B0203020202020204" pitchFamily="34" charset="77"/>
              </a:rPr>
            </a:br>
            <a:endParaRPr lang="en-US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21604978-529B-4A49-A8D9-0816E7329E8E}"/>
              </a:ext>
            </a:extLst>
          </p:cNvPr>
          <p:cNvSpPr txBox="1">
            <a:spLocks/>
          </p:cNvSpPr>
          <p:nvPr/>
        </p:nvSpPr>
        <p:spPr>
          <a:xfrm>
            <a:off x="517930" y="3429000"/>
            <a:ext cx="3201547" cy="11361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AA41"/>
                </a:solidFill>
                <a:latin typeface="Avenir Next Ultra Light" panose="020B0203020202020204" pitchFamily="34" charset="77"/>
              </a:rPr>
              <a:t>NEGEV (ETP 3.0) is Akamai’s enterprise BU latest release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877A3FD0-96E5-614B-98D7-37CA45531DB0}"/>
              </a:ext>
            </a:extLst>
          </p:cNvPr>
          <p:cNvSpPr txBox="1">
            <a:spLocks/>
          </p:cNvSpPr>
          <p:nvPr/>
        </p:nvSpPr>
        <p:spPr>
          <a:xfrm>
            <a:off x="8345556" y="3429000"/>
            <a:ext cx="3780531" cy="17706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AA41"/>
                </a:solidFill>
                <a:latin typeface="Avenir Next Ultra Light" panose="020B0203020202020204" pitchFamily="34" charset="77"/>
              </a:rPr>
              <a:t>Akamai’s Intelligence capabilities are varied and unique comparing to its competitors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3ECFA46D-1FE8-254A-8906-CFD9301C7E32}"/>
              </a:ext>
            </a:extLst>
          </p:cNvPr>
          <p:cNvSpPr txBox="1">
            <a:spLocks/>
          </p:cNvSpPr>
          <p:nvPr/>
        </p:nvSpPr>
        <p:spPr>
          <a:xfrm>
            <a:off x="4146992" y="3429000"/>
            <a:ext cx="3771049" cy="19628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AA41"/>
                </a:solidFill>
                <a:latin typeface="Avenir Next Ultra Light" panose="020B0203020202020204" pitchFamily="34" charset="77"/>
              </a:rPr>
              <a:t>On-boarding NEGEV is complex as it involves  Client installation, Proxy configuration etc.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2102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D6388-B8C4-C841-B2AB-120BBE6761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99441" y="3380874"/>
            <a:ext cx="4935795" cy="1932973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FFAA41"/>
                </a:solidFill>
                <a:latin typeface="Avenir Next Ultra Light" panose="020B0203020202020204" pitchFamily="34" charset="77"/>
              </a:rPr>
              <a:t>Sell NEGEV product to enterprises by showing them the immediate beneficial to their countries</a:t>
            </a:r>
          </a:p>
          <a:p>
            <a:endParaRPr lang="en-US" sz="24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015CFC4C-C70F-B641-9AE2-0D3B340AB652}"/>
              </a:ext>
            </a:extLst>
          </p:cNvPr>
          <p:cNvSpPr txBox="1">
            <a:spLocks/>
          </p:cNvSpPr>
          <p:nvPr/>
        </p:nvSpPr>
        <p:spPr>
          <a:xfrm>
            <a:off x="447477" y="2229677"/>
            <a:ext cx="11297046" cy="11993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latin typeface="Avenir Next Ultra Light" panose="020B0203020202020204" pitchFamily="34" charset="77"/>
              </a:rPr>
              <a:t>The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8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D6388-B8C4-C841-B2AB-120BBE6761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15" y="3429000"/>
            <a:ext cx="4144001" cy="441058"/>
          </a:xfrm>
        </p:spPr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AA41"/>
                </a:solidFill>
                <a:latin typeface="Avenir Next Ultra Light" panose="020B0203020202020204" pitchFamily="34" charset="77"/>
              </a:rPr>
              <a:t>Perform an on-premises test</a:t>
            </a:r>
          </a:p>
          <a:p>
            <a:pPr algn="ctr"/>
            <a:r>
              <a:rPr lang="en-US" sz="2400" dirty="0">
                <a:solidFill>
                  <a:srgbClr val="FFAA41"/>
                </a:solidFill>
                <a:latin typeface="Avenir Next Ultra Light" panose="020B0203020202020204" pitchFamily="34" charset="77"/>
              </a:rPr>
              <a:t>   (which will probably fail)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015CFC4C-C70F-B641-9AE2-0D3B340AB652}"/>
              </a:ext>
            </a:extLst>
          </p:cNvPr>
          <p:cNvSpPr txBox="1">
            <a:spLocks/>
          </p:cNvSpPr>
          <p:nvPr/>
        </p:nvSpPr>
        <p:spPr>
          <a:xfrm>
            <a:off x="447477" y="2229677"/>
            <a:ext cx="11297046" cy="11993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latin typeface="Avenir Next Ultra Light" panose="020B0203020202020204" pitchFamily="34" charset="77"/>
              </a:rPr>
              <a:t>Our proposed solution</a:t>
            </a:r>
            <a:br>
              <a:rPr lang="en-US" sz="6000" dirty="0">
                <a:latin typeface="Avenir Next Ultra Light" panose="020B0203020202020204" pitchFamily="34" charset="77"/>
              </a:rPr>
            </a:b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DCA3A84-2957-8D4F-B96A-3A05321F5D6E}"/>
              </a:ext>
            </a:extLst>
          </p:cNvPr>
          <p:cNvSpPr txBox="1">
            <a:spLocks/>
          </p:cNvSpPr>
          <p:nvPr/>
        </p:nvSpPr>
        <p:spPr>
          <a:xfrm>
            <a:off x="4280360" y="3441032"/>
            <a:ext cx="2837752" cy="37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AA41"/>
                </a:solidFill>
                <a:latin typeface="Avenir Next Ultra Light" panose="020B0203020202020204" pitchFamily="34" charset="77"/>
              </a:rPr>
              <a:t>Install ETP client</a:t>
            </a:r>
          </a:p>
          <a:p>
            <a:pPr algn="ctr"/>
            <a:r>
              <a:rPr lang="en-US" sz="2400" dirty="0">
                <a:solidFill>
                  <a:srgbClr val="FFAA41"/>
                </a:solidFill>
                <a:latin typeface="Avenir Next Ultra Light" panose="020B0203020202020204" pitchFamily="34" charset="77"/>
              </a:rPr>
              <a:t>     (re-run the test) </a:t>
            </a:r>
          </a:p>
          <a:p>
            <a:pPr algn="ctr"/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B075CEFD-94ED-0B49-BFB8-66F8ED26DB97}"/>
              </a:ext>
            </a:extLst>
          </p:cNvPr>
          <p:cNvSpPr txBox="1">
            <a:spLocks/>
          </p:cNvSpPr>
          <p:nvPr/>
        </p:nvSpPr>
        <p:spPr>
          <a:xfrm>
            <a:off x="7244156" y="3429000"/>
            <a:ext cx="4814924" cy="6462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99C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AA41"/>
                </a:solidFill>
                <a:latin typeface="Avenir Next Ultra Light" panose="020B0203020202020204" pitchFamily="34" charset="77"/>
              </a:rPr>
              <a:t>Show the amazing value a costumer gains by joining Akamai’s solution (As test will pass)</a:t>
            </a:r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5281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8F194BE-4099-084A-B10E-136E01D8A5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59E99-B583-B448-BF22-BF9F75AC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6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2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BE107CE7-54FC-447F-8DBE-0CF3E46E02D8}" vid="{B4DCE241-25B7-4BB6-B1C6-19957C09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106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Ultra Light</vt:lpstr>
      <vt:lpstr>Calibri</vt:lpstr>
      <vt:lpstr>Office Theme</vt:lpstr>
      <vt:lpstr>PowerPoint Presentation</vt:lpstr>
      <vt:lpstr>ETP 3.0 Presale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Tal, Nir</dc:creator>
  <cp:lastModifiedBy>Tal, Nir</cp:lastModifiedBy>
  <cp:revision>10</cp:revision>
  <dcterms:created xsi:type="dcterms:W3CDTF">2019-11-21T09:41:40Z</dcterms:created>
  <dcterms:modified xsi:type="dcterms:W3CDTF">2019-11-21T16:52:36Z</dcterms:modified>
</cp:coreProperties>
</file>