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2CC2-E8A9-94B8-3EE4-67E539BF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CC6F7-DEE5-4FEE-28E4-60910837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3295-1814-4BC7-B251-4B5ABAA4B92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ADF7B-8D8F-ABEE-A70A-00816E6A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1CD10-1503-AB5D-0235-D03876C4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96C3-3E0B-466A-98D3-FF2353FE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8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9D86E-82A1-BCC0-EA8B-4C8511AA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A787A-28D5-A7B0-2F46-A592DA8C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DFCE-BEEB-F6D6-1683-D0818E45D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3295-1814-4BC7-B251-4B5ABAA4B92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D64A-1D6E-1AF4-B3AC-941B18D25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BA46-EE9B-B280-858B-228F47489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96C3-3E0B-466A-98D3-FF2353FE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2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52682B-7BEF-6B79-4272-20A19727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Lending Club Case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91615-49A4-9491-B542-F317300629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8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C288B04-32EB-2C28-6CD7-99297817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B55B9-1E15-0826-C56C-0876070EA8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8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BA93AC-54E1-F8A1-06F6-46DD8B74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EA3F0-8CDF-C565-31ED-5D51BE75F9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8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51D852-F132-D439-2D93-58F8AEEE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66230-B18C-59D5-DF78-93F59B393B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4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54AAAD-C15D-3179-E773-71604E83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33F65-7639-4C74-5A36-0384ABE1A2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3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Lending Club Case Study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Nishtha Shukla, Technology</dc:creator>
  <cp:lastModifiedBy>Nishtha Shukla, Technology</cp:lastModifiedBy>
  <cp:revision>1</cp:revision>
  <dcterms:created xsi:type="dcterms:W3CDTF">2023-11-08T13:18:33Z</dcterms:created>
  <dcterms:modified xsi:type="dcterms:W3CDTF">2023-11-08T13:18:33Z</dcterms:modified>
</cp:coreProperties>
</file>