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0F8-8203-4BFC-93C0-1BE69F1416E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78E-763E-4ED6-AD92-ED5AE7566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0F8-8203-4BFC-93C0-1BE69F1416E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78E-763E-4ED6-AD92-ED5AE7566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0F8-8203-4BFC-93C0-1BE69F1416E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78E-763E-4ED6-AD92-ED5AE7566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0F8-8203-4BFC-93C0-1BE69F1416E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78E-763E-4ED6-AD92-ED5AE7566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0F8-8203-4BFC-93C0-1BE69F1416E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78E-763E-4ED6-AD92-ED5AE7566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0F8-8203-4BFC-93C0-1BE69F1416E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78E-763E-4ED6-AD92-ED5AE7566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0F8-8203-4BFC-93C0-1BE69F1416E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78E-763E-4ED6-AD92-ED5AE7566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0F8-8203-4BFC-93C0-1BE69F1416E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78E-763E-4ED6-AD92-ED5AE7566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0F8-8203-4BFC-93C0-1BE69F1416E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78E-763E-4ED6-AD92-ED5AE7566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0F8-8203-4BFC-93C0-1BE69F1416E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78E-763E-4ED6-AD92-ED5AE7566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0F8-8203-4BFC-93C0-1BE69F1416E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E78E-763E-4ED6-AD92-ED5AE7566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0F8-8203-4BFC-93C0-1BE69F1416E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AE78E-763E-4ED6-AD92-ED5AE7566D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index.php</a:t>
            </a:r>
            <a:endParaRPr lang="en-US" dirty="0"/>
          </a:p>
        </p:txBody>
      </p:sp>
      <p:pic>
        <p:nvPicPr>
          <p:cNvPr id="5" name="Picture 4" descr="h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4889" y="1833339"/>
            <a:ext cx="6954221" cy="41864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Page: about.php</a:t>
            </a:r>
            <a:endParaRPr lang="en-US" dirty="0"/>
          </a:p>
        </p:txBody>
      </p:sp>
      <p:pic>
        <p:nvPicPr>
          <p:cNvPr id="4" name="Content Placeholder 3" descr="abou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47800"/>
            <a:ext cx="8229600" cy="44196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Gallery Page: gallery.php</a:t>
            </a:r>
            <a:endParaRPr lang="en-US" dirty="0"/>
          </a:p>
        </p:txBody>
      </p:sp>
      <p:pic>
        <p:nvPicPr>
          <p:cNvPr id="4" name="Content Placeholder 3" descr="galle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8229600" cy="393474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Gallery Redirecting Page</a:t>
            </a:r>
            <a:endParaRPr lang="en-US" dirty="0"/>
          </a:p>
        </p:txBody>
      </p:sp>
      <p:pic>
        <p:nvPicPr>
          <p:cNvPr id="4" name="Content Placeholder 3" descr="galleryim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3915" y="1872178"/>
            <a:ext cx="7116169" cy="398200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 Page: blog.php</a:t>
            </a:r>
            <a:endParaRPr lang="en-US" dirty="0"/>
          </a:p>
        </p:txBody>
      </p:sp>
      <p:pic>
        <p:nvPicPr>
          <p:cNvPr id="4" name="Content Placeholder 3" descr="b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8229600" cy="410266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page: contact.php</a:t>
            </a:r>
            <a:endParaRPr lang="en-US" dirty="0"/>
          </a:p>
        </p:txBody>
      </p:sp>
      <p:pic>
        <p:nvPicPr>
          <p:cNvPr id="4" name="Content Placeholder 3" descr="contactp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02279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Contact Redirecting Page: query.php</a:t>
            </a:r>
            <a:endParaRPr lang="en-US" dirty="0"/>
          </a:p>
        </p:txBody>
      </p:sp>
      <p:pic>
        <p:nvPicPr>
          <p:cNvPr id="4" name="Content Placeholder 3" descr="que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419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Contact page </a:t>
            </a:r>
            <a:r>
              <a:rPr lang="en-US" sz="4000" dirty="0" smtClean="0"/>
              <a:t>TO create new account</a:t>
            </a:r>
            <a:br>
              <a:rPr lang="en-US" sz="4000" dirty="0" smtClean="0"/>
            </a:br>
            <a:r>
              <a:rPr lang="en-US" sz="4000" smtClean="0"/>
              <a:t>(signup.php)</a:t>
            </a:r>
            <a:endParaRPr lang="en-US" sz="4000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8229600" cy="419314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Home page index.php</vt:lpstr>
      <vt:lpstr>About Page: about.php</vt:lpstr>
      <vt:lpstr>Gallery Page: gallery.php</vt:lpstr>
      <vt:lpstr>Gallery Redirecting Page</vt:lpstr>
      <vt:lpstr>Blog Page: blog.php</vt:lpstr>
      <vt:lpstr>Contact page: contact.php</vt:lpstr>
      <vt:lpstr>Contact Redirecting Page: query.php</vt:lpstr>
      <vt:lpstr>Contact page TO create new account (signup.php)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 index.php</dc:title>
  <dc:creator>student</dc:creator>
  <cp:lastModifiedBy>student</cp:lastModifiedBy>
  <cp:revision>3</cp:revision>
  <dcterms:created xsi:type="dcterms:W3CDTF">2019-07-03T07:25:41Z</dcterms:created>
  <dcterms:modified xsi:type="dcterms:W3CDTF">2019-07-03T07:37:42Z</dcterms:modified>
</cp:coreProperties>
</file>