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1" r:id="rId2"/>
    <p:sldId id="513" r:id="rId3"/>
    <p:sldId id="519" r:id="rId4"/>
    <p:sldId id="517" r:id="rId5"/>
    <p:sldId id="520" r:id="rId6"/>
    <p:sldId id="493" r:id="rId7"/>
    <p:sldId id="518" r:id="rId8"/>
    <p:sldId id="514" r:id="rId9"/>
    <p:sldId id="515" r:id="rId10"/>
    <p:sldId id="516" r:id="rId11"/>
    <p:sldId id="500" r:id="rId12"/>
    <p:sldId id="503" r:id="rId13"/>
    <p:sldId id="50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>
      <p:cViewPr varScale="1">
        <p:scale>
          <a:sx n="82" d="100"/>
          <a:sy n="82" d="100"/>
        </p:scale>
        <p:origin x="1603" y="48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5/9/2024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529195" y="381000"/>
            <a:ext cx="6580909" cy="179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1" dirty="0" smtClean="0">
                <a:solidFill>
                  <a:srgbClr val="3A30FA"/>
                </a:solidFill>
                <a:latin typeface="Calibri" pitchFamily="34" charset="0"/>
              </a:rPr>
              <a:t>ADOPTADOGGO</a:t>
            </a:r>
            <a:endParaRPr lang="en-US" sz="4400" b="1" dirty="0">
              <a:solidFill>
                <a:srgbClr val="3A30FA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1908354"/>
            <a:ext cx="59436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TEAM MEMBERS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KHUSHI GUPTA-2210990512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KASHVI SHARMA-2210990499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KESHAV WADHWA-2210990506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NISHTHA TANDON-2210990621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                           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886200"/>
            <a:ext cx="506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Under the supervision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of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Mr</a:t>
            </a:r>
            <a:r>
              <a:rPr lang="en-US" dirty="0"/>
              <a:t> Vikas Patel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Ms</a:t>
            </a:r>
            <a:r>
              <a:rPr lang="en-US" dirty="0"/>
              <a:t> Parul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694005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Name of Department/School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Chitkara University, Punjab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4D83-9D3F-EEB4-9B78-2F6B9294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Continued…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1"/>
            <a:ext cx="4876800" cy="29718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05201"/>
            <a:ext cx="4953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2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77000" cy="838200"/>
          </a:xfrm>
        </p:spPr>
        <p:txBody>
          <a:bodyPr/>
          <a:lstStyle/>
          <a:p>
            <a:pPr algn="l"/>
            <a:r>
              <a:rPr lang="en-US" b="1" dirty="0" smtClean="0">
                <a:ea typeface="MS PGothic" pitchFamily="34" charset="-128"/>
              </a:rPr>
              <a:t>	Conclusion</a:t>
            </a:r>
            <a:endParaRPr lang="en-US" b="1" dirty="0">
              <a:ea typeface="MS PGothic" pitchFamily="34" charset="-128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571500" y="12954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 conclusion, our pet adoption website stands as a testament to the power of technology in making a positive impact on the lives of animals and humans alike. Through our platform, we've not only facilitated countless adoptions but also fostered a sense of community among pet lovers, shelters, and volunteers. By promoting responsible pet ownership, celebrating success stories, and embracing innovation, we've created a space where compassion and empathy thrive.</a:t>
            </a:r>
            <a:endParaRPr lang="en-US" sz="2800" i="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38100"/>
            <a:ext cx="6477000" cy="838200"/>
          </a:xfrm>
        </p:spPr>
        <p:txBody>
          <a:bodyPr/>
          <a:lstStyle/>
          <a:p>
            <a:pPr algn="l"/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References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taken reference from :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W3Schools</a:t>
            </a:r>
            <a:r>
              <a:rPr lang="en-US" dirty="0">
                <a:sym typeface="Wingdings" panose="05000000000000000000" pitchFamily="2" charset="2"/>
              </a:rPr>
              <a:t>     </a:t>
            </a:r>
            <a:r>
              <a:rPr lang="en-US" sz="2800" dirty="0">
                <a:sym typeface="Wingdings" panose="05000000000000000000" pitchFamily="2" charset="2"/>
                <a:hlinkClick r:id="rId2"/>
              </a:rPr>
              <a:t>www.w3schools.com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ChatGPT</a:t>
            </a:r>
            <a:r>
              <a:rPr lang="en-US" dirty="0">
                <a:sym typeface="Wingdings" panose="05000000000000000000" pitchFamily="2" charset="2"/>
              </a:rPr>
              <a:t>  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https://chat.openai.com/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YouTube</a:t>
            </a:r>
            <a:r>
              <a:rPr lang="en-US" dirty="0">
                <a:sym typeface="Wingdings" panose="05000000000000000000" pitchFamily="2" charset="2"/>
              </a:rPr>
              <a:t>: </a:t>
            </a:r>
            <a:r>
              <a:rPr lang="en-US" sz="2800" dirty="0">
                <a:sym typeface="Wingdings" panose="05000000000000000000" pitchFamily="2" charset="2"/>
              </a:rPr>
              <a:t>https://www.youtube.com/watch?v=Xe8CkYZvCig&amp;t=4237s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https://www.youtube.com/playlist?list=PLu0W_9lII9agx66oZnT6IyhcMIbUMNMdt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2"/>
          <p:cNvSpPr>
            <a:spLocks noGrp="1"/>
          </p:cNvSpPr>
          <p:nvPr>
            <p:ph idx="1"/>
          </p:nvPr>
        </p:nvSpPr>
        <p:spPr>
          <a:xfrm>
            <a:off x="457200" y="8686799"/>
            <a:ext cx="8229600" cy="76200"/>
          </a:xfrm>
        </p:spPr>
        <p:txBody>
          <a:bodyPr/>
          <a:lstStyle/>
          <a:p>
            <a:endParaRPr lang="en-US" dirty="0">
              <a:ea typeface="MS PGothic" pitchFamily="34" charset="-128"/>
            </a:endParaRPr>
          </a:p>
        </p:txBody>
      </p:sp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b="1" dirty="0">
              <a:ea typeface="MS PGothic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E985C-D3B0-27B7-8862-52196CCD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60317"/>
            <a:ext cx="9296400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43FD-61DF-54CF-316E-E233D4A8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7800" y="21771"/>
            <a:ext cx="10591800" cy="838200"/>
          </a:xfrm>
        </p:spPr>
        <p:txBody>
          <a:bodyPr/>
          <a:lstStyle/>
          <a:p>
            <a:r>
              <a:rPr lang="en-IN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5BB5-A25F-E636-3976-DBA963FE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4899"/>
            <a:ext cx="8001000" cy="476250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 "Welcome to </a:t>
            </a:r>
            <a:r>
              <a:rPr lang="en-US" sz="2400" b="1" dirty="0" err="1" smtClean="0"/>
              <a:t>AdoptaDoggo</a:t>
            </a:r>
            <a:r>
              <a:rPr lang="en-US" sz="2400" b="1" dirty="0" smtClean="0"/>
              <a:t>: </a:t>
            </a:r>
            <a:r>
              <a:rPr lang="en-US" sz="2400" b="1" dirty="0"/>
              <a:t>Your Ultimate Destination for Adopting Dogs</a:t>
            </a:r>
            <a:r>
              <a:rPr lang="en-US" sz="2400" b="1" dirty="0" smtClean="0"/>
              <a:t>!“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/>
              <a:t>Welcome to </a:t>
            </a:r>
            <a:r>
              <a:rPr lang="en-US" sz="2400" dirty="0" err="1"/>
              <a:t>AdoptaDoggo</a:t>
            </a:r>
            <a:r>
              <a:rPr lang="en-US" sz="2400" dirty="0"/>
              <a:t>, where we believe that every dog deserves a loving home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At </a:t>
            </a:r>
            <a:r>
              <a:rPr lang="en-US" sz="2400" dirty="0" err="1"/>
              <a:t>AdoptaDoggo</a:t>
            </a:r>
            <a:r>
              <a:rPr lang="en-US" sz="2400" dirty="0"/>
              <a:t>, we're passionate about connecting people with their perfect furry companions while promoting responsible pet ownership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By adopting from </a:t>
            </a:r>
            <a:r>
              <a:rPr lang="en-US" sz="2400" dirty="0" err="1"/>
              <a:t>AdoptaDoggo</a:t>
            </a:r>
            <a:r>
              <a:rPr lang="en-US" sz="2400" dirty="0"/>
              <a:t>, you're giving a second chance to a dog in need. Each adoption not only changes the life of the dog but also opens up space for another dog to be rescued.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793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638799"/>
          </a:xfrm>
        </p:spPr>
        <p:txBody>
          <a:bodyPr/>
          <a:lstStyle/>
          <a:p>
            <a:r>
              <a:rPr lang="en-US" sz="2400" b="1" dirty="0" smtClean="0"/>
              <a:t>User  friendly </a:t>
            </a:r>
            <a:r>
              <a:rPr lang="en-US" sz="2400" b="1" dirty="0"/>
              <a:t>interface:</a:t>
            </a:r>
            <a:r>
              <a:rPr lang="en-US" sz="2400" dirty="0"/>
              <a:t> </a:t>
            </a:r>
            <a:r>
              <a:rPr lang="en-US" sz="2400" dirty="0" smtClean="0"/>
              <a:t>Our </a:t>
            </a:r>
            <a:r>
              <a:rPr lang="en-US" sz="2400" dirty="0"/>
              <a:t>website is super easy to use! You can navigate around effortlessly and find your ideal furry friend in no time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b="1" dirty="0" smtClean="0"/>
              <a:t>Diverse </a:t>
            </a:r>
            <a:r>
              <a:rPr lang="en-US" sz="2400" b="1" dirty="0"/>
              <a:t>Selection:</a:t>
            </a:r>
            <a:r>
              <a:rPr lang="en-US" sz="2400" dirty="0"/>
              <a:t> At </a:t>
            </a:r>
            <a:r>
              <a:rPr lang="en-US" sz="2400" dirty="0" err="1" smtClean="0"/>
              <a:t>AdoptaDoggo</a:t>
            </a:r>
            <a:r>
              <a:rPr lang="en-US" sz="2400" dirty="0" smtClean="0"/>
              <a:t>, </a:t>
            </a:r>
            <a:r>
              <a:rPr lang="en-US" sz="2400" dirty="0"/>
              <a:t>we have a diverse selection of dogs from various breeds, ages, and backgrounds. Whether you're looking for a playful puppy or a loyal senior companion, we have the perfect match for you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/>
              <a:t>Support and Guidance:</a:t>
            </a:r>
            <a:r>
              <a:rPr lang="en-US" sz="2400" dirty="0"/>
              <a:t> Our dedicated team is here to support you every step of the way, from finding the right dog to providing ongoing guidance and resources for a successful adoption journey.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348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8858-85B4-8A9F-445B-B38A3773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C3B4-0154-96F8-F856-8F3386A23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r>
              <a:rPr lang="en-US" sz="2400" dirty="0"/>
              <a:t>In many communities, street dogs face numerous challenges including hunger, disease, and mistreatment. While there are organizations dedicated to rescuing and rehabilitating these dogs, finding suitable adopters can be a significant challenge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Furthermore, potential adopters often struggle to find reliable resources to facilitate the adoption process.</a:t>
            </a:r>
          </a:p>
          <a:p>
            <a:r>
              <a:rPr lang="en-US" sz="2400" dirty="0"/>
              <a:t>To address these issues, we aim to develop a website dedicated to street dog adoption using the React framework. The website will serve as a platform to connect rescue organizations, foster homes, and potential adopters, facilitating the adoption process and improving the lives of street dogs.</a:t>
            </a:r>
            <a:br>
              <a:rPr lang="en-US" sz="2400" dirty="0"/>
            </a:b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322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MOTIVATION OF RESEARCH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Companionship: </a:t>
            </a:r>
            <a:r>
              <a:rPr lang="en-US" sz="2400" dirty="0"/>
              <a:t>Dogs provide loyal companionship and can become beloved members of the </a:t>
            </a:r>
            <a:r>
              <a:rPr lang="en-US" sz="2400" dirty="0" smtClean="0"/>
              <a:t>family.</a:t>
            </a:r>
          </a:p>
          <a:p>
            <a:endParaRPr lang="en-US" sz="2400" b="1" dirty="0"/>
          </a:p>
          <a:p>
            <a:r>
              <a:rPr lang="en-US" sz="2400" b="1" dirty="0"/>
              <a:t>Alleviating loneliness:</a:t>
            </a:r>
            <a:r>
              <a:rPr lang="en-US" sz="2400" dirty="0"/>
              <a:t> Dogs can help alleviate feelings of loneliness and provide emotional support, especially for </a:t>
            </a:r>
            <a:r>
              <a:rPr lang="en-US" sz="2400" dirty="0" smtClean="0"/>
              <a:t>people </a:t>
            </a:r>
            <a:r>
              <a:rPr lang="en-US" sz="2400" dirty="0"/>
              <a:t>living alone or experiencing difficult times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Saving a life:</a:t>
            </a:r>
            <a:r>
              <a:rPr lang="en-US" sz="2400" dirty="0"/>
              <a:t> Adopting from a shelter or rescue organization gives a dog a second chance at a happy life and helps reduce pet overpopulation.</a:t>
            </a:r>
            <a:endParaRPr lang="en-US" sz="2400" dirty="0" smtClean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447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63246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Tools &amp; 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1066799"/>
            <a:ext cx="7620000" cy="487680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a typeface="MS PGothic" pitchFamily="34" charset="-128"/>
              </a:rPr>
              <a:t>In this we have used </a:t>
            </a:r>
            <a:r>
              <a:rPr lang="en-US" sz="2800" dirty="0" smtClean="0">
                <a:ea typeface="MS PGothic" pitchFamily="34" charset="-128"/>
              </a:rPr>
              <a:t>:</a:t>
            </a:r>
          </a:p>
          <a:p>
            <a:r>
              <a:rPr lang="en-US" sz="2400" b="1" dirty="0">
                <a:ea typeface="MS PGothic" pitchFamily="34" charset="-128"/>
              </a:rPr>
              <a:t>React:</a:t>
            </a:r>
            <a:r>
              <a:rPr lang="en-US" sz="2400" dirty="0">
                <a:ea typeface="MS PGothic" pitchFamily="34" charset="-128"/>
              </a:rPr>
              <a:t> </a:t>
            </a:r>
            <a:r>
              <a:rPr lang="en-US" sz="2400" dirty="0"/>
              <a:t>Used for building user interfaces (UIs) for web applications. React allows developers to create reusable UI components and manage the state of these components efficiently.</a:t>
            </a:r>
          </a:p>
          <a:p>
            <a:r>
              <a:rPr lang="en-US" sz="2800" dirty="0" smtClean="0">
                <a:ea typeface="MS PGothic" pitchFamily="34" charset="-128"/>
              </a:rPr>
              <a:t> </a:t>
            </a:r>
            <a:r>
              <a:rPr lang="en-US" sz="2800" b="1" dirty="0" smtClean="0">
                <a:ea typeface="MS PGothic" pitchFamily="34" charset="-128"/>
              </a:rPr>
              <a:t>HTML</a:t>
            </a:r>
            <a:r>
              <a:rPr lang="en-US" sz="2800" dirty="0" smtClean="0">
                <a:ea typeface="MS PGothic" pitchFamily="34" charset="-128"/>
              </a:rPr>
              <a:t>:</a:t>
            </a:r>
            <a:r>
              <a:rPr lang="en-US" sz="2400" dirty="0" smtClean="0">
                <a:ea typeface="MS PGothic" pitchFamily="34" charset="-128"/>
              </a:rPr>
              <a:t> It serves as the backbone of web </a:t>
            </a:r>
            <a:r>
              <a:rPr lang="en-US" sz="2400" dirty="0" err="1" smtClean="0">
                <a:ea typeface="MS PGothic" pitchFamily="34" charset="-128"/>
              </a:rPr>
              <a:t>development,providing</a:t>
            </a:r>
            <a:r>
              <a:rPr lang="en-US" sz="2400" dirty="0" smtClean="0">
                <a:ea typeface="MS PGothic" pitchFamily="34" charset="-128"/>
              </a:rPr>
              <a:t> the structure and content of web pages.</a:t>
            </a:r>
          </a:p>
          <a:p>
            <a:r>
              <a:rPr lang="en-US" sz="2400" b="1" dirty="0" smtClean="0">
                <a:ea typeface="MS PGothic" pitchFamily="34" charset="-128"/>
              </a:rPr>
              <a:t>CSS: </a:t>
            </a:r>
            <a:r>
              <a:rPr lang="en-US" sz="2400" dirty="0" smtClean="0">
                <a:ea typeface="MS PGothic" pitchFamily="34" charset="-128"/>
              </a:rPr>
              <a:t>It is used to control the appearance of html </a:t>
            </a:r>
            <a:r>
              <a:rPr lang="en-US" sz="2400" dirty="0" err="1" smtClean="0">
                <a:ea typeface="MS PGothic" pitchFamily="34" charset="-128"/>
              </a:rPr>
              <a:t>elements,including</a:t>
            </a:r>
            <a:r>
              <a:rPr lang="en-US" sz="2400" dirty="0" smtClean="0">
                <a:ea typeface="MS PGothic" pitchFamily="34" charset="-128"/>
              </a:rPr>
              <a:t> </a:t>
            </a:r>
            <a:r>
              <a:rPr lang="en-US" sz="2400" dirty="0" err="1" smtClean="0">
                <a:ea typeface="MS PGothic" pitchFamily="34" charset="-128"/>
              </a:rPr>
              <a:t>colors,spaces</a:t>
            </a:r>
            <a:r>
              <a:rPr lang="en-US" sz="2400" dirty="0">
                <a:ea typeface="MS PGothic" pitchFamily="34" charset="-128"/>
              </a:rPr>
              <a:t> </a:t>
            </a:r>
            <a:r>
              <a:rPr lang="en-US" sz="2400" dirty="0" smtClean="0">
                <a:ea typeface="MS PGothic" pitchFamily="34" charset="-128"/>
              </a:rPr>
              <a:t>etc.</a:t>
            </a:r>
          </a:p>
          <a:p>
            <a:r>
              <a:rPr lang="en-US" sz="2400" b="1" dirty="0" err="1" smtClean="0">
                <a:ea typeface="MS PGothic" pitchFamily="34" charset="-128"/>
              </a:rPr>
              <a:t>JavaScript:</a:t>
            </a:r>
            <a:r>
              <a:rPr lang="en-US" sz="2400" dirty="0" err="1" smtClean="0">
                <a:ea typeface="MS PGothic" pitchFamily="34" charset="-128"/>
              </a:rPr>
              <a:t>Used</a:t>
            </a:r>
            <a:r>
              <a:rPr lang="en-US" sz="2400" dirty="0" smtClean="0">
                <a:ea typeface="MS PGothic" pitchFamily="34" charset="-128"/>
              </a:rPr>
              <a:t> for adding interactivity and dynamic behavior to web pages.</a:t>
            </a:r>
            <a:endParaRPr lang="en-US" sz="2400" dirty="0">
              <a:ea typeface="MS PGothic" pitchFamily="34" charset="-128"/>
            </a:endParaRPr>
          </a:p>
          <a:p>
            <a:pPr marL="0" indent="0">
              <a:buNone/>
            </a:pPr>
            <a:endParaRPr lang="en-US" sz="2400" dirty="0" smtClean="0">
              <a:ea typeface="MS PGothic" pitchFamily="34" charset="-128"/>
            </a:endParaRPr>
          </a:p>
          <a:p>
            <a:pPr marL="0" indent="0">
              <a:buNone/>
            </a:pPr>
            <a:endParaRPr lang="en-US" sz="2400" dirty="0">
              <a:ea typeface="MS PGothic" pitchFamily="34" charset="-128"/>
            </a:endParaRPr>
          </a:p>
          <a:p>
            <a:pPr marL="0" indent="0">
              <a:buNone/>
            </a:pPr>
            <a:endParaRPr lang="en-US" sz="2800" dirty="0">
              <a:latin typeface="Söhne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16A4-DBF6-A03A-1ABB-EFA2E375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a typeface="MS PGothic" pitchFamily="34" charset="-128"/>
              </a:rPr>
              <a:t>Why ReactJS Library?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85B5-D576-A696-21C5-1E2CE4CF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Before the invention of React.js, when performing an action like clicking a button, the entire page would often refresh, causing the entire DOM tree to re-render. With the introduction of the React.js library, this issue was addressed, and now, re-renders occur only when necessary.</a:t>
            </a:r>
            <a:endParaRPr lang="en-US" sz="2800" dirty="0">
              <a:ea typeface="MS PGothic" pitchFamily="34" charset="-128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282BD-9888-189A-6584-65E228AC46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733800"/>
            <a:ext cx="4038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7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06C-DD3C-F804-829C-76F251B5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Snippets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A0D18E-037E-48F7-C500-511082932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0" y="914400"/>
            <a:ext cx="3966519" cy="27432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86F2E0-5D33-3291-AC0D-D9A185BAD1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59" y="914400"/>
            <a:ext cx="427897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433281-360F-68F2-16B4-1EAD3B5953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6" y="4011896"/>
            <a:ext cx="4075099" cy="2568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B770D5-6111-40DB-3E98-923D7B8586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011896"/>
            <a:ext cx="4474029" cy="25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4580-28BD-CBA3-A402-346DF459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Snapshots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90600"/>
            <a:ext cx="4191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733800"/>
            <a:ext cx="4953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18461</TotalTime>
  <Words>653</Words>
  <Application>Microsoft Office PowerPoint</Application>
  <PresentationFormat>On-screen Show (4:3)</PresentationFormat>
  <Paragraphs>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ＭＳ Ｐゴシック</vt:lpstr>
      <vt:lpstr>Arial</vt:lpstr>
      <vt:lpstr>Calibri</vt:lpstr>
      <vt:lpstr>Söhne</vt:lpstr>
      <vt:lpstr>Wingdings</vt:lpstr>
      <vt:lpstr>Office Theme</vt:lpstr>
      <vt:lpstr>PowerPoint Presentation</vt:lpstr>
      <vt:lpstr>Introduction</vt:lpstr>
      <vt:lpstr>WHY?</vt:lpstr>
      <vt:lpstr>PROBLEM STATEMENT</vt:lpstr>
      <vt:lpstr>MOTIVATION OF RESEARCH</vt:lpstr>
      <vt:lpstr>Tools &amp; Technologies</vt:lpstr>
      <vt:lpstr>Why ReactJS Library?</vt:lpstr>
      <vt:lpstr>Code Snippets</vt:lpstr>
      <vt:lpstr>Project Snapshots</vt:lpstr>
      <vt:lpstr>Continued…</vt:lpstr>
      <vt:lpstr> Conclusion</vt:lpstr>
      <vt:lpstr> References 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Windows User</cp:lastModifiedBy>
  <cp:revision>1280</cp:revision>
  <dcterms:created xsi:type="dcterms:W3CDTF">2010-04-09T07:36:15Z</dcterms:created>
  <dcterms:modified xsi:type="dcterms:W3CDTF">2024-05-09T04:42:24Z</dcterms:modified>
</cp:coreProperties>
</file>