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0" r:id="rId3"/>
    <p:sldId id="271" r:id="rId4"/>
    <p:sldId id="268" r:id="rId5"/>
    <p:sldId id="267" r:id="rId6"/>
    <p:sldId id="269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D8D8EC"/>
    <a:srgbClr val="330066"/>
    <a:srgbClr val="CCCC00"/>
    <a:srgbClr val="66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7" autoAdjust="0"/>
  </p:normalViewPr>
  <p:slideViewPr>
    <p:cSldViewPr>
      <p:cViewPr varScale="1">
        <p:scale>
          <a:sx n="107" d="100"/>
          <a:sy n="107" d="100"/>
        </p:scale>
        <p:origin x="-15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2E7C1BC-7290-4575-9F5A-B40FDF0F3F78}" type="datetimeFigureOut">
              <a:rPr lang="en-GB" smtClean="0"/>
              <a:pPr/>
              <a:t>11/16/16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BE19894-0BC4-4BA5-B929-962CF5158B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17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6353-9829-4A19-B1AF-EB1C90D36989}" type="datetime1">
              <a:rPr lang="en-GB" smtClean="0"/>
              <a:pPr/>
              <a:t>11/16/16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DDE-F037-4DF6-AEA3-9B67C9EB93F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Box 7"/>
          <p:cNvSpPr txBox="1"/>
          <p:nvPr userDrawn="1"/>
        </p:nvSpPr>
        <p:spPr>
          <a:xfrm>
            <a:off x="1707226" y="5535011"/>
            <a:ext cx="1928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dobe Garamond Pro Bold" panose="02020702060506020403" pitchFamily="18" charset="0"/>
              </a:rPr>
              <a:t>A </a:t>
            </a:r>
            <a:r>
              <a:rPr lang="en-US" sz="1200" i="1" dirty="0" err="1" smtClean="0">
                <a:latin typeface="Adobe Garamond Pro Bold" panose="02020702060506020403" pitchFamily="18" charset="0"/>
              </a:rPr>
              <a:t>Novela</a:t>
            </a:r>
            <a:r>
              <a:rPr lang="en-US" sz="1200" i="1" dirty="0" smtClean="0">
                <a:latin typeface="Adobe Garamond Pro Bold" panose="02020702060506020403" pitchFamily="18" charset="0"/>
              </a:rPr>
              <a:t> Innovation Design</a:t>
            </a:r>
          </a:p>
          <a:p>
            <a:r>
              <a:rPr lang="en-US" sz="1000" dirty="0" smtClean="0"/>
              <a:t>©2016, All rights </a:t>
            </a:r>
            <a:r>
              <a:rPr lang="en-US" sz="1000" dirty="0" err="1" smtClean="0"/>
              <a:t>reserverd</a:t>
            </a:r>
            <a:endParaRPr lang="en-US" sz="100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373216"/>
            <a:ext cx="708148" cy="7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5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0419-207C-42C6-BC84-8C69B72F1C30}" type="datetime1">
              <a:rPr lang="en-GB" smtClean="0"/>
              <a:pPr/>
              <a:t>11/16/16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DDE-F037-4DF6-AEA3-9B67C9EB93F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08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61DB-1535-4F6C-9D3F-AF3EF2BD8D2B}" type="datetime1">
              <a:rPr lang="en-GB" smtClean="0"/>
              <a:pPr/>
              <a:t>11/16/16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DDE-F037-4DF6-AEA3-9B67C9EB93F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296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B408-8AA0-4883-A1BE-C0FF7535D3D9}" type="datetime1">
              <a:rPr lang="en-GB" smtClean="0"/>
              <a:pPr/>
              <a:t>11/16/16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DDE-F037-4DF6-AEA3-9B67C9EB93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B408-8AA0-4883-A1BE-C0FF7535D3D9}" type="datetime1">
              <a:rPr lang="en-GB" smtClean="0"/>
              <a:pPr/>
              <a:t>11/16/16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DDE-F037-4DF6-AEA3-9B67C9EB93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32" y="-27384"/>
            <a:ext cx="9144000" cy="6885384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42844" y="142852"/>
              <a:ext cx="8858312" cy="6072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7514"/>
            <a:ext cx="8229600" cy="582594"/>
          </a:xfrm>
        </p:spPr>
        <p:txBody>
          <a:bodyPr anchor="t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0579" y="6367498"/>
            <a:ext cx="2133600" cy="365125"/>
          </a:xfrm>
        </p:spPr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AED0DDDE-F037-4DF6-AEA3-9B67C9EB93FC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28596" y="1045828"/>
            <a:ext cx="8286808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2" y="6237312"/>
            <a:ext cx="396740" cy="4226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851920" y="6355936"/>
            <a:ext cx="1827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©2016, All rights reserved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7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E318-9F66-4C45-9B4D-6BD1BC0777BA}" type="datetime1">
              <a:rPr lang="en-GB" smtClean="0"/>
              <a:pPr/>
              <a:t>11/16/16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DDE-F037-4DF6-AEA3-9B67C9EB93F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86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2B5E-24F2-4744-8176-5A6B51B8FEE8}" type="datetime1">
              <a:rPr lang="en-GB" smtClean="0"/>
              <a:pPr/>
              <a:t>11/16/16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DDE-F037-4DF6-AEA3-9B67C9EB93F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15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2098-0887-4710-A326-4D7DA9123401}" type="datetime1">
              <a:rPr lang="en-GB" smtClean="0"/>
              <a:pPr/>
              <a:t>11/16/16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DDE-F037-4DF6-AEA3-9B67C9EB93F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20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33CD-0F50-412E-B6DC-B112E51C563C}" type="datetime1">
              <a:rPr lang="en-GB" smtClean="0"/>
              <a:pPr/>
              <a:t>11/16/16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DDE-F037-4DF6-AEA3-9B67C9EB93F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23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4672-21CD-44AF-8FBE-0C09C813F9CB}" type="datetime1">
              <a:rPr lang="en-GB" smtClean="0"/>
              <a:pPr/>
              <a:t>11/16/16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DDE-F037-4DF6-AEA3-9B67C9EB93F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54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7CCA-598E-41F5-AB46-06021135F089}" type="datetime1">
              <a:rPr lang="en-GB" smtClean="0"/>
              <a:pPr/>
              <a:t>11/16/16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DDE-F037-4DF6-AEA3-9B67C9EB93F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29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ECCD-263A-4C73-BA7C-2D7B598CBBA8}" type="datetime1">
              <a:rPr lang="en-GB" smtClean="0"/>
              <a:pPr/>
              <a:t>11/16/16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DDE-F037-4DF6-AEA3-9B67C9EB93F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59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4B408-8AA0-4883-A1BE-C0FF7535D3D9}" type="datetime1">
              <a:rPr lang="en-GB" smtClean="0"/>
              <a:pPr/>
              <a:t>11/16/16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0DDDE-F037-4DF6-AEA3-9B67C9EB93F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87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928662" y="2643182"/>
            <a:ext cx="7572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4750595" y="3964785"/>
            <a:ext cx="442915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34398" y="2786058"/>
            <a:ext cx="57236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err="1" smtClean="0">
                <a:solidFill>
                  <a:srgbClr val="33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BringTeam</a:t>
            </a:r>
            <a:endParaRPr lang="en-US" sz="3200" dirty="0" smtClean="0">
              <a:solidFill>
                <a:srgbClr val="33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sz="2400" dirty="0" smtClean="0">
                <a:solidFill>
                  <a:srgbClr val="33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social app linking community sports teams</a:t>
            </a:r>
          </a:p>
          <a:p>
            <a:pPr algn="r"/>
            <a:r>
              <a:rPr lang="en-US" sz="2400" dirty="0" smtClean="0">
                <a:solidFill>
                  <a:srgbClr val="33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organize its events</a:t>
            </a:r>
            <a:endParaRPr lang="en-US" sz="2400" dirty="0">
              <a:solidFill>
                <a:srgbClr val="33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54052" y="5429264"/>
            <a:ext cx="1732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330066"/>
                </a:solidFill>
              </a:rPr>
              <a:t>Austin, Texas</a:t>
            </a:r>
          </a:p>
          <a:p>
            <a:pPr algn="r"/>
            <a:r>
              <a:rPr lang="en-US" dirty="0" smtClean="0">
                <a:solidFill>
                  <a:srgbClr val="330066"/>
                </a:solidFill>
              </a:rPr>
              <a:t>November, 2016</a:t>
            </a:r>
            <a:endParaRPr lang="en-US" dirty="0">
              <a:solidFill>
                <a:srgbClr val="330066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24518" y="2857496"/>
            <a:ext cx="256878" cy="214314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410270" y="2857496"/>
            <a:ext cx="256878" cy="214314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15272" y="2857496"/>
            <a:ext cx="256878" cy="214314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24518" y="3143248"/>
            <a:ext cx="256878" cy="214314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410270" y="3143248"/>
            <a:ext cx="256878" cy="214314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715272" y="3143248"/>
            <a:ext cx="256878" cy="214314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124518" y="3429000"/>
            <a:ext cx="256878" cy="214314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410270" y="3429000"/>
            <a:ext cx="256878" cy="214314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124518" y="3714752"/>
            <a:ext cx="256878" cy="214314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715272" y="3429000"/>
            <a:ext cx="256878" cy="214314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010649" y="3143248"/>
            <a:ext cx="256878" cy="214314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010649" y="3429000"/>
            <a:ext cx="256878" cy="214314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410270" y="3714752"/>
            <a:ext cx="256878" cy="214314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715272" y="3714752"/>
            <a:ext cx="256878" cy="214314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124518" y="4000504"/>
            <a:ext cx="256878" cy="214314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410270" y="4000504"/>
            <a:ext cx="256878" cy="214314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124518" y="4286256"/>
            <a:ext cx="256878" cy="214314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410270" y="4286256"/>
            <a:ext cx="256878" cy="214314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124518" y="4572008"/>
            <a:ext cx="256878" cy="214314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410270" y="4572008"/>
            <a:ext cx="256878" cy="214314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715272" y="4286256"/>
            <a:ext cx="256878" cy="214314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311587" y="3429000"/>
            <a:ext cx="256878" cy="214314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010649" y="3714752"/>
            <a:ext cx="256878" cy="214314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715272" y="4000504"/>
            <a:ext cx="256878" cy="214314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010649" y="4000504"/>
            <a:ext cx="256878" cy="214314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311587" y="4000504"/>
            <a:ext cx="256878" cy="214314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010649" y="4286256"/>
            <a:ext cx="256878" cy="214314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715272" y="4572008"/>
            <a:ext cx="256878" cy="214314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010649" y="4572008"/>
            <a:ext cx="256878" cy="214314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410270" y="4857760"/>
            <a:ext cx="256878" cy="214314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010649" y="4857760"/>
            <a:ext cx="256878" cy="214314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47578" y="6500834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CONFIDENTIAL</a:t>
            </a:r>
            <a:endParaRPr lang="en-US" sz="1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70" y="851533"/>
            <a:ext cx="1549897" cy="155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82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Bringteam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Bringteam</a:t>
            </a:r>
            <a:r>
              <a:rPr lang="en-US" dirty="0" smtClean="0"/>
              <a:t> is a sports management app to help community teams coordinate their players, fans, games, and practices </a:t>
            </a:r>
          </a:p>
          <a:p>
            <a:r>
              <a:rPr lang="en-US" dirty="0" smtClean="0"/>
              <a:t>It relies on social interaction to post updates and get results</a:t>
            </a:r>
          </a:p>
          <a:p>
            <a:r>
              <a:rPr lang="en-US" dirty="0" smtClean="0"/>
              <a:t>It provides a calendar of events listing location, date, and time to inform ‘users’ on the event’s logistics</a:t>
            </a:r>
          </a:p>
          <a:p>
            <a:r>
              <a:rPr lang="en-US" dirty="0" smtClean="0"/>
              <a:t>It tracks final scores for games and ranks teams within a ‘league/division’</a:t>
            </a:r>
          </a:p>
          <a:p>
            <a:r>
              <a:rPr lang="en-US" dirty="0" smtClean="0"/>
              <a:t>LAST PRIORITY ON BUILD</a:t>
            </a:r>
          </a:p>
          <a:p>
            <a:pPr lvl="1"/>
            <a:r>
              <a:rPr lang="en-US" dirty="0" smtClean="0"/>
              <a:t>It allows players to confirm/deny attendance at events so that coaches can organize their game plan and adjust accordingly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DDE-F037-4DF6-AEA3-9B67C9EB93FC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482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DDE-F037-4DF6-AEA3-9B67C9EB93FC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60648"/>
            <a:ext cx="716550" cy="7200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8562" y="404664"/>
            <a:ext cx="236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BringTeam</a:t>
            </a:r>
            <a:endParaRPr lang="en-US" sz="3600" dirty="0">
              <a:solidFill>
                <a:schemeClr val="accent3">
                  <a:lumMod val="60000"/>
                  <a:lumOff val="40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40152" y="440668"/>
            <a:ext cx="1080120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236296" y="440668"/>
            <a:ext cx="1080120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Sign-up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31015"/>
            <a:ext cx="4991596" cy="230381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3528" y="1231015"/>
            <a:ext cx="8496944" cy="2303814"/>
          </a:xfrm>
          <a:prstGeom prst="rect">
            <a:avLst/>
          </a:prstGeom>
          <a:gradFill>
            <a:gsLst>
              <a:gs pos="0">
                <a:schemeClr val="bg1">
                  <a:alpha val="8000"/>
                </a:schemeClr>
              </a:gs>
              <a:gs pos="68000">
                <a:schemeClr val="accent1">
                  <a:lumMod val="45000"/>
                  <a:lumOff val="55000"/>
                  <a:alpha val="52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0152" y="1772816"/>
            <a:ext cx="2693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The first step to winning is showing up…</a:t>
            </a:r>
            <a:endParaRPr lang="en-US" sz="2000" i="1" dirty="0">
              <a:solidFill>
                <a:schemeClr val="bg1"/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3639733"/>
            <a:ext cx="702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BringTeam</a:t>
            </a:r>
            <a:r>
              <a:rPr lang="en-US" dirty="0" smtClean="0"/>
              <a:t> is a simple app connecting players, coaches, families, and fans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99" b="69429"/>
          <a:stretch/>
        </p:blipFill>
        <p:spPr>
          <a:xfrm>
            <a:off x="4965340" y="4569999"/>
            <a:ext cx="699567" cy="7600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90" t="65348" r="-1160"/>
          <a:stretch/>
        </p:blipFill>
        <p:spPr>
          <a:xfrm>
            <a:off x="3454797" y="4455484"/>
            <a:ext cx="720080" cy="8614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28" t="-213" r="44002" b="71035"/>
          <a:stretch/>
        </p:blipFill>
        <p:spPr>
          <a:xfrm>
            <a:off x="2130783" y="4508292"/>
            <a:ext cx="720081" cy="72537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55002" y="4187615"/>
            <a:ext cx="11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CONTACTS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47274" y="4187615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RSVP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26072" y="4187615"/>
            <a:ext cx="1197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CALENDAR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41492" y="4187615"/>
            <a:ext cx="71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STATS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5" t="69604" r="68278" b="4327"/>
          <a:stretch/>
        </p:blipFill>
        <p:spPr>
          <a:xfrm>
            <a:off x="6510929" y="4546941"/>
            <a:ext cx="576064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7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 Work Flow</a:t>
            </a:r>
            <a:br>
              <a:rPr lang="en-US" dirty="0" smtClean="0"/>
            </a:br>
            <a:r>
              <a:rPr lang="en-US" sz="1800" dirty="0" smtClean="0"/>
              <a:t>User Swim Lanes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DDE-F037-4DF6-AEA3-9B67C9EB93FC}" type="slidenum">
              <a:rPr lang="en-GB" smtClean="0"/>
              <a:pPr/>
              <a:t>4</a:t>
            </a:fld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163306"/>
              </p:ext>
            </p:extLst>
          </p:nvPr>
        </p:nvGraphicFramePr>
        <p:xfrm>
          <a:off x="450006" y="1412776"/>
          <a:ext cx="8236794" cy="4548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6794"/>
              </a:tblGrid>
              <a:tr h="23140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Web Activity</a:t>
                      </a:r>
                      <a:endParaRPr lang="en-US" sz="1000" dirty="0"/>
                    </a:p>
                  </a:txBody>
                  <a:tcPr>
                    <a:lnB w="63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627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Sports Center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7627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Coach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7627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Player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7627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Family /Fan</a:t>
                      </a:r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84596" y="2060848"/>
            <a:ext cx="936104" cy="504056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Create Sports Center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10246" y="2060848"/>
            <a:ext cx="936104" cy="504056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Create Division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35896" y="2060848"/>
            <a:ext cx="936104" cy="504056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Create Team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0852" y="3068960"/>
            <a:ext cx="936104" cy="504056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Edit Team – Assign Coach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65202" y="3068960"/>
            <a:ext cx="936104" cy="504056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Create Team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35896" y="3068960"/>
            <a:ext cx="936104" cy="504056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Edit Team – Pick Players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44008" y="3068960"/>
            <a:ext cx="936104" cy="504056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Create/Edit –</a:t>
            </a:r>
          </a:p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Practice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52120" y="3068960"/>
            <a:ext cx="936104" cy="504056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Create/Edit –</a:t>
            </a:r>
          </a:p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Games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60232" y="3068960"/>
            <a:ext cx="936104" cy="504056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Create/Edit –</a:t>
            </a:r>
          </a:p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Tournaments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2102" y="4134642"/>
            <a:ext cx="936104" cy="504056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Create Player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13353" y="4134642"/>
            <a:ext cx="936104" cy="504056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GET team assigned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18" name="Elbow Connector 17"/>
          <p:cNvCxnSpPr>
            <a:stCxn id="8" idx="2"/>
            <a:endCxn id="9" idx="0"/>
          </p:cNvCxnSpPr>
          <p:nvPr/>
        </p:nvCxnSpPr>
        <p:spPr>
          <a:xfrm rot="5400000">
            <a:off x="3329398" y="2294410"/>
            <a:ext cx="504056" cy="1045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5798" y="3075310"/>
            <a:ext cx="936104" cy="504056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Create User –</a:t>
            </a:r>
          </a:p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(tag “coach”)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9552" y="2060848"/>
            <a:ext cx="936104" cy="504056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Create User –</a:t>
            </a:r>
          </a:p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(tag “SC-manager”)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0158" y="5537585"/>
            <a:ext cx="1981148" cy="288032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Create User –(tag “fan”)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4008" y="3872376"/>
            <a:ext cx="936104" cy="348712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GET practice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44008" y="4341641"/>
            <a:ext cx="936104" cy="348712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POST attendance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24128" y="3861048"/>
            <a:ext cx="936104" cy="348712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GET game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24128" y="4330313"/>
            <a:ext cx="936104" cy="348712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POST attendance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04248" y="3861048"/>
            <a:ext cx="936104" cy="348712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GET tournament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04248" y="4330313"/>
            <a:ext cx="936104" cy="348712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POST attendance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35896" y="5033529"/>
            <a:ext cx="936104" cy="504056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GET team assigned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16016" y="5059295"/>
            <a:ext cx="936104" cy="348712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GET practice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796136" y="5047967"/>
            <a:ext cx="936104" cy="348712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GET game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76256" y="5047967"/>
            <a:ext cx="936104" cy="348712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GET tournament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0158" y="5177545"/>
            <a:ext cx="1981148" cy="288032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Create User –(tag “guardian”)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716016" y="5528560"/>
            <a:ext cx="936104" cy="348712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</a:rPr>
              <a:t>GET history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2520700" y="4341642"/>
            <a:ext cx="1060726" cy="9799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endCxn id="15" idx="2"/>
          </p:cNvCxnSpPr>
          <p:nvPr/>
        </p:nvCxnSpPr>
        <p:spPr>
          <a:xfrm rot="16200000" flipV="1">
            <a:off x="980677" y="4668176"/>
            <a:ext cx="538847" cy="4798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endCxn id="31" idx="1"/>
          </p:cNvCxnSpPr>
          <p:nvPr/>
        </p:nvCxnSpPr>
        <p:spPr>
          <a:xfrm flipV="1">
            <a:off x="2520700" y="5285557"/>
            <a:ext cx="1115196" cy="396044"/>
          </a:xfrm>
          <a:prstGeom prst="bentConnector3">
            <a:avLst>
              <a:gd name="adj1" fmla="val 792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52" y="252278"/>
            <a:ext cx="744164" cy="74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8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DDE-F037-4DF6-AEA3-9B67C9EB93FC}" type="slidenum">
              <a:rPr lang="en-GB" smtClean="0"/>
              <a:pPr/>
              <a:t>5</a:t>
            </a:fld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342685"/>
              </p:ext>
            </p:extLst>
          </p:nvPr>
        </p:nvGraphicFramePr>
        <p:xfrm>
          <a:off x="2927377" y="1737020"/>
          <a:ext cx="1031776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/>
              </a:tblGrid>
              <a:tr h="23568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</a:t>
                      </a:r>
                      <a:endParaRPr lang="en-US" sz="1000" dirty="0"/>
                    </a:p>
                  </a:txBody>
                  <a:tcPr/>
                </a:tc>
              </a:tr>
              <a:tr h="12827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userId</a:t>
                      </a:r>
                      <a:endParaRPr lang="en-US" sz="1000" dirty="0"/>
                    </a:p>
                  </a:txBody>
                  <a:tcPr/>
                </a:tc>
              </a:tr>
              <a:tr h="1282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</a:tr>
              <a:tr h="1282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Telephone</a:t>
                      </a:r>
                      <a:endParaRPr lang="en-US" sz="1000" dirty="0"/>
                    </a:p>
                  </a:txBody>
                  <a:tcPr/>
                </a:tc>
              </a:tr>
              <a:tr h="12827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enrolllDate</a:t>
                      </a:r>
                      <a:endParaRPr lang="en-US" sz="1000" dirty="0"/>
                    </a:p>
                  </a:txBody>
                  <a:tcPr/>
                </a:tc>
              </a:tr>
              <a:tr h="1282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Email</a:t>
                      </a:r>
                      <a:endParaRPr lang="en-US" sz="1000" dirty="0"/>
                    </a:p>
                  </a:txBody>
                  <a:tcPr/>
                </a:tc>
              </a:tr>
              <a:tr h="1282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username</a:t>
                      </a:r>
                      <a:endParaRPr lang="en-US" sz="1000" dirty="0"/>
                    </a:p>
                  </a:txBody>
                  <a:tcPr/>
                </a:tc>
              </a:tr>
              <a:tr h="1282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password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972314"/>
              </p:ext>
            </p:extLst>
          </p:nvPr>
        </p:nvGraphicFramePr>
        <p:xfrm>
          <a:off x="1276119" y="1240944"/>
          <a:ext cx="103177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/>
              </a:tblGrid>
              <a:tr h="24383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Role</a:t>
                      </a:r>
                      <a:endParaRPr lang="en-US" sz="1000" dirty="0"/>
                    </a:p>
                  </a:txBody>
                  <a:tcPr/>
                </a:tc>
              </a:tr>
              <a:tr h="13502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roleId</a:t>
                      </a:r>
                      <a:endParaRPr lang="en-US" sz="1000" dirty="0"/>
                    </a:p>
                  </a:txBody>
                  <a:tcPr/>
                </a:tc>
              </a:tr>
              <a:tr h="13502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userId</a:t>
                      </a:r>
                      <a:endParaRPr lang="en-US" sz="1000" dirty="0"/>
                    </a:p>
                  </a:txBody>
                  <a:tcPr/>
                </a:tc>
              </a:tr>
              <a:tr h="13502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Role (restricted)</a:t>
                      </a:r>
                      <a:endParaRPr lang="en-US" sz="1000" dirty="0"/>
                    </a:p>
                  </a:txBody>
                  <a:tcPr/>
                </a:tc>
              </a:tr>
              <a:tr h="13502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--Guardian</a:t>
                      </a:r>
                      <a:endParaRPr lang="en-US" sz="1000" dirty="0"/>
                    </a:p>
                  </a:txBody>
                  <a:tcPr/>
                </a:tc>
              </a:tr>
              <a:tr h="13502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--Fan</a:t>
                      </a:r>
                      <a:endParaRPr lang="en-US" sz="1000" dirty="0"/>
                    </a:p>
                  </a:txBody>
                  <a:tcPr/>
                </a:tc>
              </a:tr>
              <a:tr h="13502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--</a:t>
                      </a:r>
                      <a:r>
                        <a:rPr lang="en-US" sz="1000" dirty="0" err="1" smtClean="0"/>
                        <a:t>SCManager</a:t>
                      </a:r>
                      <a:endParaRPr lang="en-US" sz="1000" dirty="0"/>
                    </a:p>
                  </a:txBody>
                  <a:tcPr/>
                </a:tc>
              </a:tr>
              <a:tr h="13502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--Coach</a:t>
                      </a:r>
                      <a:endParaRPr lang="en-US" sz="1000" dirty="0"/>
                    </a:p>
                  </a:txBody>
                  <a:tcPr/>
                </a:tc>
              </a:tr>
              <a:tr h="13502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--</a:t>
                      </a:r>
                      <a:r>
                        <a:rPr lang="en-US" sz="1000" dirty="0" err="1" smtClean="0"/>
                        <a:t>asstCoach</a:t>
                      </a:r>
                      <a:endParaRPr lang="en-US" sz="1000" dirty="0"/>
                    </a:p>
                  </a:txBody>
                  <a:tcPr/>
                </a:tc>
              </a:tr>
              <a:tr h="13502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--Referee</a:t>
                      </a:r>
                      <a:endParaRPr lang="en-US" sz="1000" dirty="0"/>
                    </a:p>
                  </a:txBody>
                  <a:tcPr/>
                </a:tc>
              </a:tr>
              <a:tr h="13502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--Player</a:t>
                      </a:r>
                      <a:endParaRPr lang="en-US" sz="1000" dirty="0"/>
                    </a:p>
                  </a:txBody>
                  <a:tcPr/>
                </a:tc>
              </a:tr>
              <a:tr h="13502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682385"/>
              </p:ext>
            </p:extLst>
          </p:nvPr>
        </p:nvGraphicFramePr>
        <p:xfrm>
          <a:off x="4644053" y="1259067"/>
          <a:ext cx="103177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/>
              </a:tblGrid>
              <a:tr h="13502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sportsCenter</a:t>
                      </a:r>
                      <a:endParaRPr lang="en-US" sz="1000" dirty="0"/>
                    </a:p>
                  </a:txBody>
                  <a:tcPr/>
                </a:tc>
              </a:tr>
              <a:tr h="13502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Sc_Id</a:t>
                      </a:r>
                      <a:endParaRPr lang="en-US" sz="1000" dirty="0"/>
                    </a:p>
                  </a:txBody>
                  <a:tcPr/>
                </a:tc>
              </a:tr>
              <a:tr h="13502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Sc-managerId</a:t>
                      </a:r>
                      <a:endParaRPr lang="en-US" sz="1000" dirty="0"/>
                    </a:p>
                  </a:txBody>
                  <a:tcPr/>
                </a:tc>
              </a:tr>
              <a:tr h="13502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</a:tr>
              <a:tr h="13502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Location</a:t>
                      </a:r>
                      <a:endParaRPr lang="en-US" sz="1000" dirty="0"/>
                    </a:p>
                  </a:txBody>
                  <a:tcPr/>
                </a:tc>
              </a:tr>
              <a:tr h="13502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Telephone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970399"/>
              </p:ext>
            </p:extLst>
          </p:nvPr>
        </p:nvGraphicFramePr>
        <p:xfrm>
          <a:off x="4755685" y="4220447"/>
          <a:ext cx="103177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/>
              </a:tblGrid>
              <a:tr h="1221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team</a:t>
                      </a:r>
                      <a:endParaRPr lang="en-US" sz="1000" dirty="0"/>
                    </a:p>
                  </a:txBody>
                  <a:tcPr/>
                </a:tc>
              </a:tr>
              <a:tr h="13502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teamId</a:t>
                      </a:r>
                      <a:endParaRPr lang="en-US" sz="1000" dirty="0"/>
                    </a:p>
                  </a:txBody>
                  <a:tcPr/>
                </a:tc>
              </a:tr>
              <a:tr h="13502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divisionId</a:t>
                      </a:r>
                      <a:endParaRPr lang="en-US" sz="1000" dirty="0"/>
                    </a:p>
                  </a:txBody>
                  <a:tcPr/>
                </a:tc>
              </a:tr>
              <a:tr h="13502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teamName</a:t>
                      </a:r>
                      <a:endParaRPr lang="en-US" sz="1000" dirty="0"/>
                    </a:p>
                  </a:txBody>
                  <a:tcPr/>
                </a:tc>
              </a:tr>
              <a:tr h="13502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roleID</a:t>
                      </a:r>
                      <a:endParaRPr lang="en-US" sz="1000" dirty="0"/>
                    </a:p>
                  </a:txBody>
                  <a:tcPr/>
                </a:tc>
              </a:tr>
              <a:tr h="13502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40534"/>
              </p:ext>
            </p:extLst>
          </p:nvPr>
        </p:nvGraphicFramePr>
        <p:xfrm>
          <a:off x="6226741" y="1268136"/>
          <a:ext cx="103177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/>
              </a:tblGrid>
              <a:tr h="13502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Division</a:t>
                      </a:r>
                      <a:endParaRPr lang="en-US" sz="1000" dirty="0"/>
                    </a:p>
                  </a:txBody>
                  <a:tcPr/>
                </a:tc>
              </a:tr>
              <a:tr h="13502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divisionId</a:t>
                      </a:r>
                      <a:endParaRPr lang="en-US" sz="1000" dirty="0"/>
                    </a:p>
                  </a:txBody>
                  <a:tcPr/>
                </a:tc>
              </a:tr>
              <a:tr h="13502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</a:tr>
              <a:tr h="13502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sport</a:t>
                      </a:r>
                      <a:endParaRPr lang="en-US" sz="1000" dirty="0"/>
                    </a:p>
                  </a:txBody>
                  <a:tcPr/>
                </a:tc>
              </a:tr>
              <a:tr h="13502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Sc_id</a:t>
                      </a:r>
                      <a:endParaRPr lang="en-US" sz="1000" dirty="0"/>
                    </a:p>
                  </a:txBody>
                  <a:tcPr/>
                </a:tc>
              </a:tr>
              <a:tr h="13502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seasonStart</a:t>
                      </a:r>
                      <a:endParaRPr lang="en-US" sz="1000" dirty="0"/>
                    </a:p>
                  </a:txBody>
                  <a:tcPr/>
                </a:tc>
              </a:tr>
              <a:tr h="13502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seasonEnd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flipH="1">
            <a:off x="2235405" y="184482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595445" y="1844824"/>
            <a:ext cx="0" cy="276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595445" y="2121576"/>
            <a:ext cx="340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675829" y="1628800"/>
            <a:ext cx="303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979821" y="1628800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979821" y="2348880"/>
            <a:ext cx="246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291408" y="1556792"/>
            <a:ext cx="16765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968005" y="155679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968005" y="1844824"/>
            <a:ext cx="676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291408" y="1646906"/>
            <a:ext cx="20146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306029" y="1646906"/>
            <a:ext cx="0" cy="3654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306029" y="5301208"/>
            <a:ext cx="449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7258517" y="1628800"/>
            <a:ext cx="3805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639064" y="1628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639064" y="1628800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5787461" y="4725144"/>
            <a:ext cx="1851603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206280"/>
              </p:ext>
            </p:extLst>
          </p:nvPr>
        </p:nvGraphicFramePr>
        <p:xfrm>
          <a:off x="2922188" y="3993221"/>
          <a:ext cx="1031776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/>
              </a:tblGrid>
              <a:tr h="23568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event</a:t>
                      </a:r>
                      <a:endParaRPr lang="en-US" sz="1000" dirty="0"/>
                    </a:p>
                  </a:txBody>
                  <a:tcPr/>
                </a:tc>
              </a:tr>
              <a:tr h="12827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eventId</a:t>
                      </a:r>
                      <a:endParaRPr lang="en-US" sz="1000" dirty="0"/>
                    </a:p>
                  </a:txBody>
                  <a:tcPr/>
                </a:tc>
              </a:tr>
              <a:tr h="1282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</a:tr>
              <a:tr h="1282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Date</a:t>
                      </a:r>
                      <a:endParaRPr lang="en-US" sz="1000" dirty="0"/>
                    </a:p>
                  </a:txBody>
                  <a:tcPr/>
                </a:tc>
              </a:tr>
              <a:tr h="12827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startTime</a:t>
                      </a:r>
                      <a:endParaRPr lang="en-US" sz="1000" dirty="0"/>
                    </a:p>
                  </a:txBody>
                  <a:tcPr/>
                </a:tc>
              </a:tr>
              <a:tr h="12827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endTime</a:t>
                      </a:r>
                      <a:endParaRPr lang="en-US" sz="1000" dirty="0"/>
                    </a:p>
                  </a:txBody>
                  <a:tcPr/>
                </a:tc>
              </a:tr>
              <a:tr h="1282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  <a:tr h="1282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Team1</a:t>
                      </a:r>
                      <a:endParaRPr lang="en-US" sz="1000" dirty="0"/>
                    </a:p>
                  </a:txBody>
                  <a:tcPr/>
                </a:tc>
              </a:tr>
              <a:tr h="1282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Team2</a:t>
                      </a:r>
                      <a:endParaRPr lang="en-US" sz="1000" dirty="0"/>
                    </a:p>
                  </a:txBody>
                  <a:tcPr/>
                </a:tc>
              </a:tr>
              <a:tr h="1282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ScoreTeam1</a:t>
                      </a:r>
                      <a:endParaRPr lang="en-US" sz="1000" dirty="0"/>
                    </a:p>
                  </a:txBody>
                  <a:tcPr/>
                </a:tc>
              </a:tr>
              <a:tr h="1282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ScoreTeam2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8" name="Picture 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720" y="278813"/>
            <a:ext cx="663158" cy="666425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43049" r="13900" b="46451"/>
          <a:stretch/>
        </p:blipFill>
        <p:spPr>
          <a:xfrm rot="16200000">
            <a:off x="6942557" y="1533139"/>
            <a:ext cx="138080" cy="197257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43049" r="13900" b="46451"/>
          <a:stretch/>
        </p:blipFill>
        <p:spPr>
          <a:xfrm rot="16200000">
            <a:off x="5409533" y="1527203"/>
            <a:ext cx="138080" cy="197257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43049" r="13900" b="46451"/>
          <a:stretch/>
        </p:blipFill>
        <p:spPr>
          <a:xfrm rot="16200000">
            <a:off x="3728916" y="2006898"/>
            <a:ext cx="138080" cy="197257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43049" r="13900" b="46451"/>
          <a:stretch/>
        </p:blipFill>
        <p:spPr>
          <a:xfrm rot="16200000">
            <a:off x="2095072" y="1487697"/>
            <a:ext cx="138080" cy="197257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43049" r="13900" b="46451"/>
          <a:stretch/>
        </p:blipFill>
        <p:spPr>
          <a:xfrm rot="16200000">
            <a:off x="3752987" y="4276657"/>
            <a:ext cx="138080" cy="197257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43049" r="13900" b="46451"/>
          <a:stretch/>
        </p:blipFill>
        <p:spPr>
          <a:xfrm rot="16200000">
            <a:off x="5594196" y="4505626"/>
            <a:ext cx="138080" cy="197257"/>
          </a:xfrm>
          <a:prstGeom prst="rect">
            <a:avLst/>
          </a:prstGeom>
        </p:spPr>
      </p:pic>
      <p:cxnSp>
        <p:nvCxnSpPr>
          <p:cNvPr id="128" name="Straight Connector 127"/>
          <p:cNvCxnSpPr/>
          <p:nvPr/>
        </p:nvCxnSpPr>
        <p:spPr>
          <a:xfrm>
            <a:off x="5076056" y="6492899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15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DDE-F037-4DF6-AEA3-9B67C9EB93FC}" type="slidenum">
              <a:rPr lang="en-GB" smtClean="0"/>
              <a:pPr/>
              <a:t>6</a:t>
            </a:fld>
            <a:endParaRPr lang="en-GB" dirty="0"/>
          </a:p>
        </p:txBody>
      </p:sp>
      <p:grpSp>
        <p:nvGrpSpPr>
          <p:cNvPr id="27" name="Group 26"/>
          <p:cNvGrpSpPr/>
          <p:nvPr/>
        </p:nvGrpSpPr>
        <p:grpSpPr>
          <a:xfrm>
            <a:off x="1619672" y="1758874"/>
            <a:ext cx="2455168" cy="2462214"/>
            <a:chOff x="1619672" y="1758874"/>
            <a:chExt cx="2455168" cy="2462214"/>
          </a:xfrm>
        </p:grpSpPr>
        <p:sp>
          <p:nvSpPr>
            <p:cNvPr id="12" name="Oval 11"/>
            <p:cNvSpPr/>
            <p:nvPr/>
          </p:nvSpPr>
          <p:spPr>
            <a:xfrm>
              <a:off x="1619672" y="1772816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87216" y="1765845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354760" y="1758874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619672" y="2636912"/>
              <a:ext cx="720080" cy="7200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487216" y="2629941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354760" y="2622970"/>
              <a:ext cx="720080" cy="7200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619672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487216" y="3494037"/>
              <a:ext cx="720080" cy="720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354760" y="3487066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979712" y="2125885"/>
              <a:ext cx="1735088" cy="1807171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1979712" y="2118914"/>
              <a:ext cx="1735088" cy="174213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847256" y="2125885"/>
              <a:ext cx="0" cy="90358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54" y="4581128"/>
            <a:ext cx="1168636" cy="1168636"/>
          </a:xfrm>
          <a:prstGeom prst="rect">
            <a:avLst/>
          </a:prstGeom>
        </p:spPr>
      </p:pic>
      <p:cxnSp>
        <p:nvCxnSpPr>
          <p:cNvPr id="44" name="Straight Connector 43"/>
          <p:cNvCxnSpPr>
            <a:stCxn id="17" idx="0"/>
            <a:endCxn id="17" idx="4"/>
          </p:cNvCxnSpPr>
          <p:nvPr/>
        </p:nvCxnSpPr>
        <p:spPr>
          <a:xfrm>
            <a:off x="3714800" y="2622970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7" idx="2"/>
            <a:endCxn id="17" idx="6"/>
          </p:cNvCxnSpPr>
          <p:nvPr/>
        </p:nvCxnSpPr>
        <p:spPr>
          <a:xfrm>
            <a:off x="3354760" y="298301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/>
          <p:cNvSpPr/>
          <p:nvPr/>
        </p:nvSpPr>
        <p:spPr>
          <a:xfrm>
            <a:off x="3449370" y="2725093"/>
            <a:ext cx="163560" cy="547202"/>
          </a:xfrm>
          <a:custGeom>
            <a:avLst/>
            <a:gdLst>
              <a:gd name="connsiteX0" fmla="*/ 0 w 163560"/>
              <a:gd name="connsiteY0" fmla="*/ 0 h 547202"/>
              <a:gd name="connsiteX1" fmla="*/ 162963 w 163560"/>
              <a:gd name="connsiteY1" fmla="*/ 262551 h 547202"/>
              <a:gd name="connsiteX2" fmla="*/ 54321 w 163560"/>
              <a:gd name="connsiteY2" fmla="*/ 516048 h 547202"/>
              <a:gd name="connsiteX3" fmla="*/ 36214 w 163560"/>
              <a:gd name="connsiteY3" fmla="*/ 534155 h 54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560" h="547202">
                <a:moveTo>
                  <a:pt x="0" y="0"/>
                </a:moveTo>
                <a:cubicBezTo>
                  <a:pt x="76955" y="88271"/>
                  <a:pt x="153910" y="176543"/>
                  <a:pt x="162963" y="262551"/>
                </a:cubicBezTo>
                <a:cubicBezTo>
                  <a:pt x="172016" y="348559"/>
                  <a:pt x="75446" y="470781"/>
                  <a:pt x="54321" y="516048"/>
                </a:cubicBezTo>
                <a:cubicBezTo>
                  <a:pt x="33196" y="561315"/>
                  <a:pt x="34705" y="547735"/>
                  <a:pt x="36214" y="534155"/>
                </a:cubicBezTo>
              </a:path>
            </a:pathLst>
          </a:cu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 rot="10800000">
            <a:off x="3814270" y="2708920"/>
            <a:ext cx="163560" cy="547202"/>
          </a:xfrm>
          <a:custGeom>
            <a:avLst/>
            <a:gdLst>
              <a:gd name="connsiteX0" fmla="*/ 0 w 163560"/>
              <a:gd name="connsiteY0" fmla="*/ 0 h 547202"/>
              <a:gd name="connsiteX1" fmla="*/ 162963 w 163560"/>
              <a:gd name="connsiteY1" fmla="*/ 262551 h 547202"/>
              <a:gd name="connsiteX2" fmla="*/ 54321 w 163560"/>
              <a:gd name="connsiteY2" fmla="*/ 516048 h 547202"/>
              <a:gd name="connsiteX3" fmla="*/ 36214 w 163560"/>
              <a:gd name="connsiteY3" fmla="*/ 534155 h 54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560" h="547202">
                <a:moveTo>
                  <a:pt x="0" y="0"/>
                </a:moveTo>
                <a:cubicBezTo>
                  <a:pt x="76955" y="88271"/>
                  <a:pt x="153910" y="176543"/>
                  <a:pt x="162963" y="262551"/>
                </a:cubicBezTo>
                <a:cubicBezTo>
                  <a:pt x="172016" y="348559"/>
                  <a:pt x="75446" y="470781"/>
                  <a:pt x="54321" y="516048"/>
                </a:cubicBezTo>
                <a:cubicBezTo>
                  <a:pt x="33196" y="561315"/>
                  <a:pt x="34705" y="547735"/>
                  <a:pt x="36214" y="534155"/>
                </a:cubicBezTo>
              </a:path>
            </a:pathLst>
          </a:cu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2608240" y="3601878"/>
            <a:ext cx="163560" cy="547202"/>
          </a:xfrm>
          <a:custGeom>
            <a:avLst/>
            <a:gdLst>
              <a:gd name="connsiteX0" fmla="*/ 0 w 163560"/>
              <a:gd name="connsiteY0" fmla="*/ 0 h 547202"/>
              <a:gd name="connsiteX1" fmla="*/ 162963 w 163560"/>
              <a:gd name="connsiteY1" fmla="*/ 262551 h 547202"/>
              <a:gd name="connsiteX2" fmla="*/ 54321 w 163560"/>
              <a:gd name="connsiteY2" fmla="*/ 516048 h 547202"/>
              <a:gd name="connsiteX3" fmla="*/ 36214 w 163560"/>
              <a:gd name="connsiteY3" fmla="*/ 534155 h 54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560" h="547202">
                <a:moveTo>
                  <a:pt x="0" y="0"/>
                </a:moveTo>
                <a:cubicBezTo>
                  <a:pt x="76955" y="88271"/>
                  <a:pt x="153910" y="176543"/>
                  <a:pt x="162963" y="262551"/>
                </a:cubicBezTo>
                <a:cubicBezTo>
                  <a:pt x="172016" y="348559"/>
                  <a:pt x="75446" y="470781"/>
                  <a:pt x="54321" y="516048"/>
                </a:cubicBezTo>
                <a:cubicBezTo>
                  <a:pt x="33196" y="561315"/>
                  <a:pt x="34705" y="547735"/>
                  <a:pt x="36214" y="534155"/>
                </a:cubicBezTo>
              </a:path>
            </a:pathLst>
          </a:cu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 rot="10800000">
            <a:off x="2905325" y="3585705"/>
            <a:ext cx="163560" cy="547202"/>
          </a:xfrm>
          <a:custGeom>
            <a:avLst/>
            <a:gdLst>
              <a:gd name="connsiteX0" fmla="*/ 0 w 163560"/>
              <a:gd name="connsiteY0" fmla="*/ 0 h 547202"/>
              <a:gd name="connsiteX1" fmla="*/ 162963 w 163560"/>
              <a:gd name="connsiteY1" fmla="*/ 262551 h 547202"/>
              <a:gd name="connsiteX2" fmla="*/ 54321 w 163560"/>
              <a:gd name="connsiteY2" fmla="*/ 516048 h 547202"/>
              <a:gd name="connsiteX3" fmla="*/ 36214 w 163560"/>
              <a:gd name="connsiteY3" fmla="*/ 534155 h 54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560" h="547202">
                <a:moveTo>
                  <a:pt x="0" y="0"/>
                </a:moveTo>
                <a:cubicBezTo>
                  <a:pt x="76955" y="88271"/>
                  <a:pt x="153910" y="176543"/>
                  <a:pt x="162963" y="262551"/>
                </a:cubicBezTo>
                <a:cubicBezTo>
                  <a:pt x="172016" y="348559"/>
                  <a:pt x="75446" y="470781"/>
                  <a:pt x="54321" y="516048"/>
                </a:cubicBezTo>
                <a:cubicBezTo>
                  <a:pt x="33196" y="561315"/>
                  <a:pt x="34705" y="547735"/>
                  <a:pt x="36214" y="534155"/>
                </a:cubicBezTo>
              </a:path>
            </a:pathLst>
          </a:cu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2608239" y="3624405"/>
            <a:ext cx="10187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2661934" y="3706722"/>
            <a:ext cx="10187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2705307" y="3787389"/>
            <a:ext cx="10187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2959945" y="4032223"/>
            <a:ext cx="10187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71676" y="3892526"/>
            <a:ext cx="10187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2909010" y="3969060"/>
            <a:ext cx="10187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cliparts.co/cliparts/zTX/o9K/zTXo9KgKc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22970"/>
            <a:ext cx="746269" cy="74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3" name="Group 92"/>
          <p:cNvGrpSpPr/>
          <p:nvPr/>
        </p:nvGrpSpPr>
        <p:grpSpPr>
          <a:xfrm>
            <a:off x="5100580" y="1784485"/>
            <a:ext cx="2455168" cy="2462214"/>
            <a:chOff x="5100580" y="1784485"/>
            <a:chExt cx="2455168" cy="2462214"/>
          </a:xfrm>
        </p:grpSpPr>
        <p:grpSp>
          <p:nvGrpSpPr>
            <p:cNvPr id="94" name="Group 93"/>
            <p:cNvGrpSpPr/>
            <p:nvPr/>
          </p:nvGrpSpPr>
          <p:grpSpPr>
            <a:xfrm>
              <a:off x="5100580" y="1784485"/>
              <a:ext cx="2455168" cy="2462214"/>
              <a:chOff x="1619672" y="1758874"/>
              <a:chExt cx="2455168" cy="2462214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1619672" y="1772816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2487216" y="1765845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354760" y="1758874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1619672" y="2636912"/>
                <a:ext cx="720080" cy="72008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2487216" y="2629941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354760" y="2622970"/>
                <a:ext cx="720080" cy="72008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619672" y="3501008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487216" y="3494037"/>
                <a:ext cx="720080" cy="72008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3354760" y="3487066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Connector 103"/>
              <p:cNvCxnSpPr/>
              <p:nvPr/>
            </p:nvCxnSpPr>
            <p:spPr>
              <a:xfrm>
                <a:off x="1979712" y="2125885"/>
                <a:ext cx="1735088" cy="180717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H="1">
                <a:off x="1979712" y="2118914"/>
                <a:ext cx="1735088" cy="1742134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2847256" y="2125885"/>
                <a:ext cx="0" cy="903585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Straight Connector 106"/>
            <p:cNvCxnSpPr>
              <a:stCxn id="100" idx="0"/>
              <a:endCxn id="100" idx="4"/>
            </p:cNvCxnSpPr>
            <p:nvPr/>
          </p:nvCxnSpPr>
          <p:spPr>
            <a:xfrm>
              <a:off x="7195708" y="2648581"/>
              <a:ext cx="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00" idx="2"/>
              <a:endCxn id="100" idx="6"/>
            </p:cNvCxnSpPr>
            <p:nvPr/>
          </p:nvCxnSpPr>
          <p:spPr>
            <a:xfrm>
              <a:off x="6835668" y="3008621"/>
              <a:ext cx="720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Freeform 108"/>
            <p:cNvSpPr/>
            <p:nvPr/>
          </p:nvSpPr>
          <p:spPr>
            <a:xfrm>
              <a:off x="6930278" y="2750704"/>
              <a:ext cx="163560" cy="547202"/>
            </a:xfrm>
            <a:custGeom>
              <a:avLst/>
              <a:gdLst>
                <a:gd name="connsiteX0" fmla="*/ 0 w 163560"/>
                <a:gd name="connsiteY0" fmla="*/ 0 h 547202"/>
                <a:gd name="connsiteX1" fmla="*/ 162963 w 163560"/>
                <a:gd name="connsiteY1" fmla="*/ 262551 h 547202"/>
                <a:gd name="connsiteX2" fmla="*/ 54321 w 163560"/>
                <a:gd name="connsiteY2" fmla="*/ 516048 h 547202"/>
                <a:gd name="connsiteX3" fmla="*/ 36214 w 163560"/>
                <a:gd name="connsiteY3" fmla="*/ 534155 h 54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560" h="547202">
                  <a:moveTo>
                    <a:pt x="0" y="0"/>
                  </a:moveTo>
                  <a:cubicBezTo>
                    <a:pt x="76955" y="88271"/>
                    <a:pt x="153910" y="176543"/>
                    <a:pt x="162963" y="262551"/>
                  </a:cubicBezTo>
                  <a:cubicBezTo>
                    <a:pt x="172016" y="348559"/>
                    <a:pt x="75446" y="470781"/>
                    <a:pt x="54321" y="516048"/>
                  </a:cubicBezTo>
                  <a:cubicBezTo>
                    <a:pt x="33196" y="561315"/>
                    <a:pt x="34705" y="547735"/>
                    <a:pt x="36214" y="534155"/>
                  </a:cubicBezTo>
                </a:path>
              </a:pathLst>
            </a:cu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 rot="10800000">
              <a:off x="7295178" y="2734531"/>
              <a:ext cx="163560" cy="547202"/>
            </a:xfrm>
            <a:custGeom>
              <a:avLst/>
              <a:gdLst>
                <a:gd name="connsiteX0" fmla="*/ 0 w 163560"/>
                <a:gd name="connsiteY0" fmla="*/ 0 h 547202"/>
                <a:gd name="connsiteX1" fmla="*/ 162963 w 163560"/>
                <a:gd name="connsiteY1" fmla="*/ 262551 h 547202"/>
                <a:gd name="connsiteX2" fmla="*/ 54321 w 163560"/>
                <a:gd name="connsiteY2" fmla="*/ 516048 h 547202"/>
                <a:gd name="connsiteX3" fmla="*/ 36214 w 163560"/>
                <a:gd name="connsiteY3" fmla="*/ 534155 h 54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560" h="547202">
                  <a:moveTo>
                    <a:pt x="0" y="0"/>
                  </a:moveTo>
                  <a:cubicBezTo>
                    <a:pt x="76955" y="88271"/>
                    <a:pt x="153910" y="176543"/>
                    <a:pt x="162963" y="262551"/>
                  </a:cubicBezTo>
                  <a:cubicBezTo>
                    <a:pt x="172016" y="348559"/>
                    <a:pt x="75446" y="470781"/>
                    <a:pt x="54321" y="516048"/>
                  </a:cubicBezTo>
                  <a:cubicBezTo>
                    <a:pt x="33196" y="561315"/>
                    <a:pt x="34705" y="547735"/>
                    <a:pt x="36214" y="534155"/>
                  </a:cubicBezTo>
                </a:path>
              </a:pathLst>
            </a:cu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6089148" y="3627489"/>
              <a:ext cx="163560" cy="547202"/>
            </a:xfrm>
            <a:custGeom>
              <a:avLst/>
              <a:gdLst>
                <a:gd name="connsiteX0" fmla="*/ 0 w 163560"/>
                <a:gd name="connsiteY0" fmla="*/ 0 h 547202"/>
                <a:gd name="connsiteX1" fmla="*/ 162963 w 163560"/>
                <a:gd name="connsiteY1" fmla="*/ 262551 h 547202"/>
                <a:gd name="connsiteX2" fmla="*/ 54321 w 163560"/>
                <a:gd name="connsiteY2" fmla="*/ 516048 h 547202"/>
                <a:gd name="connsiteX3" fmla="*/ 36214 w 163560"/>
                <a:gd name="connsiteY3" fmla="*/ 534155 h 54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560" h="547202">
                  <a:moveTo>
                    <a:pt x="0" y="0"/>
                  </a:moveTo>
                  <a:cubicBezTo>
                    <a:pt x="76955" y="88271"/>
                    <a:pt x="153910" y="176543"/>
                    <a:pt x="162963" y="262551"/>
                  </a:cubicBezTo>
                  <a:cubicBezTo>
                    <a:pt x="172016" y="348559"/>
                    <a:pt x="75446" y="470781"/>
                    <a:pt x="54321" y="516048"/>
                  </a:cubicBezTo>
                  <a:cubicBezTo>
                    <a:pt x="33196" y="561315"/>
                    <a:pt x="34705" y="547735"/>
                    <a:pt x="36214" y="534155"/>
                  </a:cubicBezTo>
                </a:path>
              </a:pathLst>
            </a:cu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 111"/>
            <p:cNvSpPr/>
            <p:nvPr/>
          </p:nvSpPr>
          <p:spPr>
            <a:xfrm rot="10800000">
              <a:off x="6386233" y="3611316"/>
              <a:ext cx="163560" cy="547202"/>
            </a:xfrm>
            <a:custGeom>
              <a:avLst/>
              <a:gdLst>
                <a:gd name="connsiteX0" fmla="*/ 0 w 163560"/>
                <a:gd name="connsiteY0" fmla="*/ 0 h 547202"/>
                <a:gd name="connsiteX1" fmla="*/ 162963 w 163560"/>
                <a:gd name="connsiteY1" fmla="*/ 262551 h 547202"/>
                <a:gd name="connsiteX2" fmla="*/ 54321 w 163560"/>
                <a:gd name="connsiteY2" fmla="*/ 516048 h 547202"/>
                <a:gd name="connsiteX3" fmla="*/ 36214 w 163560"/>
                <a:gd name="connsiteY3" fmla="*/ 534155 h 54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560" h="547202">
                  <a:moveTo>
                    <a:pt x="0" y="0"/>
                  </a:moveTo>
                  <a:cubicBezTo>
                    <a:pt x="76955" y="88271"/>
                    <a:pt x="153910" y="176543"/>
                    <a:pt x="162963" y="262551"/>
                  </a:cubicBezTo>
                  <a:cubicBezTo>
                    <a:pt x="172016" y="348559"/>
                    <a:pt x="75446" y="470781"/>
                    <a:pt x="54321" y="516048"/>
                  </a:cubicBezTo>
                  <a:cubicBezTo>
                    <a:pt x="33196" y="561315"/>
                    <a:pt x="34705" y="547735"/>
                    <a:pt x="36214" y="534155"/>
                  </a:cubicBezTo>
                </a:path>
              </a:pathLst>
            </a:cu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/>
            <p:cNvCxnSpPr/>
            <p:nvPr/>
          </p:nvCxnSpPr>
          <p:spPr>
            <a:xfrm flipH="1">
              <a:off x="6089147" y="3650016"/>
              <a:ext cx="10187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>
              <a:off x="6142842" y="3732333"/>
              <a:ext cx="10187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6186215" y="3813000"/>
              <a:ext cx="10187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6440853" y="4057834"/>
              <a:ext cx="10187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6352584" y="3918137"/>
              <a:ext cx="10187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6389918" y="3994671"/>
              <a:ext cx="10187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9" name="Picture 2" descr="http://cliparts.co/cliparts/zTX/o9K/zTXo9KgKc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0580" y="2648581"/>
              <a:ext cx="746269" cy="74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0" name="Picture 1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866" y="4807094"/>
            <a:ext cx="908590" cy="91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4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334</Words>
  <Application>Microsoft Macintosh PowerPoint</Application>
  <PresentationFormat>On-screen Show (4:3)</PresentationFormat>
  <Paragraphs>114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Bringteam</vt:lpstr>
      <vt:lpstr>PowerPoint Presentation</vt:lpstr>
      <vt:lpstr>App Work Flow User Swim Lanes</vt:lpstr>
      <vt:lpstr>Database Schema</vt:lpstr>
      <vt:lpstr>Logo design</vt:lpstr>
    </vt:vector>
  </TitlesOfParts>
  <Company>Electronic Arts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Woods, Emma - Contractor</dc:creator>
  <cp:lastModifiedBy>Sandra Leal</cp:lastModifiedBy>
  <cp:revision>77</cp:revision>
  <dcterms:created xsi:type="dcterms:W3CDTF">2010-09-08T09:41:42Z</dcterms:created>
  <dcterms:modified xsi:type="dcterms:W3CDTF">2016-11-16T15:22:50Z</dcterms:modified>
</cp:coreProperties>
</file>