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39" r:id="rId1"/>
  </p:sldMasterIdLst>
  <p:notesMasterIdLst>
    <p:notesMasterId r:id="rId19"/>
  </p:notesMasterIdLst>
  <p:sldIdLst>
    <p:sldId id="256" r:id="rId2"/>
    <p:sldId id="257" r:id="rId3"/>
    <p:sldId id="258" r:id="rId4"/>
    <p:sldId id="259" r:id="rId5"/>
    <p:sldId id="261" r:id="rId6"/>
    <p:sldId id="262" r:id="rId7"/>
    <p:sldId id="264" r:id="rId8"/>
    <p:sldId id="263" r:id="rId9"/>
    <p:sldId id="265" r:id="rId10"/>
    <p:sldId id="272" r:id="rId11"/>
    <p:sldId id="268" r:id="rId12"/>
    <p:sldId id="269" r:id="rId13"/>
    <p:sldId id="266" r:id="rId14"/>
    <p:sldId id="270" r:id="rId15"/>
    <p:sldId id="271" r:id="rId16"/>
    <p:sldId id="267"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16BE39-0467-4609-8081-BB6C9B001669}" v="3642" dt="2019-06-20T16:52:20.9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18" autoAdjust="0"/>
  </p:normalViewPr>
  <p:slideViewPr>
    <p:cSldViewPr snapToGrid="0">
      <p:cViewPr varScale="1">
        <p:scale>
          <a:sx n="46" d="100"/>
          <a:sy n="46" d="100"/>
        </p:scale>
        <p:origin x="142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tha Chawla" userId="2ea3fa887ed07877" providerId="LiveId" clId="{9916BE39-0467-4609-8081-BB6C9B001669}"/>
    <pc:docChg chg="undo custSel mod addSld delSld modSld sldOrd">
      <pc:chgData name="Nishtha Chawla" userId="2ea3fa887ed07877" providerId="LiveId" clId="{9916BE39-0467-4609-8081-BB6C9B001669}" dt="2019-06-20T16:52:20.904" v="3511" actId="113"/>
      <pc:docMkLst>
        <pc:docMk/>
      </pc:docMkLst>
      <pc:sldChg chg="addSp delSp modSp add mod setBg">
        <pc:chgData name="Nishtha Chawla" userId="2ea3fa887ed07877" providerId="LiveId" clId="{9916BE39-0467-4609-8081-BB6C9B001669}" dt="2019-06-20T16:14:37.380" v="3490" actId="20577"/>
        <pc:sldMkLst>
          <pc:docMk/>
          <pc:sldMk cId="3529334135" sldId="256"/>
        </pc:sldMkLst>
        <pc:spChg chg="mod">
          <ac:chgData name="Nishtha Chawla" userId="2ea3fa887ed07877" providerId="LiveId" clId="{9916BE39-0467-4609-8081-BB6C9B001669}" dt="2019-06-20T16:14:37.380" v="3490" actId="20577"/>
          <ac:spMkLst>
            <pc:docMk/>
            <pc:sldMk cId="3529334135" sldId="256"/>
            <ac:spMk id="2" creationId="{2390CF92-FCBE-4594-923F-7EB19CF324C7}"/>
          </ac:spMkLst>
        </pc:spChg>
        <pc:spChg chg="mod">
          <ac:chgData name="Nishtha Chawla" userId="2ea3fa887ed07877" providerId="LiveId" clId="{9916BE39-0467-4609-8081-BB6C9B001669}" dt="2019-06-20T01:16:50.268" v="1953" actId="113"/>
          <ac:spMkLst>
            <pc:docMk/>
            <pc:sldMk cId="3529334135" sldId="256"/>
            <ac:spMk id="3" creationId="{22D40750-79EA-413B-A6EC-A810C5D56498}"/>
          </ac:spMkLst>
        </pc:spChg>
        <pc:spChg chg="add del">
          <ac:chgData name="Nishtha Chawla" userId="2ea3fa887ed07877" providerId="LiveId" clId="{9916BE39-0467-4609-8081-BB6C9B001669}" dt="2019-06-20T01:16:41.954" v="1951" actId="26606"/>
          <ac:spMkLst>
            <pc:docMk/>
            <pc:sldMk cId="3529334135" sldId="256"/>
            <ac:spMk id="10" creationId="{CC4A892D-088E-4414-965D-1F8C4212F602}"/>
          </ac:spMkLst>
        </pc:spChg>
        <pc:spChg chg="add del">
          <ac:chgData name="Nishtha Chawla" userId="2ea3fa887ed07877" providerId="LiveId" clId="{9916BE39-0467-4609-8081-BB6C9B001669}" dt="2019-06-20T01:16:41.954" v="1951" actId="26606"/>
          <ac:spMkLst>
            <pc:docMk/>
            <pc:sldMk cId="3529334135" sldId="256"/>
            <ac:spMk id="12" creationId="{472BC85F-BF83-4D6D-A1BC-8EE5822F0804}"/>
          </ac:spMkLst>
        </pc:spChg>
        <pc:spChg chg="add">
          <ac:chgData name="Nishtha Chawla" userId="2ea3fa887ed07877" providerId="LiveId" clId="{9916BE39-0467-4609-8081-BB6C9B001669}" dt="2019-06-20T01:16:41.954" v="1951" actId="26606"/>
          <ac:spMkLst>
            <pc:docMk/>
            <pc:sldMk cId="3529334135" sldId="256"/>
            <ac:spMk id="17" creationId="{CF4BD144-08AF-41A3-ADB3-8AADCACA0605}"/>
          </ac:spMkLst>
        </pc:spChg>
        <pc:spChg chg="add">
          <ac:chgData name="Nishtha Chawla" userId="2ea3fa887ed07877" providerId="LiveId" clId="{9916BE39-0467-4609-8081-BB6C9B001669}" dt="2019-06-20T01:16:41.954" v="1951" actId="26606"/>
          <ac:spMkLst>
            <pc:docMk/>
            <pc:sldMk cId="3529334135" sldId="256"/>
            <ac:spMk id="19" creationId="{CA3F59CE-D0DB-4EB7-91C0-63DB110309E1}"/>
          </ac:spMkLst>
        </pc:spChg>
        <pc:picChg chg="add mod">
          <ac:chgData name="Nishtha Chawla" userId="2ea3fa887ed07877" providerId="LiveId" clId="{9916BE39-0467-4609-8081-BB6C9B001669}" dt="2019-06-20T01:16:41.954" v="1951" actId="26606"/>
          <ac:picMkLst>
            <pc:docMk/>
            <pc:sldMk cId="3529334135" sldId="256"/>
            <ac:picMk id="7" creationId="{811D9A62-8DAB-4FB1-8A17-48B55D6645BB}"/>
          </ac:picMkLst>
        </pc:picChg>
      </pc:sldChg>
      <pc:sldChg chg="addSp modSp add mod setBg">
        <pc:chgData name="Nishtha Chawla" userId="2ea3fa887ed07877" providerId="LiveId" clId="{9916BE39-0467-4609-8081-BB6C9B001669}" dt="2019-06-20T01:49:40.250" v="2328" actId="14100"/>
        <pc:sldMkLst>
          <pc:docMk/>
          <pc:sldMk cId="856060521" sldId="257"/>
        </pc:sldMkLst>
        <pc:spChg chg="mod">
          <ac:chgData name="Nishtha Chawla" userId="2ea3fa887ed07877" providerId="LiveId" clId="{9916BE39-0467-4609-8081-BB6C9B001669}" dt="2019-06-20T01:17:59.130" v="1966" actId="113"/>
          <ac:spMkLst>
            <pc:docMk/>
            <pc:sldMk cId="856060521" sldId="257"/>
            <ac:spMk id="2" creationId="{3275F9CC-30D8-4E57-9092-95F890B2C473}"/>
          </ac:spMkLst>
        </pc:spChg>
        <pc:spChg chg="mod">
          <ac:chgData name="Nishtha Chawla" userId="2ea3fa887ed07877" providerId="LiveId" clId="{9916BE39-0467-4609-8081-BB6C9B001669}" dt="2019-06-20T01:49:40.250" v="2328" actId="14100"/>
          <ac:spMkLst>
            <pc:docMk/>
            <pc:sldMk cId="856060521" sldId="257"/>
            <ac:spMk id="3" creationId="{269238A6-9B18-49D3-809C-FFCB78E0F9E2}"/>
          </ac:spMkLst>
        </pc:spChg>
        <pc:spChg chg="add">
          <ac:chgData name="Nishtha Chawla" userId="2ea3fa887ed07877" providerId="LiveId" clId="{9916BE39-0467-4609-8081-BB6C9B001669}" dt="2019-06-20T01:14:43.158" v="1933" actId="26606"/>
          <ac:spMkLst>
            <pc:docMk/>
            <pc:sldMk cId="856060521" sldId="257"/>
            <ac:spMk id="8" creationId="{AD6F6937-3B5A-4391-9F37-58A571B362A9}"/>
          </ac:spMkLst>
        </pc:spChg>
      </pc:sldChg>
      <pc:sldChg chg="addSp modSp add mod setBg modNotesTx">
        <pc:chgData name="Nishtha Chawla" userId="2ea3fa887ed07877" providerId="LiveId" clId="{9916BE39-0467-4609-8081-BB6C9B001669}" dt="2019-06-20T02:22:30.549" v="2527" actId="20577"/>
        <pc:sldMkLst>
          <pc:docMk/>
          <pc:sldMk cId="2376992562" sldId="258"/>
        </pc:sldMkLst>
        <pc:spChg chg="mod">
          <ac:chgData name="Nishtha Chawla" userId="2ea3fa887ed07877" providerId="LiveId" clId="{9916BE39-0467-4609-8081-BB6C9B001669}" dt="2019-06-20T01:18:13.653" v="1969" actId="14100"/>
          <ac:spMkLst>
            <pc:docMk/>
            <pc:sldMk cId="2376992562" sldId="258"/>
            <ac:spMk id="2" creationId="{51A72B49-9CA0-4426-86D5-B5AE036A3868}"/>
          </ac:spMkLst>
        </pc:spChg>
        <pc:spChg chg="mod ord">
          <ac:chgData name="Nishtha Chawla" userId="2ea3fa887ed07877" providerId="LiveId" clId="{9916BE39-0467-4609-8081-BB6C9B001669}" dt="2019-06-20T01:22:51.869" v="2135" actId="20577"/>
          <ac:spMkLst>
            <pc:docMk/>
            <pc:sldMk cId="2376992562" sldId="258"/>
            <ac:spMk id="3" creationId="{273FABC8-9C72-4C42-8108-B3B1CE99E865}"/>
          </ac:spMkLst>
        </pc:spChg>
        <pc:spChg chg="mod">
          <ac:chgData name="Nishtha Chawla" userId="2ea3fa887ed07877" providerId="LiveId" clId="{9916BE39-0467-4609-8081-BB6C9B001669}" dt="2019-06-20T02:16:18.539" v="2511" actId="1076"/>
          <ac:spMkLst>
            <pc:docMk/>
            <pc:sldMk cId="2376992562" sldId="258"/>
            <ac:spMk id="5" creationId="{E53C7FAF-7263-4B82-BD78-C24A9F6F5EE5}"/>
          </ac:spMkLst>
        </pc:spChg>
        <pc:spChg chg="add">
          <ac:chgData name="Nishtha Chawla" userId="2ea3fa887ed07877" providerId="LiveId" clId="{9916BE39-0467-4609-8081-BB6C9B001669}" dt="2019-06-20T01:14:51.553" v="1934" actId="26606"/>
          <ac:spMkLst>
            <pc:docMk/>
            <pc:sldMk cId="2376992562" sldId="258"/>
            <ac:spMk id="9" creationId="{07CEFFDD-605F-41E2-8017-6484074C5CAA}"/>
          </ac:spMkLst>
        </pc:spChg>
        <pc:picChg chg="add mod">
          <ac:chgData name="Nishtha Chawla" userId="2ea3fa887ed07877" providerId="LiveId" clId="{9916BE39-0467-4609-8081-BB6C9B001669}" dt="2019-06-20T01:14:51.553" v="1934" actId="26606"/>
          <ac:picMkLst>
            <pc:docMk/>
            <pc:sldMk cId="2376992562" sldId="258"/>
            <ac:picMk id="4" creationId="{64CFDF56-A363-4BC7-AB62-789B0EB13ED7}"/>
          </ac:picMkLst>
        </pc:picChg>
      </pc:sldChg>
      <pc:sldChg chg="addSp delSp modSp add mod setBg modNotesTx">
        <pc:chgData name="Nishtha Chawla" userId="2ea3fa887ed07877" providerId="LiveId" clId="{9916BE39-0467-4609-8081-BB6C9B001669}" dt="2019-06-20T02:23:40.921" v="2535" actId="20577"/>
        <pc:sldMkLst>
          <pc:docMk/>
          <pc:sldMk cId="1908223288" sldId="259"/>
        </pc:sldMkLst>
        <pc:spChg chg="mod">
          <ac:chgData name="Nishtha Chawla" userId="2ea3fa887ed07877" providerId="LiveId" clId="{9916BE39-0467-4609-8081-BB6C9B001669}" dt="2019-06-20T01:19:14.738" v="1981" actId="113"/>
          <ac:spMkLst>
            <pc:docMk/>
            <pc:sldMk cId="1908223288" sldId="259"/>
            <ac:spMk id="2" creationId="{230143A2-605C-492A-ADB0-AE2340740C7C}"/>
          </ac:spMkLst>
        </pc:spChg>
        <pc:spChg chg="mod">
          <ac:chgData name="Nishtha Chawla" userId="2ea3fa887ed07877" providerId="LiveId" clId="{9916BE39-0467-4609-8081-BB6C9B001669}" dt="2019-06-20T02:16:29.155" v="2512" actId="1076"/>
          <ac:spMkLst>
            <pc:docMk/>
            <pc:sldMk cId="1908223288" sldId="259"/>
            <ac:spMk id="3" creationId="{9AAE026B-9BF9-4D14-B640-8401D352E299}"/>
          </ac:spMkLst>
        </pc:spChg>
        <pc:spChg chg="del">
          <ac:chgData name="Nishtha Chawla" userId="2ea3fa887ed07877" providerId="LiveId" clId="{9916BE39-0467-4609-8081-BB6C9B001669}" dt="2019-06-16T06:24:52.190" v="191"/>
          <ac:spMkLst>
            <pc:docMk/>
            <pc:sldMk cId="1908223288" sldId="259"/>
            <ac:spMk id="3" creationId="{ACC9BF3E-9367-4DBA-8571-9AED44F29A2E}"/>
          </ac:spMkLst>
        </pc:spChg>
        <pc:spChg chg="add mod ord">
          <ac:chgData name="Nishtha Chawla" userId="2ea3fa887ed07877" providerId="LiveId" clId="{9916BE39-0467-4609-8081-BB6C9B001669}" dt="2019-06-20T01:19:31.226" v="1984" actId="14100"/>
          <ac:spMkLst>
            <pc:docMk/>
            <pc:sldMk cId="1908223288" sldId="259"/>
            <ac:spMk id="11" creationId="{E4CA0895-B042-4ABE-B15C-05DCF30F8123}"/>
          </ac:spMkLst>
        </pc:spChg>
        <pc:spChg chg="add">
          <ac:chgData name="Nishtha Chawla" userId="2ea3fa887ed07877" providerId="LiveId" clId="{9916BE39-0467-4609-8081-BB6C9B001669}" dt="2019-06-20T01:15:05.321" v="1935" actId="26606"/>
          <ac:spMkLst>
            <pc:docMk/>
            <pc:sldMk cId="1908223288" sldId="259"/>
            <ac:spMk id="16" creationId="{D6EA1A26-163F-4F15-91F4-F2C51AC9C106}"/>
          </ac:spMkLst>
        </pc:spChg>
        <pc:picChg chg="add del mod">
          <ac:chgData name="Nishtha Chawla" userId="2ea3fa887ed07877" providerId="LiveId" clId="{9916BE39-0467-4609-8081-BB6C9B001669}" dt="2019-06-16T06:25:03.909" v="192" actId="26606"/>
          <ac:picMkLst>
            <pc:docMk/>
            <pc:sldMk cId="1908223288" sldId="259"/>
            <ac:picMk id="6" creationId="{29728AFF-8C85-46ED-81A9-0A65BDE5149F}"/>
          </ac:picMkLst>
        </pc:picChg>
        <pc:picChg chg="add mod">
          <ac:chgData name="Nishtha Chawla" userId="2ea3fa887ed07877" providerId="LiveId" clId="{9916BE39-0467-4609-8081-BB6C9B001669}" dt="2019-06-20T01:15:05.321" v="1935" actId="26606"/>
          <ac:picMkLst>
            <pc:docMk/>
            <pc:sldMk cId="1908223288" sldId="259"/>
            <ac:picMk id="9" creationId="{29728AFF-8C85-46ED-81A9-0A65BDE5149F}"/>
          </ac:picMkLst>
        </pc:picChg>
      </pc:sldChg>
      <pc:sldChg chg="modSp add del modNotesTx">
        <pc:chgData name="Nishtha Chawla" userId="2ea3fa887ed07877" providerId="LiveId" clId="{9916BE39-0467-4609-8081-BB6C9B001669}" dt="2019-06-20T00:41:44.339" v="1203" actId="2696"/>
        <pc:sldMkLst>
          <pc:docMk/>
          <pc:sldMk cId="3402821667" sldId="260"/>
        </pc:sldMkLst>
        <pc:spChg chg="mod">
          <ac:chgData name="Nishtha Chawla" userId="2ea3fa887ed07877" providerId="LiveId" clId="{9916BE39-0467-4609-8081-BB6C9B001669}" dt="2019-06-16T06:31:33.661" v="410" actId="20577"/>
          <ac:spMkLst>
            <pc:docMk/>
            <pc:sldMk cId="3402821667" sldId="260"/>
            <ac:spMk id="2" creationId="{980D0DDD-6DC2-4CF1-81D1-FEFD88633F78}"/>
          </ac:spMkLst>
        </pc:spChg>
        <pc:spChg chg="mod">
          <ac:chgData name="Nishtha Chawla" userId="2ea3fa887ed07877" providerId="LiveId" clId="{9916BE39-0467-4609-8081-BB6C9B001669}" dt="2019-06-16T20:53:31.222" v="681" actId="20577"/>
          <ac:spMkLst>
            <pc:docMk/>
            <pc:sldMk cId="3402821667" sldId="260"/>
            <ac:spMk id="3" creationId="{D23F8DBF-C004-4152-A9B3-CF044C50E717}"/>
          </ac:spMkLst>
        </pc:spChg>
      </pc:sldChg>
      <pc:sldChg chg="add del">
        <pc:chgData name="Nishtha Chawla" userId="2ea3fa887ed07877" providerId="LiveId" clId="{9916BE39-0467-4609-8081-BB6C9B001669}" dt="2019-06-20T01:05:17.021" v="1763" actId="2696"/>
        <pc:sldMkLst>
          <pc:docMk/>
          <pc:sldMk cId="4021479148" sldId="260"/>
        </pc:sldMkLst>
      </pc:sldChg>
      <pc:sldChg chg="addSp delSp modSp add mod setBg modNotesTx">
        <pc:chgData name="Nishtha Chawla" userId="2ea3fa887ed07877" providerId="LiveId" clId="{9916BE39-0467-4609-8081-BB6C9B001669}" dt="2019-06-20T02:20:07.579" v="2526" actId="20577"/>
        <pc:sldMkLst>
          <pc:docMk/>
          <pc:sldMk cId="3650950328" sldId="261"/>
        </pc:sldMkLst>
        <pc:spChg chg="mod">
          <ac:chgData name="Nishtha Chawla" userId="2ea3fa887ed07877" providerId="LiveId" clId="{9916BE39-0467-4609-8081-BB6C9B001669}" dt="2019-06-20T01:36:33.332" v="2247" actId="1076"/>
          <ac:spMkLst>
            <pc:docMk/>
            <pc:sldMk cId="3650950328" sldId="261"/>
            <ac:spMk id="2" creationId="{D737D915-1787-4153-BD01-841A982DFB38}"/>
          </ac:spMkLst>
        </pc:spChg>
        <pc:spChg chg="add del mod">
          <ac:chgData name="Nishtha Chawla" userId="2ea3fa887ed07877" providerId="LiveId" clId="{9916BE39-0467-4609-8081-BB6C9B001669}" dt="2019-06-20T01:37:24.369" v="2253" actId="12084"/>
          <ac:spMkLst>
            <pc:docMk/>
            <pc:sldMk cId="3650950328" sldId="261"/>
            <ac:spMk id="3" creationId="{CED8D348-0133-40AC-A66E-AC3CF079B622}"/>
          </ac:spMkLst>
        </pc:spChg>
        <pc:spChg chg="add mod">
          <ac:chgData name="Nishtha Chawla" userId="2ea3fa887ed07877" providerId="LiveId" clId="{9916BE39-0467-4609-8081-BB6C9B001669}" dt="2019-06-20T01:37:53.651" v="2259" actId="20577"/>
          <ac:spMkLst>
            <pc:docMk/>
            <pc:sldMk cId="3650950328" sldId="261"/>
            <ac:spMk id="7" creationId="{2D96C6DF-79E0-4E57-B1E5-6F4FA165CBA4}"/>
          </ac:spMkLst>
        </pc:spChg>
        <pc:spChg chg="add">
          <ac:chgData name="Nishtha Chawla" userId="2ea3fa887ed07877" providerId="LiveId" clId="{9916BE39-0467-4609-8081-BB6C9B001669}" dt="2019-06-20T01:15:18.238" v="1936" actId="26606"/>
          <ac:spMkLst>
            <pc:docMk/>
            <pc:sldMk cId="3650950328" sldId="261"/>
            <ac:spMk id="8" creationId="{AD6F6937-3B5A-4391-9F37-58A571B362A9}"/>
          </ac:spMkLst>
        </pc:spChg>
        <pc:graphicFrameChg chg="add del mod">
          <ac:chgData name="Nishtha Chawla" userId="2ea3fa887ed07877" providerId="LiveId" clId="{9916BE39-0467-4609-8081-BB6C9B001669}" dt="2019-06-20T01:24:42.655" v="2137" actId="12084"/>
          <ac:graphicFrameMkLst>
            <pc:docMk/>
            <pc:sldMk cId="3650950328" sldId="261"/>
            <ac:graphicFrameMk id="4" creationId="{A426E05B-D5FB-4FFA-B1E4-311BFEF77FFE}"/>
          </ac:graphicFrameMkLst>
        </pc:graphicFrameChg>
        <pc:graphicFrameChg chg="add del mod">
          <ac:chgData name="Nishtha Chawla" userId="2ea3fa887ed07877" providerId="LiveId" clId="{9916BE39-0467-4609-8081-BB6C9B001669}" dt="2019-06-20T01:26:01.710" v="2140" actId="12084"/>
          <ac:graphicFrameMkLst>
            <pc:docMk/>
            <pc:sldMk cId="3650950328" sldId="261"/>
            <ac:graphicFrameMk id="5" creationId="{E7E665D3-9673-42C7-B397-A1229BD7DB56}"/>
          </ac:graphicFrameMkLst>
        </pc:graphicFrameChg>
        <pc:graphicFrameChg chg="add del mod">
          <ac:chgData name="Nishtha Chawla" userId="2ea3fa887ed07877" providerId="LiveId" clId="{9916BE39-0467-4609-8081-BB6C9B001669}" dt="2019-06-20T01:26:39.019" v="2159" actId="12084"/>
          <ac:graphicFrameMkLst>
            <pc:docMk/>
            <pc:sldMk cId="3650950328" sldId="261"/>
            <ac:graphicFrameMk id="6" creationId="{1F33F7F9-CBC0-45E5-A4FB-CC58EEF72CE7}"/>
          </ac:graphicFrameMkLst>
        </pc:graphicFrameChg>
        <pc:graphicFrameChg chg="add mod">
          <ac:chgData name="Nishtha Chawla" userId="2ea3fa887ed07877" providerId="LiveId" clId="{9916BE39-0467-4609-8081-BB6C9B001669}" dt="2019-06-20T01:37:33.819" v="2254"/>
          <ac:graphicFrameMkLst>
            <pc:docMk/>
            <pc:sldMk cId="3650950328" sldId="261"/>
            <ac:graphicFrameMk id="9" creationId="{DF3153B9-9E43-4C0E-8F78-CABBE510B483}"/>
          </ac:graphicFrameMkLst>
        </pc:graphicFrameChg>
      </pc:sldChg>
      <pc:sldChg chg="addSp modSp add mod ord setBg modNotesTx">
        <pc:chgData name="Nishtha Chawla" userId="2ea3fa887ed07877" providerId="LiveId" clId="{9916BE39-0467-4609-8081-BB6C9B001669}" dt="2019-06-20T03:18:40.151" v="3461" actId="20577"/>
        <pc:sldMkLst>
          <pc:docMk/>
          <pc:sldMk cId="1648087852" sldId="262"/>
        </pc:sldMkLst>
        <pc:spChg chg="mod">
          <ac:chgData name="Nishtha Chawla" userId="2ea3fa887ed07877" providerId="LiveId" clId="{9916BE39-0467-4609-8081-BB6C9B001669}" dt="2019-06-20T02:53:10.608" v="3086" actId="20577"/>
          <ac:spMkLst>
            <pc:docMk/>
            <pc:sldMk cId="1648087852" sldId="262"/>
            <ac:spMk id="2" creationId="{7E0E0767-8B11-409C-9484-4C4F8EA73728}"/>
          </ac:spMkLst>
        </pc:spChg>
        <pc:spChg chg="mod">
          <ac:chgData name="Nishtha Chawla" userId="2ea3fa887ed07877" providerId="LiveId" clId="{9916BE39-0467-4609-8081-BB6C9B001669}" dt="2019-06-20T03:18:40.151" v="3461" actId="20577"/>
          <ac:spMkLst>
            <pc:docMk/>
            <pc:sldMk cId="1648087852" sldId="262"/>
            <ac:spMk id="3" creationId="{E2E5F1F1-9388-4002-BED8-5E6F6C7EA966}"/>
          </ac:spMkLst>
        </pc:spChg>
        <pc:spChg chg="add">
          <ac:chgData name="Nishtha Chawla" userId="2ea3fa887ed07877" providerId="LiveId" clId="{9916BE39-0467-4609-8081-BB6C9B001669}" dt="2019-06-20T01:15:33.085" v="1939" actId="26606"/>
          <ac:spMkLst>
            <pc:docMk/>
            <pc:sldMk cId="1648087852" sldId="262"/>
            <ac:spMk id="8" creationId="{AD6F6937-3B5A-4391-9F37-58A571B362A9}"/>
          </ac:spMkLst>
        </pc:spChg>
      </pc:sldChg>
      <pc:sldChg chg="addSp modSp add mod setBg modNotesTx">
        <pc:chgData name="Nishtha Chawla" userId="2ea3fa887ed07877" providerId="LiveId" clId="{9916BE39-0467-4609-8081-BB6C9B001669}" dt="2019-06-20T16:52:20.904" v="3511" actId="113"/>
        <pc:sldMkLst>
          <pc:docMk/>
          <pc:sldMk cId="4277899553" sldId="263"/>
        </pc:sldMkLst>
        <pc:spChg chg="mod">
          <ac:chgData name="Nishtha Chawla" userId="2ea3fa887ed07877" providerId="LiveId" clId="{9916BE39-0467-4609-8081-BB6C9B001669}" dt="2019-06-20T02:53:17.168" v="3087" actId="20577"/>
          <ac:spMkLst>
            <pc:docMk/>
            <pc:sldMk cId="4277899553" sldId="263"/>
            <ac:spMk id="2" creationId="{99ED5749-0D6E-4D83-AF19-F86DD01B5B84}"/>
          </ac:spMkLst>
        </pc:spChg>
        <pc:spChg chg="mod">
          <ac:chgData name="Nishtha Chawla" userId="2ea3fa887ed07877" providerId="LiveId" clId="{9916BE39-0467-4609-8081-BB6C9B001669}" dt="2019-06-20T16:52:20.904" v="3511" actId="113"/>
          <ac:spMkLst>
            <pc:docMk/>
            <pc:sldMk cId="4277899553" sldId="263"/>
            <ac:spMk id="3" creationId="{97DDDFED-F873-452B-8C47-E94173D1EEE6}"/>
          </ac:spMkLst>
        </pc:spChg>
        <pc:spChg chg="add">
          <ac:chgData name="Nishtha Chawla" userId="2ea3fa887ed07877" providerId="LiveId" clId="{9916BE39-0467-4609-8081-BB6C9B001669}" dt="2019-06-20T01:15:35.847" v="1940" actId="26606"/>
          <ac:spMkLst>
            <pc:docMk/>
            <pc:sldMk cId="4277899553" sldId="263"/>
            <ac:spMk id="8" creationId="{AD6F6937-3B5A-4391-9F37-58A571B362A9}"/>
          </ac:spMkLst>
        </pc:spChg>
        <pc:graphicFrameChg chg="add mod modGraphic">
          <ac:chgData name="Nishtha Chawla" userId="2ea3fa887ed07877" providerId="LiveId" clId="{9916BE39-0467-4609-8081-BB6C9B001669}" dt="2019-06-20T02:53:00.626" v="3085" actId="20577"/>
          <ac:graphicFrameMkLst>
            <pc:docMk/>
            <pc:sldMk cId="4277899553" sldId="263"/>
            <ac:graphicFrameMk id="5" creationId="{8FC088FE-5208-459D-9667-208656DA20EE}"/>
          </ac:graphicFrameMkLst>
        </pc:graphicFrameChg>
      </pc:sldChg>
      <pc:sldChg chg="addSp delSp modSp add del setBg delDesignElem">
        <pc:chgData name="Nishtha Chawla" userId="2ea3fa887ed07877" providerId="LiveId" clId="{9916BE39-0467-4609-8081-BB6C9B001669}" dt="2019-06-20T02:57:10.647" v="3093"/>
        <pc:sldMkLst>
          <pc:docMk/>
          <pc:sldMk cId="445774105" sldId="264"/>
        </pc:sldMkLst>
        <pc:spChg chg="mod">
          <ac:chgData name="Nishtha Chawla" userId="2ea3fa887ed07877" providerId="LiveId" clId="{9916BE39-0467-4609-8081-BB6C9B001669}" dt="2019-06-20T02:57:09.992" v="3092" actId="6549"/>
          <ac:spMkLst>
            <pc:docMk/>
            <pc:sldMk cId="445774105" sldId="264"/>
            <ac:spMk id="2" creationId="{44C11A94-B2C7-4194-9B69-C7FCC5F4A3AC}"/>
          </ac:spMkLst>
        </pc:spChg>
        <pc:spChg chg="add del">
          <ac:chgData name="Nishtha Chawla" userId="2ea3fa887ed07877" providerId="LiveId" clId="{9916BE39-0467-4609-8081-BB6C9B001669}" dt="2019-06-20T02:57:10.647" v="3093"/>
          <ac:spMkLst>
            <pc:docMk/>
            <pc:sldMk cId="445774105" sldId="264"/>
            <ac:spMk id="8" creationId="{AD6F6937-3B5A-4391-9F37-58A571B362A9}"/>
          </ac:spMkLst>
        </pc:spChg>
      </pc:sldChg>
      <pc:sldChg chg="addSp modSp add del mod ord setBg modNotesTx">
        <pc:chgData name="Nishtha Chawla" userId="2ea3fa887ed07877" providerId="LiveId" clId="{9916BE39-0467-4609-8081-BB6C9B001669}" dt="2019-06-20T03:25:48.659" v="3466" actId="20577"/>
        <pc:sldMkLst>
          <pc:docMk/>
          <pc:sldMk cId="2482341621" sldId="264"/>
        </pc:sldMkLst>
        <pc:spChg chg="mod">
          <ac:chgData name="Nishtha Chawla" userId="2ea3fa887ed07877" providerId="LiveId" clId="{9916BE39-0467-4609-8081-BB6C9B001669}" dt="2019-06-20T03:25:48.659" v="3466" actId="20577"/>
          <ac:spMkLst>
            <pc:docMk/>
            <pc:sldMk cId="2482341621" sldId="264"/>
            <ac:spMk id="2" creationId="{44C11A94-B2C7-4194-9B69-C7FCC5F4A3AC}"/>
          </ac:spMkLst>
        </pc:spChg>
        <pc:spChg chg="mod">
          <ac:chgData name="Nishtha Chawla" userId="2ea3fa887ed07877" providerId="LiveId" clId="{9916BE39-0467-4609-8081-BB6C9B001669}" dt="2019-06-20T03:00:04.797" v="3164" actId="113"/>
          <ac:spMkLst>
            <pc:docMk/>
            <pc:sldMk cId="2482341621" sldId="264"/>
            <ac:spMk id="3" creationId="{4AEF44CB-9F57-4072-8B91-8C66622B8D0E}"/>
          </ac:spMkLst>
        </pc:spChg>
        <pc:spChg chg="add">
          <ac:chgData name="Nishtha Chawla" userId="2ea3fa887ed07877" providerId="LiveId" clId="{9916BE39-0467-4609-8081-BB6C9B001669}" dt="2019-06-20T01:15:44.818" v="1941" actId="26606"/>
          <ac:spMkLst>
            <pc:docMk/>
            <pc:sldMk cId="2482341621" sldId="264"/>
            <ac:spMk id="8" creationId="{AD6F6937-3B5A-4391-9F37-58A571B362A9}"/>
          </ac:spMkLst>
        </pc:spChg>
      </pc:sldChg>
      <pc:sldChg chg="addSp modSp add mod setBg modNotesTx">
        <pc:chgData name="Nishtha Chawla" userId="2ea3fa887ed07877" providerId="LiveId" clId="{9916BE39-0467-4609-8081-BB6C9B001669}" dt="2019-06-20T03:20:34.894" v="3465" actId="20577"/>
        <pc:sldMkLst>
          <pc:docMk/>
          <pc:sldMk cId="3416278540" sldId="265"/>
        </pc:sldMkLst>
        <pc:spChg chg="mod">
          <ac:chgData name="Nishtha Chawla" userId="2ea3fa887ed07877" providerId="LiveId" clId="{9916BE39-0467-4609-8081-BB6C9B001669}" dt="2019-06-20T01:29:06.670" v="2178" actId="113"/>
          <ac:spMkLst>
            <pc:docMk/>
            <pc:sldMk cId="3416278540" sldId="265"/>
            <ac:spMk id="2" creationId="{90D9B199-6B96-4E71-805E-0E20262DE7D3}"/>
          </ac:spMkLst>
        </pc:spChg>
        <pc:spChg chg="mod">
          <ac:chgData name="Nishtha Chawla" userId="2ea3fa887ed07877" providerId="LiveId" clId="{9916BE39-0467-4609-8081-BB6C9B001669}" dt="2019-06-20T03:03:03.515" v="3212" actId="113"/>
          <ac:spMkLst>
            <pc:docMk/>
            <pc:sldMk cId="3416278540" sldId="265"/>
            <ac:spMk id="3" creationId="{F1F6035D-2323-4A67-9A32-0AF0B21C2FD0}"/>
          </ac:spMkLst>
        </pc:spChg>
        <pc:spChg chg="add">
          <ac:chgData name="Nishtha Chawla" userId="2ea3fa887ed07877" providerId="LiveId" clId="{9916BE39-0467-4609-8081-BB6C9B001669}" dt="2019-06-20T01:15:47.943" v="1942" actId="26606"/>
          <ac:spMkLst>
            <pc:docMk/>
            <pc:sldMk cId="3416278540" sldId="265"/>
            <ac:spMk id="8" creationId="{AD6F6937-3B5A-4391-9F37-58A571B362A9}"/>
          </ac:spMkLst>
        </pc:spChg>
      </pc:sldChg>
      <pc:sldChg chg="addSp delSp modSp add mod setBg modNotesTx">
        <pc:chgData name="Nishtha Chawla" userId="2ea3fa887ed07877" providerId="LiveId" clId="{9916BE39-0467-4609-8081-BB6C9B001669}" dt="2019-06-20T02:12:25.311" v="2390" actId="20577"/>
        <pc:sldMkLst>
          <pc:docMk/>
          <pc:sldMk cId="3620399726" sldId="266"/>
        </pc:sldMkLst>
        <pc:spChg chg="mod">
          <ac:chgData name="Nishtha Chawla" userId="2ea3fa887ed07877" providerId="LiveId" clId="{9916BE39-0467-4609-8081-BB6C9B001669}" dt="2019-06-20T01:29:23.862" v="2181" actId="113"/>
          <ac:spMkLst>
            <pc:docMk/>
            <pc:sldMk cId="3620399726" sldId="266"/>
            <ac:spMk id="2" creationId="{17ED3731-40A5-4F2A-868D-052E22B4C5A2}"/>
          </ac:spMkLst>
        </pc:spChg>
        <pc:spChg chg="add del mod">
          <ac:chgData name="Nishtha Chawla" userId="2ea3fa887ed07877" providerId="LiveId" clId="{9916BE39-0467-4609-8081-BB6C9B001669}" dt="2019-06-20T01:30:06.262" v="2185" actId="12084"/>
          <ac:spMkLst>
            <pc:docMk/>
            <pc:sldMk cId="3620399726" sldId="266"/>
            <ac:spMk id="3" creationId="{80F6F1DA-11BE-4BCE-B050-80F05670509F}"/>
          </ac:spMkLst>
        </pc:spChg>
        <pc:spChg chg="add">
          <ac:chgData name="Nishtha Chawla" userId="2ea3fa887ed07877" providerId="LiveId" clId="{9916BE39-0467-4609-8081-BB6C9B001669}" dt="2019-06-20T01:16:10.043" v="1945" actId="26606"/>
          <ac:spMkLst>
            <pc:docMk/>
            <pc:sldMk cId="3620399726" sldId="266"/>
            <ac:spMk id="8" creationId="{AD6F6937-3B5A-4391-9F37-58A571B362A9}"/>
          </ac:spMkLst>
        </pc:spChg>
        <pc:graphicFrameChg chg="add del mod">
          <ac:chgData name="Nishtha Chawla" userId="2ea3fa887ed07877" providerId="LiveId" clId="{9916BE39-0467-4609-8081-BB6C9B001669}" dt="2019-06-20T01:29:59.758" v="2184" actId="12084"/>
          <ac:graphicFrameMkLst>
            <pc:docMk/>
            <pc:sldMk cId="3620399726" sldId="266"/>
            <ac:graphicFrameMk id="4" creationId="{7A9554AE-6EF0-45CE-862C-E20845217FA3}"/>
          </ac:graphicFrameMkLst>
        </pc:graphicFrameChg>
        <pc:graphicFrameChg chg="add mod">
          <ac:chgData name="Nishtha Chawla" userId="2ea3fa887ed07877" providerId="LiveId" clId="{9916BE39-0467-4609-8081-BB6C9B001669}" dt="2019-06-20T02:10:48.827" v="2387" actId="14100"/>
          <ac:graphicFrameMkLst>
            <pc:docMk/>
            <pc:sldMk cId="3620399726" sldId="266"/>
            <ac:graphicFrameMk id="5" creationId="{5C6E40E4-5E8E-44D3-B482-7C8423DE8704}"/>
          </ac:graphicFrameMkLst>
        </pc:graphicFrameChg>
      </pc:sldChg>
      <pc:sldChg chg="addSp delSp modSp add modNotesTx">
        <pc:chgData name="Nishtha Chawla" userId="2ea3fa887ed07877" providerId="LiveId" clId="{9916BE39-0467-4609-8081-BB6C9B001669}" dt="2019-06-20T01:50:38.550" v="2338" actId="113"/>
        <pc:sldMkLst>
          <pc:docMk/>
          <pc:sldMk cId="1336293798" sldId="267"/>
        </pc:sldMkLst>
        <pc:spChg chg="mod">
          <ac:chgData name="Nishtha Chawla" userId="2ea3fa887ed07877" providerId="LiveId" clId="{9916BE39-0467-4609-8081-BB6C9B001669}" dt="2019-06-20T01:50:21.346" v="2332" actId="1076"/>
          <ac:spMkLst>
            <pc:docMk/>
            <pc:sldMk cId="1336293798" sldId="267"/>
            <ac:spMk id="2" creationId="{69535435-7540-476C-A3BB-54134658D517}"/>
          </ac:spMkLst>
        </pc:spChg>
        <pc:spChg chg="del mod">
          <ac:chgData name="Nishtha Chawla" userId="2ea3fa887ed07877" providerId="LiveId" clId="{9916BE39-0467-4609-8081-BB6C9B001669}" dt="2019-06-20T01:05:26.005" v="1764"/>
          <ac:spMkLst>
            <pc:docMk/>
            <pc:sldMk cId="1336293798" sldId="267"/>
            <ac:spMk id="3" creationId="{5F9DB8E5-DC57-4B9E-96C4-20EB8DD3FBC0}"/>
          </ac:spMkLst>
        </pc:spChg>
        <pc:spChg chg="add mod">
          <ac:chgData name="Nishtha Chawla" userId="2ea3fa887ed07877" providerId="LiveId" clId="{9916BE39-0467-4609-8081-BB6C9B001669}" dt="2019-06-20T01:50:38.550" v="2338" actId="113"/>
          <ac:spMkLst>
            <pc:docMk/>
            <pc:sldMk cId="1336293798" sldId="267"/>
            <ac:spMk id="4" creationId="{EF72AD31-57BA-45FB-BB22-A882088ABE11}"/>
          </ac:spMkLst>
        </pc:spChg>
      </pc:sldChg>
      <pc:sldChg chg="addSp delSp modSp add mod setBg modNotesTx">
        <pc:chgData name="Nishtha Chawla" userId="2ea3fa887ed07877" providerId="LiveId" clId="{9916BE39-0467-4609-8081-BB6C9B001669}" dt="2019-06-20T02:24:19.152" v="2536" actId="20577"/>
        <pc:sldMkLst>
          <pc:docMk/>
          <pc:sldMk cId="3161502057" sldId="268"/>
        </pc:sldMkLst>
        <pc:spChg chg="mod">
          <ac:chgData name="Nishtha Chawla" userId="2ea3fa887ed07877" providerId="LiveId" clId="{9916BE39-0467-4609-8081-BB6C9B001669}" dt="2019-06-20T01:35:46.561" v="2238" actId="14100"/>
          <ac:spMkLst>
            <pc:docMk/>
            <pc:sldMk cId="3161502057" sldId="268"/>
            <ac:spMk id="2" creationId="{69A4EF5D-D617-4F7D-85EC-7E27DA3AD12D}"/>
          </ac:spMkLst>
        </pc:spChg>
        <pc:spChg chg="del mod">
          <ac:chgData name="Nishtha Chawla" userId="2ea3fa887ed07877" providerId="LiveId" clId="{9916BE39-0467-4609-8081-BB6C9B001669}" dt="2019-06-20T01:30:34.259" v="2186" actId="12084"/>
          <ac:spMkLst>
            <pc:docMk/>
            <pc:sldMk cId="3161502057" sldId="268"/>
            <ac:spMk id="3" creationId="{3DFF6CBF-18E5-4243-A999-B9DBBCCC53AA}"/>
          </ac:spMkLst>
        </pc:spChg>
        <pc:spChg chg="add mod">
          <ac:chgData name="Nishtha Chawla" userId="2ea3fa887ed07877" providerId="LiveId" clId="{9916BE39-0467-4609-8081-BB6C9B001669}" dt="2019-06-20T01:35:43.401" v="2236" actId="14100"/>
          <ac:spMkLst>
            <pc:docMk/>
            <pc:sldMk cId="3161502057" sldId="268"/>
            <ac:spMk id="8" creationId="{B1CCD5EF-766D-43B9-A25D-19122E5FB181}"/>
          </ac:spMkLst>
        </pc:spChg>
        <pc:spChg chg="add mod">
          <ac:chgData name="Nishtha Chawla" userId="2ea3fa887ed07877" providerId="LiveId" clId="{9916BE39-0467-4609-8081-BB6C9B001669}" dt="2019-06-20T01:35:43.401" v="2236" actId="14100"/>
          <ac:spMkLst>
            <pc:docMk/>
            <pc:sldMk cId="3161502057" sldId="268"/>
            <ac:spMk id="10" creationId="{FD9699C9-77F1-4E33-A750-CB78C7EA29E6}"/>
          </ac:spMkLst>
        </pc:spChg>
        <pc:graphicFrameChg chg="add mod">
          <ac:chgData name="Nishtha Chawla" userId="2ea3fa887ed07877" providerId="LiveId" clId="{9916BE39-0467-4609-8081-BB6C9B001669}" dt="2019-06-20T01:53:20.734" v="2340" actId="20577"/>
          <ac:graphicFrameMkLst>
            <pc:docMk/>
            <pc:sldMk cId="3161502057" sldId="268"/>
            <ac:graphicFrameMk id="4" creationId="{2B73F78D-649A-42D5-857E-D3E77AAFA884}"/>
          </ac:graphicFrameMkLst>
        </pc:graphicFrameChg>
      </pc:sldChg>
      <pc:sldChg chg="addSp delSp modSp add mod setBg modNotesTx">
        <pc:chgData name="Nishtha Chawla" userId="2ea3fa887ed07877" providerId="LiveId" clId="{9916BE39-0467-4609-8081-BB6C9B001669}" dt="2019-06-20T02:24:41.809" v="2538" actId="313"/>
        <pc:sldMkLst>
          <pc:docMk/>
          <pc:sldMk cId="1491151891" sldId="269"/>
        </pc:sldMkLst>
        <pc:spChg chg="mod">
          <ac:chgData name="Nishtha Chawla" userId="2ea3fa887ed07877" providerId="LiveId" clId="{9916BE39-0467-4609-8081-BB6C9B001669}" dt="2019-06-20T01:29:19.554" v="2180" actId="113"/>
          <ac:spMkLst>
            <pc:docMk/>
            <pc:sldMk cId="1491151891" sldId="269"/>
            <ac:spMk id="2" creationId="{C4A32ED5-AE97-4144-A069-BC5D5498B33A}"/>
          </ac:spMkLst>
        </pc:spChg>
        <pc:spChg chg="del">
          <ac:chgData name="Nishtha Chawla" userId="2ea3fa887ed07877" providerId="LiveId" clId="{9916BE39-0467-4609-8081-BB6C9B001669}" dt="2019-06-16T21:11:16.090" v="706"/>
          <ac:spMkLst>
            <pc:docMk/>
            <pc:sldMk cId="1491151891" sldId="269"/>
            <ac:spMk id="3" creationId="{D28F0813-9437-4C3A-919A-38655E6E49F8}"/>
          </ac:spMkLst>
        </pc:spChg>
        <pc:spChg chg="mod">
          <ac:chgData name="Nishtha Chawla" userId="2ea3fa887ed07877" providerId="LiveId" clId="{9916BE39-0467-4609-8081-BB6C9B001669}" dt="2019-06-20T02:16:47.288" v="2513" actId="1076"/>
          <ac:spMkLst>
            <pc:docMk/>
            <pc:sldMk cId="1491151891" sldId="269"/>
            <ac:spMk id="5" creationId="{0F2AC2EB-7F12-4DA8-A002-DE4366D6FD8A}"/>
          </ac:spMkLst>
        </pc:spChg>
        <pc:spChg chg="add mod">
          <ac:chgData name="Nishtha Chawla" userId="2ea3fa887ed07877" providerId="LiveId" clId="{9916BE39-0467-4609-8081-BB6C9B001669}" dt="2019-06-20T01:59:15.714" v="2357" actId="20577"/>
          <ac:spMkLst>
            <pc:docMk/>
            <pc:sldMk cId="1491151891" sldId="269"/>
            <ac:spMk id="9" creationId="{D9F3F8A8-C504-4DEE-AB6D-E2636E17674B}"/>
          </ac:spMkLst>
        </pc:spChg>
        <pc:spChg chg="add">
          <ac:chgData name="Nishtha Chawla" userId="2ea3fa887ed07877" providerId="LiveId" clId="{9916BE39-0467-4609-8081-BB6C9B001669}" dt="2019-06-20T01:16:04.101" v="1944" actId="26606"/>
          <ac:spMkLst>
            <pc:docMk/>
            <pc:sldMk cId="1491151891" sldId="269"/>
            <ac:spMk id="12" creationId="{D6EA1A26-163F-4F15-91F4-F2C51AC9C106}"/>
          </ac:spMkLst>
        </pc:spChg>
        <pc:picChg chg="add mod">
          <ac:chgData name="Nishtha Chawla" userId="2ea3fa887ed07877" providerId="LiveId" clId="{9916BE39-0467-4609-8081-BB6C9B001669}" dt="2019-06-20T01:28:35.518" v="2174" actId="1076"/>
          <ac:picMkLst>
            <pc:docMk/>
            <pc:sldMk cId="1491151891" sldId="269"/>
            <ac:picMk id="3" creationId="{DDA4B3E2-42E9-4312-9BBA-3BDA4836BB32}"/>
          </ac:picMkLst>
        </pc:picChg>
        <pc:picChg chg="add del mod">
          <ac:chgData name="Nishtha Chawla" userId="2ea3fa887ed07877" providerId="LiveId" clId="{9916BE39-0467-4609-8081-BB6C9B001669}" dt="2019-06-20T01:16:04.101" v="1944" actId="26606"/>
          <ac:picMkLst>
            <pc:docMk/>
            <pc:sldMk cId="1491151891" sldId="269"/>
            <ac:picMk id="4" creationId="{F6A3A4C4-B111-4393-B920-47A6E07714B7}"/>
          </ac:picMkLst>
        </pc:picChg>
        <pc:picChg chg="add del mod">
          <ac:chgData name="Nishtha Chawla" userId="2ea3fa887ed07877" providerId="LiveId" clId="{9916BE39-0467-4609-8081-BB6C9B001669}" dt="2019-06-20T01:27:37.713" v="2169" actId="478"/>
          <ac:picMkLst>
            <pc:docMk/>
            <pc:sldMk cId="1491151891" sldId="269"/>
            <ac:picMk id="7" creationId="{F6A3A4C4-B111-4393-B920-47A6E07714B7}"/>
          </ac:picMkLst>
        </pc:picChg>
      </pc:sldChg>
      <pc:sldChg chg="addSp delSp modSp add mod setBg modNotesTx">
        <pc:chgData name="Nishtha Chawla" userId="2ea3fa887ed07877" providerId="LiveId" clId="{9916BE39-0467-4609-8081-BB6C9B001669}" dt="2019-06-20T02:25:00.838" v="2539" actId="313"/>
        <pc:sldMkLst>
          <pc:docMk/>
          <pc:sldMk cId="3699200727" sldId="270"/>
        </pc:sldMkLst>
        <pc:spChg chg="mod">
          <ac:chgData name="Nishtha Chawla" userId="2ea3fa887ed07877" providerId="LiveId" clId="{9916BE39-0467-4609-8081-BB6C9B001669}" dt="2019-06-20T01:32:51.461" v="2198" actId="113"/>
          <ac:spMkLst>
            <pc:docMk/>
            <pc:sldMk cId="3699200727" sldId="270"/>
            <ac:spMk id="2" creationId="{E6FC228A-E106-4049-98EB-A10C19D55609}"/>
          </ac:spMkLst>
        </pc:spChg>
        <pc:spChg chg="del mod">
          <ac:chgData name="Nishtha Chawla" userId="2ea3fa887ed07877" providerId="LiveId" clId="{9916BE39-0467-4609-8081-BB6C9B001669}" dt="2019-06-20T01:31:54.204" v="2195" actId="12084"/>
          <ac:spMkLst>
            <pc:docMk/>
            <pc:sldMk cId="3699200727" sldId="270"/>
            <ac:spMk id="3" creationId="{7FBE38C6-3CE2-47AE-A821-755E54706023}"/>
          </ac:spMkLst>
        </pc:spChg>
        <pc:spChg chg="add">
          <ac:chgData name="Nishtha Chawla" userId="2ea3fa887ed07877" providerId="LiveId" clId="{9916BE39-0467-4609-8081-BB6C9B001669}" dt="2019-06-20T01:16:14.989" v="1946" actId="26606"/>
          <ac:spMkLst>
            <pc:docMk/>
            <pc:sldMk cId="3699200727" sldId="270"/>
            <ac:spMk id="8" creationId="{AD6F6937-3B5A-4391-9F37-58A571B362A9}"/>
          </ac:spMkLst>
        </pc:spChg>
        <pc:graphicFrameChg chg="add mod">
          <ac:chgData name="Nishtha Chawla" userId="2ea3fa887ed07877" providerId="LiveId" clId="{9916BE39-0467-4609-8081-BB6C9B001669}" dt="2019-06-20T01:44:25.996" v="2315"/>
          <ac:graphicFrameMkLst>
            <pc:docMk/>
            <pc:sldMk cId="3699200727" sldId="270"/>
            <ac:graphicFrameMk id="4" creationId="{4CFAA8C4-6764-4FF4-B727-55A78DB12CBF}"/>
          </ac:graphicFrameMkLst>
        </pc:graphicFrameChg>
      </pc:sldChg>
      <pc:sldChg chg="addSp delSp modSp add mod setBg modNotesTx">
        <pc:chgData name="Nishtha Chawla" userId="2ea3fa887ed07877" providerId="LiveId" clId="{9916BE39-0467-4609-8081-BB6C9B001669}" dt="2019-06-20T02:10:23.862" v="2386" actId="20577"/>
        <pc:sldMkLst>
          <pc:docMk/>
          <pc:sldMk cId="3564365596" sldId="271"/>
        </pc:sldMkLst>
        <pc:spChg chg="mod">
          <ac:chgData name="Nishtha Chawla" userId="2ea3fa887ed07877" providerId="LiveId" clId="{9916BE39-0467-4609-8081-BB6C9B001669}" dt="2019-06-20T02:10:23.862" v="2386" actId="20577"/>
          <ac:spMkLst>
            <pc:docMk/>
            <pc:sldMk cId="3564365596" sldId="271"/>
            <ac:spMk id="2" creationId="{69261B72-1BB5-4826-A26B-31077E532249}"/>
          </ac:spMkLst>
        </pc:spChg>
        <pc:spChg chg="del mod">
          <ac:chgData name="Nishtha Chawla" userId="2ea3fa887ed07877" providerId="LiveId" clId="{9916BE39-0467-4609-8081-BB6C9B001669}" dt="2019-06-20T01:34:00.887" v="2225" actId="12084"/>
          <ac:spMkLst>
            <pc:docMk/>
            <pc:sldMk cId="3564365596" sldId="271"/>
            <ac:spMk id="3" creationId="{01995B9E-EB89-4233-AE78-F4719AA2346F}"/>
          </ac:spMkLst>
        </pc:spChg>
        <pc:spChg chg="add">
          <ac:chgData name="Nishtha Chawla" userId="2ea3fa887ed07877" providerId="LiveId" clId="{9916BE39-0467-4609-8081-BB6C9B001669}" dt="2019-06-20T01:16:18.535" v="1947" actId="26606"/>
          <ac:spMkLst>
            <pc:docMk/>
            <pc:sldMk cId="3564365596" sldId="271"/>
            <ac:spMk id="8" creationId="{AD6F6937-3B5A-4391-9F37-58A571B362A9}"/>
          </ac:spMkLst>
        </pc:spChg>
        <pc:graphicFrameChg chg="add mod">
          <ac:chgData name="Nishtha Chawla" userId="2ea3fa887ed07877" providerId="LiveId" clId="{9916BE39-0467-4609-8081-BB6C9B001669}" dt="2019-06-20T01:47:51.639" v="2326"/>
          <ac:graphicFrameMkLst>
            <pc:docMk/>
            <pc:sldMk cId="3564365596" sldId="271"/>
            <ac:graphicFrameMk id="4" creationId="{44D2D982-DCE9-4D42-B4D5-3445119D4794}"/>
          </ac:graphicFrameMkLst>
        </pc:graphicFrameChg>
      </pc:sldChg>
      <pc:sldChg chg="addSp modSp add mod setBg">
        <pc:chgData name="Nishtha Chawla" userId="2ea3fa887ed07877" providerId="LiveId" clId="{9916BE39-0467-4609-8081-BB6C9B001669}" dt="2019-06-20T03:26:06.816" v="3479" actId="20577"/>
        <pc:sldMkLst>
          <pc:docMk/>
          <pc:sldMk cId="3887029276" sldId="272"/>
        </pc:sldMkLst>
        <pc:spChg chg="mod">
          <ac:chgData name="Nishtha Chawla" userId="2ea3fa887ed07877" providerId="LiveId" clId="{9916BE39-0467-4609-8081-BB6C9B001669}" dt="2019-06-20T03:26:06.816" v="3479" actId="20577"/>
          <ac:spMkLst>
            <pc:docMk/>
            <pc:sldMk cId="3887029276" sldId="272"/>
            <ac:spMk id="2" creationId="{E476F979-2933-406D-AB68-00046E057897}"/>
          </ac:spMkLst>
        </pc:spChg>
        <pc:spChg chg="mod ord">
          <ac:chgData name="Nishtha Chawla" userId="2ea3fa887ed07877" providerId="LiveId" clId="{9916BE39-0467-4609-8081-BB6C9B001669}" dt="2019-06-20T03:15:05.861" v="3455" actId="20577"/>
          <ac:spMkLst>
            <pc:docMk/>
            <pc:sldMk cId="3887029276" sldId="272"/>
            <ac:spMk id="3" creationId="{77E37B42-BABF-496C-A75E-E54887A65B9A}"/>
          </ac:spMkLst>
        </pc:spChg>
        <pc:spChg chg="mod">
          <ac:chgData name="Nishtha Chawla" userId="2ea3fa887ed07877" providerId="LiveId" clId="{9916BE39-0467-4609-8081-BB6C9B001669}" dt="2019-06-20T03:05:27.520" v="3261" actId="26606"/>
          <ac:spMkLst>
            <pc:docMk/>
            <pc:sldMk cId="3887029276" sldId="272"/>
            <ac:spMk id="4" creationId="{BF236001-62CB-4D5F-976B-9F1F5AA5EA6A}"/>
          </ac:spMkLst>
        </pc:spChg>
        <pc:spChg chg="add">
          <ac:chgData name="Nishtha Chawla" userId="2ea3fa887ed07877" providerId="LiveId" clId="{9916BE39-0467-4609-8081-BB6C9B001669}" dt="2019-06-20T03:05:27.520" v="3261" actId="26606"/>
          <ac:spMkLst>
            <pc:docMk/>
            <pc:sldMk cId="3887029276" sldId="272"/>
            <ac:spMk id="9" creationId="{AD6F6937-3B5A-4391-9F37-58A571B362A9}"/>
          </ac:spMkLst>
        </pc:spChg>
      </pc:sldChg>
      <pc:sldChg chg="addSp delSp modSp add">
        <pc:chgData name="Nishtha Chawla" userId="2ea3fa887ed07877" providerId="LiveId" clId="{9916BE39-0467-4609-8081-BB6C9B001669}" dt="2019-06-20T16:15:58.500" v="3510" actId="14100"/>
        <pc:sldMkLst>
          <pc:docMk/>
          <pc:sldMk cId="3213813126" sldId="273"/>
        </pc:sldMkLst>
        <pc:spChg chg="mod">
          <ac:chgData name="Nishtha Chawla" userId="2ea3fa887ed07877" providerId="LiveId" clId="{9916BE39-0467-4609-8081-BB6C9B001669}" dt="2019-06-20T16:15:48.356" v="3507" actId="20577"/>
          <ac:spMkLst>
            <pc:docMk/>
            <pc:sldMk cId="3213813126" sldId="273"/>
            <ac:spMk id="2" creationId="{BCDD6231-672F-48B2-B46B-7EE6E5CB4547}"/>
          </ac:spMkLst>
        </pc:spChg>
        <pc:spChg chg="del">
          <ac:chgData name="Nishtha Chawla" userId="2ea3fa887ed07877" providerId="LiveId" clId="{9916BE39-0467-4609-8081-BB6C9B001669}" dt="2019-06-20T16:15:39.007" v="3492"/>
          <ac:spMkLst>
            <pc:docMk/>
            <pc:sldMk cId="3213813126" sldId="273"/>
            <ac:spMk id="3" creationId="{EF9BAEC4-4E95-43D3-B0DA-2B789E5D24B0}"/>
          </ac:spMkLst>
        </pc:spChg>
        <pc:graphicFrameChg chg="add mod modGraphic">
          <ac:chgData name="Nishtha Chawla" userId="2ea3fa887ed07877" providerId="LiveId" clId="{9916BE39-0467-4609-8081-BB6C9B001669}" dt="2019-06-20T16:15:58.500" v="3510" actId="14100"/>
          <ac:graphicFrameMkLst>
            <pc:docMk/>
            <pc:sldMk cId="3213813126" sldId="273"/>
            <ac:graphicFrameMk id="5" creationId="{7F4AB35F-AE0B-410E-98A9-1FDA7E9426F1}"/>
          </ac:graphicFrameMkLst>
        </pc:graphicFrameChg>
      </pc:sldChg>
    </pc:docChg>
  </pc:docChgLst>
</pc:chgInfo>
</file>

<file path=ppt/diagrams/_rels/data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46640F-0EC6-4456-8D55-D4E8A4E7C6E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CA"/>
        </a:p>
      </dgm:t>
    </dgm:pt>
    <dgm:pt modelId="{F84D88B7-C3D5-4565-8B5B-7BFC190D1AE7}">
      <dgm:prSet/>
      <dgm:spPr/>
      <dgm:t>
        <a:bodyPr/>
        <a:lstStyle/>
        <a:p>
          <a:endParaRPr lang="en-CA" dirty="0"/>
        </a:p>
      </dgm:t>
    </dgm:pt>
    <dgm:pt modelId="{6BD07213-41D6-4CCB-8B41-B5CE6C8DB2EB}" type="parTrans" cxnId="{7249ED70-49A4-45F8-A490-98BAAAB208E5}">
      <dgm:prSet/>
      <dgm:spPr/>
      <dgm:t>
        <a:bodyPr/>
        <a:lstStyle/>
        <a:p>
          <a:endParaRPr lang="en-CA"/>
        </a:p>
      </dgm:t>
    </dgm:pt>
    <dgm:pt modelId="{BACDE598-9E6F-4840-B27D-9DCB08B6C4A3}" type="sibTrans" cxnId="{7249ED70-49A4-45F8-A490-98BAAAB208E5}">
      <dgm:prSet/>
      <dgm:spPr/>
      <dgm:t>
        <a:bodyPr/>
        <a:lstStyle/>
        <a:p>
          <a:endParaRPr lang="en-CA"/>
        </a:p>
      </dgm:t>
    </dgm:pt>
    <dgm:pt modelId="{6B407513-2C02-4D9A-9E71-F2D7FD2119AE}">
      <dgm:prSet/>
      <dgm:spPr/>
      <dgm:t>
        <a:bodyPr/>
        <a:lstStyle/>
        <a:p>
          <a:r>
            <a:rPr lang="en-US"/>
            <a:t>(1) Define climate change scenarios</a:t>
          </a:r>
          <a:endParaRPr lang="en-CA"/>
        </a:p>
      </dgm:t>
    </dgm:pt>
    <dgm:pt modelId="{1936C58B-847E-4C06-9FCC-C04311B75263}" type="parTrans" cxnId="{519B04DD-1606-4C3B-B9B3-B8C840A5ACD3}">
      <dgm:prSet/>
      <dgm:spPr/>
      <dgm:t>
        <a:bodyPr/>
        <a:lstStyle/>
        <a:p>
          <a:endParaRPr lang="en-CA"/>
        </a:p>
      </dgm:t>
    </dgm:pt>
    <dgm:pt modelId="{E65B3E49-99DC-4845-87B1-50852AED4E9B}" type="sibTrans" cxnId="{519B04DD-1606-4C3B-B9B3-B8C840A5ACD3}">
      <dgm:prSet/>
      <dgm:spPr/>
      <dgm:t>
        <a:bodyPr/>
        <a:lstStyle/>
        <a:p>
          <a:endParaRPr lang="en-CA"/>
        </a:p>
      </dgm:t>
    </dgm:pt>
    <dgm:pt modelId="{53711E69-AF82-4612-9CFE-F95E2993F2A4}">
      <dgm:prSet/>
      <dgm:spPr/>
      <dgm:t>
        <a:bodyPr/>
        <a:lstStyle/>
        <a:p>
          <a:r>
            <a:rPr lang="en-US"/>
            <a:t>(2) Establish, verification of hydrologic model</a:t>
          </a:r>
          <a:endParaRPr lang="en-CA"/>
        </a:p>
      </dgm:t>
    </dgm:pt>
    <dgm:pt modelId="{253C4616-5D37-41A5-B75B-36B6F3F5F008}" type="parTrans" cxnId="{0C2A9E89-7E94-4DC9-A05A-7DBF9CFA7412}">
      <dgm:prSet/>
      <dgm:spPr/>
      <dgm:t>
        <a:bodyPr/>
        <a:lstStyle/>
        <a:p>
          <a:endParaRPr lang="en-CA"/>
        </a:p>
      </dgm:t>
    </dgm:pt>
    <dgm:pt modelId="{A15A3629-9EF5-4639-99A0-48D1FFF7B08B}" type="sibTrans" cxnId="{0C2A9E89-7E94-4DC9-A05A-7DBF9CFA7412}">
      <dgm:prSet/>
      <dgm:spPr/>
      <dgm:t>
        <a:bodyPr/>
        <a:lstStyle/>
        <a:p>
          <a:endParaRPr lang="en-CA"/>
        </a:p>
      </dgm:t>
    </dgm:pt>
    <dgm:pt modelId="{9066D1BF-7589-4D9D-800A-99DA856F14BD}">
      <dgm:prSet/>
      <dgm:spPr/>
      <dgm:t>
        <a:bodyPr/>
        <a:lstStyle/>
        <a:p>
          <a:r>
            <a:rPr lang="en-US"/>
            <a:t>(3) Make the climate change as input to model &amp; simulate change process</a:t>
          </a:r>
          <a:endParaRPr lang="en-CA"/>
        </a:p>
      </dgm:t>
    </dgm:pt>
    <dgm:pt modelId="{312A4C5C-E092-4254-8F39-092E506769BB}" type="parTrans" cxnId="{40A6882B-64C8-42EC-9154-BB0E8DD67B62}">
      <dgm:prSet/>
      <dgm:spPr/>
      <dgm:t>
        <a:bodyPr/>
        <a:lstStyle/>
        <a:p>
          <a:endParaRPr lang="en-CA"/>
        </a:p>
      </dgm:t>
    </dgm:pt>
    <dgm:pt modelId="{89D6CA21-B8E2-44B1-9AB8-77A1D66B269F}" type="sibTrans" cxnId="{40A6882B-64C8-42EC-9154-BB0E8DD67B62}">
      <dgm:prSet/>
      <dgm:spPr/>
      <dgm:t>
        <a:bodyPr/>
        <a:lstStyle/>
        <a:p>
          <a:endParaRPr lang="en-CA"/>
        </a:p>
      </dgm:t>
    </dgm:pt>
    <dgm:pt modelId="{0A5B1F49-CB14-4BB4-A34F-998F8F8E7E7F}">
      <dgm:prSet/>
      <dgm:spPr/>
      <dgm:t>
        <a:bodyPr/>
        <a:lstStyle/>
        <a:p>
          <a:r>
            <a:rPr lang="en-US"/>
            <a:t>(4) Use simulation results of  hydrologic model to evaluate the climate change on the influence of hydrology and water resources.</a:t>
          </a:r>
          <a:endParaRPr lang="en-CA"/>
        </a:p>
      </dgm:t>
    </dgm:pt>
    <dgm:pt modelId="{AA075F6B-7297-4732-9A35-D4AFBD45272E}" type="parTrans" cxnId="{ECBF41C5-51A4-4CAB-9849-F02751047617}">
      <dgm:prSet/>
      <dgm:spPr/>
      <dgm:t>
        <a:bodyPr/>
        <a:lstStyle/>
        <a:p>
          <a:endParaRPr lang="en-CA"/>
        </a:p>
      </dgm:t>
    </dgm:pt>
    <dgm:pt modelId="{8EF45C48-32B4-4AD1-BF4B-0B88690993B5}" type="sibTrans" cxnId="{ECBF41C5-51A4-4CAB-9849-F02751047617}">
      <dgm:prSet/>
      <dgm:spPr/>
      <dgm:t>
        <a:bodyPr/>
        <a:lstStyle/>
        <a:p>
          <a:endParaRPr lang="en-CA"/>
        </a:p>
      </dgm:t>
    </dgm:pt>
    <dgm:pt modelId="{6D8F05D5-201D-4BE9-91E4-AE1EA00EC49C}" type="pres">
      <dgm:prSet presAssocID="{D146640F-0EC6-4456-8D55-D4E8A4E7C6E4}" presName="vert0" presStyleCnt="0">
        <dgm:presLayoutVars>
          <dgm:dir/>
          <dgm:animOne val="branch"/>
          <dgm:animLvl val="lvl"/>
        </dgm:presLayoutVars>
      </dgm:prSet>
      <dgm:spPr/>
    </dgm:pt>
    <dgm:pt modelId="{3211D51C-F1D3-4F0F-938E-F836D5D2D5A6}" type="pres">
      <dgm:prSet presAssocID="{F84D88B7-C3D5-4565-8B5B-7BFC190D1AE7}" presName="thickLine" presStyleLbl="alignNode1" presStyleIdx="0" presStyleCnt="1"/>
      <dgm:spPr/>
    </dgm:pt>
    <dgm:pt modelId="{FECA5EB6-4556-4450-BBD8-946341B11D8F}" type="pres">
      <dgm:prSet presAssocID="{F84D88B7-C3D5-4565-8B5B-7BFC190D1AE7}" presName="horz1" presStyleCnt="0"/>
      <dgm:spPr/>
    </dgm:pt>
    <dgm:pt modelId="{87B1C0EA-C0F7-45A6-806C-5BD1F3FE9C1D}" type="pres">
      <dgm:prSet presAssocID="{F84D88B7-C3D5-4565-8B5B-7BFC190D1AE7}" presName="tx1" presStyleLbl="revTx" presStyleIdx="0" presStyleCnt="5"/>
      <dgm:spPr/>
    </dgm:pt>
    <dgm:pt modelId="{89C8A699-C42B-4B95-8F6F-B48F1558768B}" type="pres">
      <dgm:prSet presAssocID="{F84D88B7-C3D5-4565-8B5B-7BFC190D1AE7}" presName="vert1" presStyleCnt="0"/>
      <dgm:spPr/>
    </dgm:pt>
    <dgm:pt modelId="{ED1F0801-5DF0-4F9B-B6D4-0F8508EDD198}" type="pres">
      <dgm:prSet presAssocID="{6B407513-2C02-4D9A-9E71-F2D7FD2119AE}" presName="vertSpace2a" presStyleCnt="0"/>
      <dgm:spPr/>
    </dgm:pt>
    <dgm:pt modelId="{8B5ECEFE-A513-414E-B8F4-056EC1B41E21}" type="pres">
      <dgm:prSet presAssocID="{6B407513-2C02-4D9A-9E71-F2D7FD2119AE}" presName="horz2" presStyleCnt="0"/>
      <dgm:spPr/>
    </dgm:pt>
    <dgm:pt modelId="{F7AC025C-3084-4E88-B9D0-04F8B6DEB50E}" type="pres">
      <dgm:prSet presAssocID="{6B407513-2C02-4D9A-9E71-F2D7FD2119AE}" presName="horzSpace2" presStyleCnt="0"/>
      <dgm:spPr/>
    </dgm:pt>
    <dgm:pt modelId="{5AFDEB01-B2DE-4EB3-9A94-1C1C4B3DA3F2}" type="pres">
      <dgm:prSet presAssocID="{6B407513-2C02-4D9A-9E71-F2D7FD2119AE}" presName="tx2" presStyleLbl="revTx" presStyleIdx="1" presStyleCnt="5"/>
      <dgm:spPr/>
    </dgm:pt>
    <dgm:pt modelId="{BA06EAAB-31EB-4E41-A6F8-88816DB30992}" type="pres">
      <dgm:prSet presAssocID="{6B407513-2C02-4D9A-9E71-F2D7FD2119AE}" presName="vert2" presStyleCnt="0"/>
      <dgm:spPr/>
    </dgm:pt>
    <dgm:pt modelId="{10C72C2E-81BA-4E49-A414-91BCECAE8B1E}" type="pres">
      <dgm:prSet presAssocID="{6B407513-2C02-4D9A-9E71-F2D7FD2119AE}" presName="thinLine2b" presStyleLbl="callout" presStyleIdx="0" presStyleCnt="4"/>
      <dgm:spPr/>
    </dgm:pt>
    <dgm:pt modelId="{51588CFA-DBD5-460E-8EF9-EFA1084B9DEE}" type="pres">
      <dgm:prSet presAssocID="{6B407513-2C02-4D9A-9E71-F2D7FD2119AE}" presName="vertSpace2b" presStyleCnt="0"/>
      <dgm:spPr/>
    </dgm:pt>
    <dgm:pt modelId="{7EFFACF9-5FD5-4F12-AFE3-5DA1A757ED4B}" type="pres">
      <dgm:prSet presAssocID="{53711E69-AF82-4612-9CFE-F95E2993F2A4}" presName="horz2" presStyleCnt="0"/>
      <dgm:spPr/>
    </dgm:pt>
    <dgm:pt modelId="{9E08870D-B077-421C-89CF-993F0672119B}" type="pres">
      <dgm:prSet presAssocID="{53711E69-AF82-4612-9CFE-F95E2993F2A4}" presName="horzSpace2" presStyleCnt="0"/>
      <dgm:spPr/>
    </dgm:pt>
    <dgm:pt modelId="{E45A859F-AED2-427B-82AA-E76A9B6207D0}" type="pres">
      <dgm:prSet presAssocID="{53711E69-AF82-4612-9CFE-F95E2993F2A4}" presName="tx2" presStyleLbl="revTx" presStyleIdx="2" presStyleCnt="5"/>
      <dgm:spPr/>
    </dgm:pt>
    <dgm:pt modelId="{2861F6BE-8E73-4FD4-AB31-612BEC9ABF46}" type="pres">
      <dgm:prSet presAssocID="{53711E69-AF82-4612-9CFE-F95E2993F2A4}" presName="vert2" presStyleCnt="0"/>
      <dgm:spPr/>
    </dgm:pt>
    <dgm:pt modelId="{39733896-1E3B-487A-8135-896D96623897}" type="pres">
      <dgm:prSet presAssocID="{53711E69-AF82-4612-9CFE-F95E2993F2A4}" presName="thinLine2b" presStyleLbl="callout" presStyleIdx="1" presStyleCnt="4"/>
      <dgm:spPr/>
    </dgm:pt>
    <dgm:pt modelId="{7337AD49-8148-4FC5-AFB5-E533F792EC47}" type="pres">
      <dgm:prSet presAssocID="{53711E69-AF82-4612-9CFE-F95E2993F2A4}" presName="vertSpace2b" presStyleCnt="0"/>
      <dgm:spPr/>
    </dgm:pt>
    <dgm:pt modelId="{30E04FB6-6D8B-46E6-B756-74F77E38A0CA}" type="pres">
      <dgm:prSet presAssocID="{9066D1BF-7589-4D9D-800A-99DA856F14BD}" presName="horz2" presStyleCnt="0"/>
      <dgm:spPr/>
    </dgm:pt>
    <dgm:pt modelId="{BDB3DB7E-BB76-4F8E-86F7-8B4C04350D8C}" type="pres">
      <dgm:prSet presAssocID="{9066D1BF-7589-4D9D-800A-99DA856F14BD}" presName="horzSpace2" presStyleCnt="0"/>
      <dgm:spPr/>
    </dgm:pt>
    <dgm:pt modelId="{EDEC82F8-9C05-4E69-ACC9-1EA814266D31}" type="pres">
      <dgm:prSet presAssocID="{9066D1BF-7589-4D9D-800A-99DA856F14BD}" presName="tx2" presStyleLbl="revTx" presStyleIdx="3" presStyleCnt="5"/>
      <dgm:spPr/>
    </dgm:pt>
    <dgm:pt modelId="{1655B447-CD1B-4332-8932-461A923237DE}" type="pres">
      <dgm:prSet presAssocID="{9066D1BF-7589-4D9D-800A-99DA856F14BD}" presName="vert2" presStyleCnt="0"/>
      <dgm:spPr/>
    </dgm:pt>
    <dgm:pt modelId="{8C89E7D3-9937-40AF-9A9B-4F99277AC841}" type="pres">
      <dgm:prSet presAssocID="{9066D1BF-7589-4D9D-800A-99DA856F14BD}" presName="thinLine2b" presStyleLbl="callout" presStyleIdx="2" presStyleCnt="4"/>
      <dgm:spPr/>
    </dgm:pt>
    <dgm:pt modelId="{B303168A-2873-4DE9-B75F-794580A93F0C}" type="pres">
      <dgm:prSet presAssocID="{9066D1BF-7589-4D9D-800A-99DA856F14BD}" presName="vertSpace2b" presStyleCnt="0"/>
      <dgm:spPr/>
    </dgm:pt>
    <dgm:pt modelId="{FA7BA450-FB05-485A-ACC2-A95EFC7A927C}" type="pres">
      <dgm:prSet presAssocID="{0A5B1F49-CB14-4BB4-A34F-998F8F8E7E7F}" presName="horz2" presStyleCnt="0"/>
      <dgm:spPr/>
    </dgm:pt>
    <dgm:pt modelId="{9A5992DA-D92A-49DD-9DD1-0F18FF917B82}" type="pres">
      <dgm:prSet presAssocID="{0A5B1F49-CB14-4BB4-A34F-998F8F8E7E7F}" presName="horzSpace2" presStyleCnt="0"/>
      <dgm:spPr/>
    </dgm:pt>
    <dgm:pt modelId="{81CFA839-B6B8-4403-A7FD-B7CB6D6BB07A}" type="pres">
      <dgm:prSet presAssocID="{0A5B1F49-CB14-4BB4-A34F-998F8F8E7E7F}" presName="tx2" presStyleLbl="revTx" presStyleIdx="4" presStyleCnt="5"/>
      <dgm:spPr/>
    </dgm:pt>
    <dgm:pt modelId="{37F3925B-0649-4DF4-BE9C-61196BAA55D1}" type="pres">
      <dgm:prSet presAssocID="{0A5B1F49-CB14-4BB4-A34F-998F8F8E7E7F}" presName="vert2" presStyleCnt="0"/>
      <dgm:spPr/>
    </dgm:pt>
    <dgm:pt modelId="{764A73E1-5A35-4E9B-80E0-D2A602C34251}" type="pres">
      <dgm:prSet presAssocID="{0A5B1F49-CB14-4BB4-A34F-998F8F8E7E7F}" presName="thinLine2b" presStyleLbl="callout" presStyleIdx="3" presStyleCnt="4"/>
      <dgm:spPr/>
    </dgm:pt>
    <dgm:pt modelId="{D8D3C5FF-6345-4689-A315-A91C2CC8F556}" type="pres">
      <dgm:prSet presAssocID="{0A5B1F49-CB14-4BB4-A34F-998F8F8E7E7F}" presName="vertSpace2b" presStyleCnt="0"/>
      <dgm:spPr/>
    </dgm:pt>
  </dgm:ptLst>
  <dgm:cxnLst>
    <dgm:cxn modelId="{4A018514-DCC1-4DAE-869F-53A3449ABE40}" type="presOf" srcId="{F84D88B7-C3D5-4565-8B5B-7BFC190D1AE7}" destId="{87B1C0EA-C0F7-45A6-806C-5BD1F3FE9C1D}" srcOrd="0" destOrd="0" presId="urn:microsoft.com/office/officeart/2008/layout/LinedList"/>
    <dgm:cxn modelId="{9A9EA21A-4050-4119-9297-4795808ED38D}" type="presOf" srcId="{53711E69-AF82-4612-9CFE-F95E2993F2A4}" destId="{E45A859F-AED2-427B-82AA-E76A9B6207D0}" srcOrd="0" destOrd="0" presId="urn:microsoft.com/office/officeart/2008/layout/LinedList"/>
    <dgm:cxn modelId="{D644AA1B-827A-4735-85E1-9300056A2499}" type="presOf" srcId="{6B407513-2C02-4D9A-9E71-F2D7FD2119AE}" destId="{5AFDEB01-B2DE-4EB3-9A94-1C1C4B3DA3F2}" srcOrd="0" destOrd="0" presId="urn:microsoft.com/office/officeart/2008/layout/LinedList"/>
    <dgm:cxn modelId="{EE3C781E-883A-471B-BED8-5416D514C387}" type="presOf" srcId="{9066D1BF-7589-4D9D-800A-99DA856F14BD}" destId="{EDEC82F8-9C05-4E69-ACC9-1EA814266D31}" srcOrd="0" destOrd="0" presId="urn:microsoft.com/office/officeart/2008/layout/LinedList"/>
    <dgm:cxn modelId="{40A6882B-64C8-42EC-9154-BB0E8DD67B62}" srcId="{F84D88B7-C3D5-4565-8B5B-7BFC190D1AE7}" destId="{9066D1BF-7589-4D9D-800A-99DA856F14BD}" srcOrd="2" destOrd="0" parTransId="{312A4C5C-E092-4254-8F39-092E506769BB}" sibTransId="{89D6CA21-B8E2-44B1-9AB8-77A1D66B269F}"/>
    <dgm:cxn modelId="{7249ED70-49A4-45F8-A490-98BAAAB208E5}" srcId="{D146640F-0EC6-4456-8D55-D4E8A4E7C6E4}" destId="{F84D88B7-C3D5-4565-8B5B-7BFC190D1AE7}" srcOrd="0" destOrd="0" parTransId="{6BD07213-41D6-4CCB-8B41-B5CE6C8DB2EB}" sibTransId="{BACDE598-9E6F-4840-B27D-9DCB08B6C4A3}"/>
    <dgm:cxn modelId="{0C2A9E89-7E94-4DC9-A05A-7DBF9CFA7412}" srcId="{F84D88B7-C3D5-4565-8B5B-7BFC190D1AE7}" destId="{53711E69-AF82-4612-9CFE-F95E2993F2A4}" srcOrd="1" destOrd="0" parTransId="{253C4616-5D37-41A5-B75B-36B6F3F5F008}" sibTransId="{A15A3629-9EF5-4639-99A0-48D1FFF7B08B}"/>
    <dgm:cxn modelId="{2D59FDB7-0044-4ECA-8DB8-5FDFF91EC2EC}" type="presOf" srcId="{D146640F-0EC6-4456-8D55-D4E8A4E7C6E4}" destId="{6D8F05D5-201D-4BE9-91E4-AE1EA00EC49C}" srcOrd="0" destOrd="0" presId="urn:microsoft.com/office/officeart/2008/layout/LinedList"/>
    <dgm:cxn modelId="{ECBF41C5-51A4-4CAB-9849-F02751047617}" srcId="{F84D88B7-C3D5-4565-8B5B-7BFC190D1AE7}" destId="{0A5B1F49-CB14-4BB4-A34F-998F8F8E7E7F}" srcOrd="3" destOrd="0" parTransId="{AA075F6B-7297-4732-9A35-D4AFBD45272E}" sibTransId="{8EF45C48-32B4-4AD1-BF4B-0B88690993B5}"/>
    <dgm:cxn modelId="{766ED2C6-9A78-426F-8628-2B92500368B2}" type="presOf" srcId="{0A5B1F49-CB14-4BB4-A34F-998F8F8E7E7F}" destId="{81CFA839-B6B8-4403-A7FD-B7CB6D6BB07A}" srcOrd="0" destOrd="0" presId="urn:microsoft.com/office/officeart/2008/layout/LinedList"/>
    <dgm:cxn modelId="{519B04DD-1606-4C3B-B9B3-B8C840A5ACD3}" srcId="{F84D88B7-C3D5-4565-8B5B-7BFC190D1AE7}" destId="{6B407513-2C02-4D9A-9E71-F2D7FD2119AE}" srcOrd="0" destOrd="0" parTransId="{1936C58B-847E-4C06-9FCC-C04311B75263}" sibTransId="{E65B3E49-99DC-4845-87B1-50852AED4E9B}"/>
    <dgm:cxn modelId="{F118A094-DA0B-4F43-94FB-F94ED4EE9ABF}" type="presParOf" srcId="{6D8F05D5-201D-4BE9-91E4-AE1EA00EC49C}" destId="{3211D51C-F1D3-4F0F-938E-F836D5D2D5A6}" srcOrd="0" destOrd="0" presId="urn:microsoft.com/office/officeart/2008/layout/LinedList"/>
    <dgm:cxn modelId="{91987F66-C1D5-4635-95EC-8199E9EA0467}" type="presParOf" srcId="{6D8F05D5-201D-4BE9-91E4-AE1EA00EC49C}" destId="{FECA5EB6-4556-4450-BBD8-946341B11D8F}" srcOrd="1" destOrd="0" presId="urn:microsoft.com/office/officeart/2008/layout/LinedList"/>
    <dgm:cxn modelId="{1730B9F2-BC03-4ED3-9577-75BDE519EB4D}" type="presParOf" srcId="{FECA5EB6-4556-4450-BBD8-946341B11D8F}" destId="{87B1C0EA-C0F7-45A6-806C-5BD1F3FE9C1D}" srcOrd="0" destOrd="0" presId="urn:microsoft.com/office/officeart/2008/layout/LinedList"/>
    <dgm:cxn modelId="{51F0D318-9F1E-4DD4-A21C-A07BA91F3BBA}" type="presParOf" srcId="{FECA5EB6-4556-4450-BBD8-946341B11D8F}" destId="{89C8A699-C42B-4B95-8F6F-B48F1558768B}" srcOrd="1" destOrd="0" presId="urn:microsoft.com/office/officeart/2008/layout/LinedList"/>
    <dgm:cxn modelId="{AD1DDFBD-D0C9-435A-BDEA-D4A962F56694}" type="presParOf" srcId="{89C8A699-C42B-4B95-8F6F-B48F1558768B}" destId="{ED1F0801-5DF0-4F9B-B6D4-0F8508EDD198}" srcOrd="0" destOrd="0" presId="urn:microsoft.com/office/officeart/2008/layout/LinedList"/>
    <dgm:cxn modelId="{02F2920A-C2D6-45C0-9DD7-509357DF0570}" type="presParOf" srcId="{89C8A699-C42B-4B95-8F6F-B48F1558768B}" destId="{8B5ECEFE-A513-414E-B8F4-056EC1B41E21}" srcOrd="1" destOrd="0" presId="urn:microsoft.com/office/officeart/2008/layout/LinedList"/>
    <dgm:cxn modelId="{4F7EC649-79C8-493F-AC1F-3D1E1699C81C}" type="presParOf" srcId="{8B5ECEFE-A513-414E-B8F4-056EC1B41E21}" destId="{F7AC025C-3084-4E88-B9D0-04F8B6DEB50E}" srcOrd="0" destOrd="0" presId="urn:microsoft.com/office/officeart/2008/layout/LinedList"/>
    <dgm:cxn modelId="{191F34D2-E3FD-4139-AA7D-91B0CD33B82E}" type="presParOf" srcId="{8B5ECEFE-A513-414E-B8F4-056EC1B41E21}" destId="{5AFDEB01-B2DE-4EB3-9A94-1C1C4B3DA3F2}" srcOrd="1" destOrd="0" presId="urn:microsoft.com/office/officeart/2008/layout/LinedList"/>
    <dgm:cxn modelId="{26B1F542-A849-461F-AAF2-9DB58EE71E9A}" type="presParOf" srcId="{8B5ECEFE-A513-414E-B8F4-056EC1B41E21}" destId="{BA06EAAB-31EB-4E41-A6F8-88816DB30992}" srcOrd="2" destOrd="0" presId="urn:microsoft.com/office/officeart/2008/layout/LinedList"/>
    <dgm:cxn modelId="{84998861-B39E-4193-9EFC-C8EA65C43055}" type="presParOf" srcId="{89C8A699-C42B-4B95-8F6F-B48F1558768B}" destId="{10C72C2E-81BA-4E49-A414-91BCECAE8B1E}" srcOrd="2" destOrd="0" presId="urn:microsoft.com/office/officeart/2008/layout/LinedList"/>
    <dgm:cxn modelId="{AAD91538-4A03-4E0C-9C6E-580643189BA6}" type="presParOf" srcId="{89C8A699-C42B-4B95-8F6F-B48F1558768B}" destId="{51588CFA-DBD5-460E-8EF9-EFA1084B9DEE}" srcOrd="3" destOrd="0" presId="urn:microsoft.com/office/officeart/2008/layout/LinedList"/>
    <dgm:cxn modelId="{A8CD28FB-05E9-40D9-8D46-1F7D45BB85B2}" type="presParOf" srcId="{89C8A699-C42B-4B95-8F6F-B48F1558768B}" destId="{7EFFACF9-5FD5-4F12-AFE3-5DA1A757ED4B}" srcOrd="4" destOrd="0" presId="urn:microsoft.com/office/officeart/2008/layout/LinedList"/>
    <dgm:cxn modelId="{CDD4EA18-682E-466A-B5FF-438B080B05F4}" type="presParOf" srcId="{7EFFACF9-5FD5-4F12-AFE3-5DA1A757ED4B}" destId="{9E08870D-B077-421C-89CF-993F0672119B}" srcOrd="0" destOrd="0" presId="urn:microsoft.com/office/officeart/2008/layout/LinedList"/>
    <dgm:cxn modelId="{98C265F9-F809-4BC6-948A-ED6D45F01196}" type="presParOf" srcId="{7EFFACF9-5FD5-4F12-AFE3-5DA1A757ED4B}" destId="{E45A859F-AED2-427B-82AA-E76A9B6207D0}" srcOrd="1" destOrd="0" presId="urn:microsoft.com/office/officeart/2008/layout/LinedList"/>
    <dgm:cxn modelId="{2B5854D0-2586-48AB-BA7D-E1E82407D8C9}" type="presParOf" srcId="{7EFFACF9-5FD5-4F12-AFE3-5DA1A757ED4B}" destId="{2861F6BE-8E73-4FD4-AB31-612BEC9ABF46}" srcOrd="2" destOrd="0" presId="urn:microsoft.com/office/officeart/2008/layout/LinedList"/>
    <dgm:cxn modelId="{142A1050-2695-477E-ADE8-7279D2603FA1}" type="presParOf" srcId="{89C8A699-C42B-4B95-8F6F-B48F1558768B}" destId="{39733896-1E3B-487A-8135-896D96623897}" srcOrd="5" destOrd="0" presId="urn:microsoft.com/office/officeart/2008/layout/LinedList"/>
    <dgm:cxn modelId="{D3AF9A3D-E865-4BE7-AB6A-917E5EE2AF8E}" type="presParOf" srcId="{89C8A699-C42B-4B95-8F6F-B48F1558768B}" destId="{7337AD49-8148-4FC5-AFB5-E533F792EC47}" srcOrd="6" destOrd="0" presId="urn:microsoft.com/office/officeart/2008/layout/LinedList"/>
    <dgm:cxn modelId="{40D7B65A-4A77-479B-B08C-BB0AA4DD3FAE}" type="presParOf" srcId="{89C8A699-C42B-4B95-8F6F-B48F1558768B}" destId="{30E04FB6-6D8B-46E6-B756-74F77E38A0CA}" srcOrd="7" destOrd="0" presId="urn:microsoft.com/office/officeart/2008/layout/LinedList"/>
    <dgm:cxn modelId="{E254A3DD-0CCB-4281-B8A3-D169A7D41BFC}" type="presParOf" srcId="{30E04FB6-6D8B-46E6-B756-74F77E38A0CA}" destId="{BDB3DB7E-BB76-4F8E-86F7-8B4C04350D8C}" srcOrd="0" destOrd="0" presId="urn:microsoft.com/office/officeart/2008/layout/LinedList"/>
    <dgm:cxn modelId="{FF60DA5F-D453-44CD-8D4C-5E72258C8AEA}" type="presParOf" srcId="{30E04FB6-6D8B-46E6-B756-74F77E38A0CA}" destId="{EDEC82F8-9C05-4E69-ACC9-1EA814266D31}" srcOrd="1" destOrd="0" presId="urn:microsoft.com/office/officeart/2008/layout/LinedList"/>
    <dgm:cxn modelId="{51EF6025-BC7B-4879-ABF9-42D17C41E4E7}" type="presParOf" srcId="{30E04FB6-6D8B-46E6-B756-74F77E38A0CA}" destId="{1655B447-CD1B-4332-8932-461A923237DE}" srcOrd="2" destOrd="0" presId="urn:microsoft.com/office/officeart/2008/layout/LinedList"/>
    <dgm:cxn modelId="{5A445A0E-ACC8-4553-9F84-FDCDFBC92C5E}" type="presParOf" srcId="{89C8A699-C42B-4B95-8F6F-B48F1558768B}" destId="{8C89E7D3-9937-40AF-9A9B-4F99277AC841}" srcOrd="8" destOrd="0" presId="urn:microsoft.com/office/officeart/2008/layout/LinedList"/>
    <dgm:cxn modelId="{21A5A773-4BCF-4BA9-BBFE-1712A6B001E3}" type="presParOf" srcId="{89C8A699-C42B-4B95-8F6F-B48F1558768B}" destId="{B303168A-2873-4DE9-B75F-794580A93F0C}" srcOrd="9" destOrd="0" presId="urn:microsoft.com/office/officeart/2008/layout/LinedList"/>
    <dgm:cxn modelId="{B20E3FD9-C834-4B6A-806B-6D46598D6351}" type="presParOf" srcId="{89C8A699-C42B-4B95-8F6F-B48F1558768B}" destId="{FA7BA450-FB05-485A-ACC2-A95EFC7A927C}" srcOrd="10" destOrd="0" presId="urn:microsoft.com/office/officeart/2008/layout/LinedList"/>
    <dgm:cxn modelId="{294E6CD0-7A38-45B2-9C0B-94776AC1AE3A}" type="presParOf" srcId="{FA7BA450-FB05-485A-ACC2-A95EFC7A927C}" destId="{9A5992DA-D92A-49DD-9DD1-0F18FF917B82}" srcOrd="0" destOrd="0" presId="urn:microsoft.com/office/officeart/2008/layout/LinedList"/>
    <dgm:cxn modelId="{B748BC87-F871-47DD-968E-8E683912437C}" type="presParOf" srcId="{FA7BA450-FB05-485A-ACC2-A95EFC7A927C}" destId="{81CFA839-B6B8-4403-A7FD-B7CB6D6BB07A}" srcOrd="1" destOrd="0" presId="urn:microsoft.com/office/officeart/2008/layout/LinedList"/>
    <dgm:cxn modelId="{25581122-9983-478E-850B-9BE9E63C5450}" type="presParOf" srcId="{FA7BA450-FB05-485A-ACC2-A95EFC7A927C}" destId="{37F3925B-0649-4DF4-BE9C-61196BAA55D1}" srcOrd="2" destOrd="0" presId="urn:microsoft.com/office/officeart/2008/layout/LinedList"/>
    <dgm:cxn modelId="{C061F52C-370D-4A1B-A47C-F1A0BC8D6EC0}" type="presParOf" srcId="{89C8A699-C42B-4B95-8F6F-B48F1558768B}" destId="{764A73E1-5A35-4E9B-80E0-D2A602C34251}" srcOrd="11" destOrd="0" presId="urn:microsoft.com/office/officeart/2008/layout/LinedList"/>
    <dgm:cxn modelId="{ABDE56EC-3C8F-4FC1-B2DD-3D2EE7816B9F}" type="presParOf" srcId="{89C8A699-C42B-4B95-8F6F-B48F1558768B}" destId="{D8D3C5FF-6345-4689-A315-A91C2CC8F556}"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59AE94-4BF1-46B1-A298-3E573F150AC1}"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CA"/>
        </a:p>
      </dgm:t>
    </dgm:pt>
    <dgm:pt modelId="{1794AAF4-55A8-4042-89DF-9EED5373C734}">
      <dgm:prSet/>
      <dgm:spPr/>
      <dgm:t>
        <a:bodyPr/>
        <a:lstStyle/>
        <a:p>
          <a:r>
            <a:rPr lang="en-CA" b="0" dirty="0">
              <a:solidFill>
                <a:schemeClr val="tx1"/>
              </a:solidFill>
            </a:rPr>
            <a:t>Source: Uncertainties </a:t>
          </a:r>
          <a:r>
            <a:rPr lang="en-US" b="0" dirty="0">
              <a:solidFill>
                <a:schemeClr val="tx1"/>
              </a:solidFill>
            </a:rPr>
            <a:t>in the climate impact on water resources result from natural complexity and variability of systems and processes, and from deficiencies in our knowledge and models.</a:t>
          </a:r>
          <a:endParaRPr lang="en-CA" b="0" dirty="0">
            <a:solidFill>
              <a:schemeClr val="tx1"/>
            </a:solidFill>
          </a:endParaRPr>
        </a:p>
      </dgm:t>
    </dgm:pt>
    <dgm:pt modelId="{F4F53AAB-0F0D-49AE-81D9-9715884F921A}" type="parTrans" cxnId="{DAB31B6B-0CD6-4BE0-82D7-5C5F30970E47}">
      <dgm:prSet/>
      <dgm:spPr/>
      <dgm:t>
        <a:bodyPr/>
        <a:lstStyle/>
        <a:p>
          <a:endParaRPr lang="en-CA"/>
        </a:p>
      </dgm:t>
    </dgm:pt>
    <dgm:pt modelId="{85931C6A-C0D3-4690-B1A0-562F62F544CB}" type="sibTrans" cxnId="{DAB31B6B-0CD6-4BE0-82D7-5C5F30970E47}">
      <dgm:prSet/>
      <dgm:spPr/>
      <dgm:t>
        <a:bodyPr/>
        <a:lstStyle/>
        <a:p>
          <a:endParaRPr lang="en-CA"/>
        </a:p>
      </dgm:t>
    </dgm:pt>
    <dgm:pt modelId="{021012BF-DA30-4476-AEDE-BCED924C70CB}">
      <dgm:prSet/>
      <dgm:spPr/>
      <dgm:t>
        <a:bodyPr/>
        <a:lstStyle/>
        <a:p>
          <a:r>
            <a:rPr lang="en-US" dirty="0">
              <a:solidFill>
                <a:schemeClr val="tx1"/>
              </a:solidFill>
            </a:rPr>
            <a:t>Method: Sensitivity analysis, Scenario analysis, ANOVA method</a:t>
          </a:r>
          <a:endParaRPr lang="en-CA" dirty="0">
            <a:solidFill>
              <a:schemeClr val="tx1"/>
            </a:solidFill>
          </a:endParaRPr>
        </a:p>
      </dgm:t>
    </dgm:pt>
    <dgm:pt modelId="{72C9E434-C57F-4035-BDCB-9A8FFE9D3DD7}" type="parTrans" cxnId="{0489A324-42AD-49C4-9588-84B67C70C544}">
      <dgm:prSet/>
      <dgm:spPr/>
      <dgm:t>
        <a:bodyPr/>
        <a:lstStyle/>
        <a:p>
          <a:endParaRPr lang="en-CA"/>
        </a:p>
      </dgm:t>
    </dgm:pt>
    <dgm:pt modelId="{1A871CD0-CE16-415C-A22D-06A4C2EB54DF}" type="sibTrans" cxnId="{0489A324-42AD-49C4-9588-84B67C70C544}">
      <dgm:prSet/>
      <dgm:spPr/>
      <dgm:t>
        <a:bodyPr/>
        <a:lstStyle/>
        <a:p>
          <a:endParaRPr lang="en-CA"/>
        </a:p>
      </dgm:t>
    </dgm:pt>
    <dgm:pt modelId="{A508A8B7-1E3A-4FCB-9C80-D8D4E8E188D0}">
      <dgm:prSet/>
      <dgm:spPr/>
      <dgm:t>
        <a:bodyPr/>
        <a:lstStyle/>
        <a:p>
          <a:r>
            <a:rPr lang="en-US" dirty="0">
              <a:solidFill>
                <a:schemeClr val="tx1"/>
              </a:solidFill>
            </a:rPr>
            <a:t>Uncertainties because of the gaps in knowledge and insufficient understanding of the complex processes and their feedbacks and interconnections</a:t>
          </a:r>
          <a:endParaRPr lang="en-CA" dirty="0">
            <a:solidFill>
              <a:schemeClr val="tx1"/>
            </a:solidFill>
          </a:endParaRPr>
        </a:p>
      </dgm:t>
    </dgm:pt>
    <dgm:pt modelId="{E10C4C70-AAF1-4451-B689-CCE06A726C42}" type="parTrans" cxnId="{0221956D-25C7-4D16-8A9A-D1893555CCAD}">
      <dgm:prSet/>
      <dgm:spPr/>
      <dgm:t>
        <a:bodyPr/>
        <a:lstStyle/>
        <a:p>
          <a:endParaRPr lang="en-CA"/>
        </a:p>
      </dgm:t>
    </dgm:pt>
    <dgm:pt modelId="{57758F66-6EA5-49DF-B91D-C4F39A351998}" type="sibTrans" cxnId="{0221956D-25C7-4D16-8A9A-D1893555CCAD}">
      <dgm:prSet/>
      <dgm:spPr/>
      <dgm:t>
        <a:bodyPr/>
        <a:lstStyle/>
        <a:p>
          <a:endParaRPr lang="en-CA"/>
        </a:p>
      </dgm:t>
    </dgm:pt>
    <dgm:pt modelId="{8A752BED-AC3A-4D07-AF70-F27905D83817}" type="pres">
      <dgm:prSet presAssocID="{C959AE94-4BF1-46B1-A298-3E573F150AC1}" presName="linear" presStyleCnt="0">
        <dgm:presLayoutVars>
          <dgm:animLvl val="lvl"/>
          <dgm:resizeHandles val="exact"/>
        </dgm:presLayoutVars>
      </dgm:prSet>
      <dgm:spPr/>
    </dgm:pt>
    <dgm:pt modelId="{A6DB27FC-BC0B-4A5A-97E5-4737E279DD1A}" type="pres">
      <dgm:prSet presAssocID="{1794AAF4-55A8-4042-89DF-9EED5373C734}" presName="parentText" presStyleLbl="node1" presStyleIdx="0" presStyleCnt="3">
        <dgm:presLayoutVars>
          <dgm:chMax val="0"/>
          <dgm:bulletEnabled val="1"/>
        </dgm:presLayoutVars>
      </dgm:prSet>
      <dgm:spPr/>
    </dgm:pt>
    <dgm:pt modelId="{CCD83608-8DBE-4BEB-A8D7-9CA1A3B6DB4D}" type="pres">
      <dgm:prSet presAssocID="{85931C6A-C0D3-4690-B1A0-562F62F544CB}" presName="spacer" presStyleCnt="0"/>
      <dgm:spPr/>
    </dgm:pt>
    <dgm:pt modelId="{F514B834-B424-401A-BE82-194FAFD85CFC}" type="pres">
      <dgm:prSet presAssocID="{021012BF-DA30-4476-AEDE-BCED924C70CB}" presName="parentText" presStyleLbl="node1" presStyleIdx="1" presStyleCnt="3">
        <dgm:presLayoutVars>
          <dgm:chMax val="0"/>
          <dgm:bulletEnabled val="1"/>
        </dgm:presLayoutVars>
      </dgm:prSet>
      <dgm:spPr/>
    </dgm:pt>
    <dgm:pt modelId="{4B222012-F50D-4F00-9006-0897D7C6157E}" type="pres">
      <dgm:prSet presAssocID="{1A871CD0-CE16-415C-A22D-06A4C2EB54DF}" presName="spacer" presStyleCnt="0"/>
      <dgm:spPr/>
    </dgm:pt>
    <dgm:pt modelId="{07328BED-1E15-4467-9ECF-FB70F14C67BC}" type="pres">
      <dgm:prSet presAssocID="{A508A8B7-1E3A-4FCB-9C80-D8D4E8E188D0}" presName="parentText" presStyleLbl="node1" presStyleIdx="2" presStyleCnt="3">
        <dgm:presLayoutVars>
          <dgm:chMax val="0"/>
          <dgm:bulletEnabled val="1"/>
        </dgm:presLayoutVars>
      </dgm:prSet>
      <dgm:spPr/>
    </dgm:pt>
  </dgm:ptLst>
  <dgm:cxnLst>
    <dgm:cxn modelId="{0489A324-42AD-49C4-9588-84B67C70C544}" srcId="{C959AE94-4BF1-46B1-A298-3E573F150AC1}" destId="{021012BF-DA30-4476-AEDE-BCED924C70CB}" srcOrd="1" destOrd="0" parTransId="{72C9E434-C57F-4035-BDCB-9A8FFE9D3DD7}" sibTransId="{1A871CD0-CE16-415C-A22D-06A4C2EB54DF}"/>
    <dgm:cxn modelId="{DDB10833-C52D-43C8-A62A-FF2E5D437BE0}" type="presOf" srcId="{021012BF-DA30-4476-AEDE-BCED924C70CB}" destId="{F514B834-B424-401A-BE82-194FAFD85CFC}" srcOrd="0" destOrd="0" presId="urn:microsoft.com/office/officeart/2005/8/layout/vList2"/>
    <dgm:cxn modelId="{AE10F436-18A1-41B9-9282-18988CE5CF47}" type="presOf" srcId="{A508A8B7-1E3A-4FCB-9C80-D8D4E8E188D0}" destId="{07328BED-1E15-4467-9ECF-FB70F14C67BC}" srcOrd="0" destOrd="0" presId="urn:microsoft.com/office/officeart/2005/8/layout/vList2"/>
    <dgm:cxn modelId="{DAB31B6B-0CD6-4BE0-82D7-5C5F30970E47}" srcId="{C959AE94-4BF1-46B1-A298-3E573F150AC1}" destId="{1794AAF4-55A8-4042-89DF-9EED5373C734}" srcOrd="0" destOrd="0" parTransId="{F4F53AAB-0F0D-49AE-81D9-9715884F921A}" sibTransId="{85931C6A-C0D3-4690-B1A0-562F62F544CB}"/>
    <dgm:cxn modelId="{0221956D-25C7-4D16-8A9A-D1893555CCAD}" srcId="{C959AE94-4BF1-46B1-A298-3E573F150AC1}" destId="{A508A8B7-1E3A-4FCB-9C80-D8D4E8E188D0}" srcOrd="2" destOrd="0" parTransId="{E10C4C70-AAF1-4451-B689-CCE06A726C42}" sibTransId="{57758F66-6EA5-49DF-B91D-C4F39A351998}"/>
    <dgm:cxn modelId="{4DA371C7-138C-4830-9A20-162E875E2948}" type="presOf" srcId="{1794AAF4-55A8-4042-89DF-9EED5373C734}" destId="{A6DB27FC-BC0B-4A5A-97E5-4737E279DD1A}" srcOrd="0" destOrd="0" presId="urn:microsoft.com/office/officeart/2005/8/layout/vList2"/>
    <dgm:cxn modelId="{18E757D1-FB7F-4FCB-A75A-B141575228F9}" type="presOf" srcId="{C959AE94-4BF1-46B1-A298-3E573F150AC1}" destId="{8A752BED-AC3A-4D07-AF70-F27905D83817}" srcOrd="0" destOrd="0" presId="urn:microsoft.com/office/officeart/2005/8/layout/vList2"/>
    <dgm:cxn modelId="{C34ECE38-90A1-4EF2-BB0B-5C1A80494FA2}" type="presParOf" srcId="{8A752BED-AC3A-4D07-AF70-F27905D83817}" destId="{A6DB27FC-BC0B-4A5A-97E5-4737E279DD1A}" srcOrd="0" destOrd="0" presId="urn:microsoft.com/office/officeart/2005/8/layout/vList2"/>
    <dgm:cxn modelId="{1161921C-507E-4F99-959C-C814DF3B6720}" type="presParOf" srcId="{8A752BED-AC3A-4D07-AF70-F27905D83817}" destId="{CCD83608-8DBE-4BEB-A8D7-9CA1A3B6DB4D}" srcOrd="1" destOrd="0" presId="urn:microsoft.com/office/officeart/2005/8/layout/vList2"/>
    <dgm:cxn modelId="{551EDFA0-C214-48E3-9375-79F9045C7CDD}" type="presParOf" srcId="{8A752BED-AC3A-4D07-AF70-F27905D83817}" destId="{F514B834-B424-401A-BE82-194FAFD85CFC}" srcOrd="2" destOrd="0" presId="urn:microsoft.com/office/officeart/2005/8/layout/vList2"/>
    <dgm:cxn modelId="{35A0EBD3-49DA-4031-816C-43F8FB79243C}" type="presParOf" srcId="{8A752BED-AC3A-4D07-AF70-F27905D83817}" destId="{4B222012-F50D-4F00-9006-0897D7C6157E}" srcOrd="3" destOrd="0" presId="urn:microsoft.com/office/officeart/2005/8/layout/vList2"/>
    <dgm:cxn modelId="{938BD185-0C24-4A52-83DB-44B9091AA3B8}" type="presParOf" srcId="{8A752BED-AC3A-4D07-AF70-F27905D83817}" destId="{07328BED-1E15-4467-9ECF-FB70F14C67B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6E9491-B68A-4D1F-B0BD-FD459BE59EE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CA"/>
        </a:p>
      </dgm:t>
    </dgm:pt>
    <dgm:pt modelId="{7CBCE469-2E57-4439-B781-CF719D6E3729}">
      <dgm:prSet/>
      <dgm:spPr/>
      <dgm:t>
        <a:bodyPr/>
        <a:lstStyle/>
        <a:p>
          <a:r>
            <a:rPr lang="en-US">
              <a:solidFill>
                <a:schemeClr val="tx1"/>
              </a:solidFill>
            </a:rPr>
            <a:t>Development of water storage systems</a:t>
          </a:r>
          <a:endParaRPr lang="en-CA">
            <a:solidFill>
              <a:schemeClr val="tx1"/>
            </a:solidFill>
          </a:endParaRPr>
        </a:p>
      </dgm:t>
    </dgm:pt>
    <dgm:pt modelId="{6B7E6426-9745-45E4-8942-7267E2DF2FBE}" type="parTrans" cxnId="{63785EAA-4806-42E4-8719-DFC4B6555C52}">
      <dgm:prSet/>
      <dgm:spPr/>
      <dgm:t>
        <a:bodyPr/>
        <a:lstStyle/>
        <a:p>
          <a:endParaRPr lang="en-CA">
            <a:solidFill>
              <a:schemeClr val="tx1"/>
            </a:solidFill>
          </a:endParaRPr>
        </a:p>
      </dgm:t>
    </dgm:pt>
    <dgm:pt modelId="{93C8C4C8-C168-4228-BE86-D44FE29F48C1}" type="sibTrans" cxnId="{63785EAA-4806-42E4-8719-DFC4B6555C52}">
      <dgm:prSet/>
      <dgm:spPr/>
      <dgm:t>
        <a:bodyPr/>
        <a:lstStyle/>
        <a:p>
          <a:endParaRPr lang="en-CA">
            <a:solidFill>
              <a:schemeClr val="tx1"/>
            </a:solidFill>
          </a:endParaRPr>
        </a:p>
      </dgm:t>
    </dgm:pt>
    <dgm:pt modelId="{12437FFC-E313-467D-9BFA-51D956433243}">
      <dgm:prSet/>
      <dgm:spPr/>
      <dgm:t>
        <a:bodyPr/>
        <a:lstStyle/>
        <a:p>
          <a:r>
            <a:rPr lang="en-US">
              <a:solidFill>
                <a:schemeClr val="tx1"/>
              </a:solidFill>
            </a:rPr>
            <a:t>Irrigation of bioenergy crops </a:t>
          </a:r>
          <a:endParaRPr lang="en-CA">
            <a:solidFill>
              <a:schemeClr val="tx1"/>
            </a:solidFill>
          </a:endParaRPr>
        </a:p>
      </dgm:t>
    </dgm:pt>
    <dgm:pt modelId="{194A3C6F-4FAB-4206-A289-EB8823773D94}" type="parTrans" cxnId="{86726C9F-B276-49CA-B07C-8243BB80098B}">
      <dgm:prSet/>
      <dgm:spPr/>
      <dgm:t>
        <a:bodyPr/>
        <a:lstStyle/>
        <a:p>
          <a:endParaRPr lang="en-CA">
            <a:solidFill>
              <a:schemeClr val="tx1"/>
            </a:solidFill>
          </a:endParaRPr>
        </a:p>
      </dgm:t>
    </dgm:pt>
    <dgm:pt modelId="{AFB04153-B13C-487F-949C-654B98C3929F}" type="sibTrans" cxnId="{86726C9F-B276-49CA-B07C-8243BB80098B}">
      <dgm:prSet/>
      <dgm:spPr/>
      <dgm:t>
        <a:bodyPr/>
        <a:lstStyle/>
        <a:p>
          <a:endParaRPr lang="en-CA">
            <a:solidFill>
              <a:schemeClr val="tx1"/>
            </a:solidFill>
          </a:endParaRPr>
        </a:p>
      </dgm:t>
    </dgm:pt>
    <dgm:pt modelId="{210D2207-6639-4A5D-B672-ED6E96379EE3}">
      <dgm:prSet/>
      <dgm:spPr/>
      <dgm:t>
        <a:bodyPr/>
        <a:lstStyle/>
        <a:p>
          <a:r>
            <a:rPr lang="en-US">
              <a:solidFill>
                <a:schemeClr val="tx1"/>
              </a:solidFill>
            </a:rPr>
            <a:t>Cooling technologies for electricity generation</a:t>
          </a:r>
          <a:endParaRPr lang="en-CA">
            <a:solidFill>
              <a:schemeClr val="tx1"/>
            </a:solidFill>
          </a:endParaRPr>
        </a:p>
      </dgm:t>
    </dgm:pt>
    <dgm:pt modelId="{D33CD8CB-7015-438F-B610-A4F65A5BB113}" type="parTrans" cxnId="{4C6E9A41-1F43-4EBF-9332-F4A5DF43794B}">
      <dgm:prSet/>
      <dgm:spPr/>
      <dgm:t>
        <a:bodyPr/>
        <a:lstStyle/>
        <a:p>
          <a:endParaRPr lang="en-CA">
            <a:solidFill>
              <a:schemeClr val="tx1"/>
            </a:solidFill>
          </a:endParaRPr>
        </a:p>
      </dgm:t>
    </dgm:pt>
    <dgm:pt modelId="{542DAF50-B80B-4310-BD58-1D8898DCC7ED}" type="sibTrans" cxnId="{4C6E9A41-1F43-4EBF-9332-F4A5DF43794B}">
      <dgm:prSet/>
      <dgm:spPr/>
      <dgm:t>
        <a:bodyPr/>
        <a:lstStyle/>
        <a:p>
          <a:endParaRPr lang="en-CA">
            <a:solidFill>
              <a:schemeClr val="tx1"/>
            </a:solidFill>
          </a:endParaRPr>
        </a:p>
      </dgm:t>
    </dgm:pt>
    <dgm:pt modelId="{AF63F1DA-B15C-42AF-BE84-967065EEEE34}">
      <dgm:prSet/>
      <dgm:spPr/>
      <dgm:t>
        <a:bodyPr/>
        <a:lstStyle/>
        <a:p>
          <a:r>
            <a:rPr lang="en-CA">
              <a:solidFill>
                <a:schemeClr val="tx1"/>
              </a:solidFill>
            </a:rPr>
            <a:t>Additional facilities and strategies to increase the storage capacity of the landscape </a:t>
          </a:r>
        </a:p>
      </dgm:t>
    </dgm:pt>
    <dgm:pt modelId="{7919D29F-A717-48E9-AE29-188797C88AE3}" type="parTrans" cxnId="{F95A314F-11EE-42DF-94E7-AE00B37F945D}">
      <dgm:prSet/>
      <dgm:spPr/>
      <dgm:t>
        <a:bodyPr/>
        <a:lstStyle/>
        <a:p>
          <a:endParaRPr lang="en-CA">
            <a:solidFill>
              <a:schemeClr val="tx1"/>
            </a:solidFill>
          </a:endParaRPr>
        </a:p>
      </dgm:t>
    </dgm:pt>
    <dgm:pt modelId="{0B099759-410D-4034-892F-D09B07A7F911}" type="sibTrans" cxnId="{F95A314F-11EE-42DF-94E7-AE00B37F945D}">
      <dgm:prSet/>
      <dgm:spPr/>
      <dgm:t>
        <a:bodyPr/>
        <a:lstStyle/>
        <a:p>
          <a:endParaRPr lang="en-CA">
            <a:solidFill>
              <a:schemeClr val="tx1"/>
            </a:solidFill>
          </a:endParaRPr>
        </a:p>
      </dgm:t>
    </dgm:pt>
    <dgm:pt modelId="{DEE4F1E8-32EC-4657-ADC7-3D21EEBB5562}">
      <dgm:prSet/>
      <dgm:spPr/>
      <dgm:t>
        <a:bodyPr/>
        <a:lstStyle/>
        <a:p>
          <a:r>
            <a:rPr lang="en-CA" dirty="0">
              <a:solidFill>
                <a:schemeClr val="tx1"/>
              </a:solidFill>
            </a:rPr>
            <a:t>Combine technical facilities (reservoirs, infiltration sites) and land management practices</a:t>
          </a:r>
        </a:p>
      </dgm:t>
    </dgm:pt>
    <dgm:pt modelId="{E0FDCBCC-7384-4E29-B88A-AB9DBBD7A2DB}" type="parTrans" cxnId="{29C6AE37-C01F-46B1-92D8-A199BDD56D23}">
      <dgm:prSet/>
      <dgm:spPr/>
      <dgm:t>
        <a:bodyPr/>
        <a:lstStyle/>
        <a:p>
          <a:endParaRPr lang="en-CA">
            <a:solidFill>
              <a:schemeClr val="tx1"/>
            </a:solidFill>
          </a:endParaRPr>
        </a:p>
      </dgm:t>
    </dgm:pt>
    <dgm:pt modelId="{13B90552-8F17-4EDA-932B-C313233366A0}" type="sibTrans" cxnId="{29C6AE37-C01F-46B1-92D8-A199BDD56D23}">
      <dgm:prSet/>
      <dgm:spPr/>
      <dgm:t>
        <a:bodyPr/>
        <a:lstStyle/>
        <a:p>
          <a:endParaRPr lang="en-CA">
            <a:solidFill>
              <a:schemeClr val="tx1"/>
            </a:solidFill>
          </a:endParaRPr>
        </a:p>
      </dgm:t>
    </dgm:pt>
    <dgm:pt modelId="{805E0266-36E9-4EA1-A7E7-8837E69B0D67}" type="pres">
      <dgm:prSet presAssocID="{616E9491-B68A-4D1F-B0BD-FD459BE59EE6}" presName="diagram" presStyleCnt="0">
        <dgm:presLayoutVars>
          <dgm:dir/>
          <dgm:resizeHandles val="exact"/>
        </dgm:presLayoutVars>
      </dgm:prSet>
      <dgm:spPr/>
    </dgm:pt>
    <dgm:pt modelId="{5038AFF9-43D8-45E6-B9E4-1D5AC308E6CF}" type="pres">
      <dgm:prSet presAssocID="{7CBCE469-2E57-4439-B781-CF719D6E3729}" presName="node" presStyleLbl="node1" presStyleIdx="0" presStyleCnt="5">
        <dgm:presLayoutVars>
          <dgm:bulletEnabled val="1"/>
        </dgm:presLayoutVars>
      </dgm:prSet>
      <dgm:spPr/>
    </dgm:pt>
    <dgm:pt modelId="{DC9E8D97-CECB-41BD-919A-69FE61B13D7E}" type="pres">
      <dgm:prSet presAssocID="{93C8C4C8-C168-4228-BE86-D44FE29F48C1}" presName="sibTrans" presStyleCnt="0"/>
      <dgm:spPr/>
    </dgm:pt>
    <dgm:pt modelId="{41F61AD4-D9EB-4F68-B220-A90F0304FF20}" type="pres">
      <dgm:prSet presAssocID="{12437FFC-E313-467D-9BFA-51D956433243}" presName="node" presStyleLbl="node1" presStyleIdx="1" presStyleCnt="5">
        <dgm:presLayoutVars>
          <dgm:bulletEnabled val="1"/>
        </dgm:presLayoutVars>
      </dgm:prSet>
      <dgm:spPr/>
    </dgm:pt>
    <dgm:pt modelId="{98C616F9-B1BD-419B-A0A2-4380319C12FA}" type="pres">
      <dgm:prSet presAssocID="{AFB04153-B13C-487F-949C-654B98C3929F}" presName="sibTrans" presStyleCnt="0"/>
      <dgm:spPr/>
    </dgm:pt>
    <dgm:pt modelId="{2580BA52-E85B-430F-B5CB-38A80026FFC9}" type="pres">
      <dgm:prSet presAssocID="{210D2207-6639-4A5D-B672-ED6E96379EE3}" presName="node" presStyleLbl="node1" presStyleIdx="2" presStyleCnt="5">
        <dgm:presLayoutVars>
          <dgm:bulletEnabled val="1"/>
        </dgm:presLayoutVars>
      </dgm:prSet>
      <dgm:spPr/>
    </dgm:pt>
    <dgm:pt modelId="{55F690C8-8EF5-44B0-BE09-A0A95F2B7E5C}" type="pres">
      <dgm:prSet presAssocID="{542DAF50-B80B-4310-BD58-1D8898DCC7ED}" presName="sibTrans" presStyleCnt="0"/>
      <dgm:spPr/>
    </dgm:pt>
    <dgm:pt modelId="{0D941ACC-E857-4640-BB80-E9C1085EC315}" type="pres">
      <dgm:prSet presAssocID="{AF63F1DA-B15C-42AF-BE84-967065EEEE34}" presName="node" presStyleLbl="node1" presStyleIdx="3" presStyleCnt="5">
        <dgm:presLayoutVars>
          <dgm:bulletEnabled val="1"/>
        </dgm:presLayoutVars>
      </dgm:prSet>
      <dgm:spPr/>
    </dgm:pt>
    <dgm:pt modelId="{5231492A-FEA9-4412-887D-485764789F23}" type="pres">
      <dgm:prSet presAssocID="{0B099759-410D-4034-892F-D09B07A7F911}" presName="sibTrans" presStyleCnt="0"/>
      <dgm:spPr/>
    </dgm:pt>
    <dgm:pt modelId="{A35D7CF8-CD6F-4027-8F87-BEB459A1F479}" type="pres">
      <dgm:prSet presAssocID="{DEE4F1E8-32EC-4657-ADC7-3D21EEBB5562}" presName="node" presStyleLbl="node1" presStyleIdx="4" presStyleCnt="5">
        <dgm:presLayoutVars>
          <dgm:bulletEnabled val="1"/>
        </dgm:presLayoutVars>
      </dgm:prSet>
      <dgm:spPr/>
    </dgm:pt>
  </dgm:ptLst>
  <dgm:cxnLst>
    <dgm:cxn modelId="{29C6AE37-C01F-46B1-92D8-A199BDD56D23}" srcId="{616E9491-B68A-4D1F-B0BD-FD459BE59EE6}" destId="{DEE4F1E8-32EC-4657-ADC7-3D21EEBB5562}" srcOrd="4" destOrd="0" parTransId="{E0FDCBCC-7384-4E29-B88A-AB9DBBD7A2DB}" sibTransId="{13B90552-8F17-4EDA-932B-C313233366A0}"/>
    <dgm:cxn modelId="{4C6E9A41-1F43-4EBF-9332-F4A5DF43794B}" srcId="{616E9491-B68A-4D1F-B0BD-FD459BE59EE6}" destId="{210D2207-6639-4A5D-B672-ED6E96379EE3}" srcOrd="2" destOrd="0" parTransId="{D33CD8CB-7015-438F-B610-A4F65A5BB113}" sibTransId="{542DAF50-B80B-4310-BD58-1D8898DCC7ED}"/>
    <dgm:cxn modelId="{82832764-0267-4B37-907C-2A0B7A48E71E}" type="presOf" srcId="{210D2207-6639-4A5D-B672-ED6E96379EE3}" destId="{2580BA52-E85B-430F-B5CB-38A80026FFC9}" srcOrd="0" destOrd="0" presId="urn:microsoft.com/office/officeart/2005/8/layout/default"/>
    <dgm:cxn modelId="{F2486A48-8892-4F70-BB29-BFE302EF5587}" type="presOf" srcId="{7CBCE469-2E57-4439-B781-CF719D6E3729}" destId="{5038AFF9-43D8-45E6-B9E4-1D5AC308E6CF}" srcOrd="0" destOrd="0" presId="urn:microsoft.com/office/officeart/2005/8/layout/default"/>
    <dgm:cxn modelId="{F95A314F-11EE-42DF-94E7-AE00B37F945D}" srcId="{616E9491-B68A-4D1F-B0BD-FD459BE59EE6}" destId="{AF63F1DA-B15C-42AF-BE84-967065EEEE34}" srcOrd="3" destOrd="0" parTransId="{7919D29F-A717-48E9-AE29-188797C88AE3}" sibTransId="{0B099759-410D-4034-892F-D09B07A7F911}"/>
    <dgm:cxn modelId="{5C753656-CBCA-4D7A-A1E3-327E20E33289}" type="presOf" srcId="{12437FFC-E313-467D-9BFA-51D956433243}" destId="{41F61AD4-D9EB-4F68-B220-A90F0304FF20}" srcOrd="0" destOrd="0" presId="urn:microsoft.com/office/officeart/2005/8/layout/default"/>
    <dgm:cxn modelId="{86726C9F-B276-49CA-B07C-8243BB80098B}" srcId="{616E9491-B68A-4D1F-B0BD-FD459BE59EE6}" destId="{12437FFC-E313-467D-9BFA-51D956433243}" srcOrd="1" destOrd="0" parTransId="{194A3C6F-4FAB-4206-A289-EB8823773D94}" sibTransId="{AFB04153-B13C-487F-949C-654B98C3929F}"/>
    <dgm:cxn modelId="{63785EAA-4806-42E4-8719-DFC4B6555C52}" srcId="{616E9491-B68A-4D1F-B0BD-FD459BE59EE6}" destId="{7CBCE469-2E57-4439-B781-CF719D6E3729}" srcOrd="0" destOrd="0" parTransId="{6B7E6426-9745-45E4-8942-7267E2DF2FBE}" sibTransId="{93C8C4C8-C168-4228-BE86-D44FE29F48C1}"/>
    <dgm:cxn modelId="{D8EE89AA-AA1C-45CE-B56D-99C532F63987}" type="presOf" srcId="{616E9491-B68A-4D1F-B0BD-FD459BE59EE6}" destId="{805E0266-36E9-4EA1-A7E7-8837E69B0D67}" srcOrd="0" destOrd="0" presId="urn:microsoft.com/office/officeart/2005/8/layout/default"/>
    <dgm:cxn modelId="{7E9CF8EA-5C0C-422F-BB64-DACD72A77589}" type="presOf" srcId="{DEE4F1E8-32EC-4657-ADC7-3D21EEBB5562}" destId="{A35D7CF8-CD6F-4027-8F87-BEB459A1F479}" srcOrd="0" destOrd="0" presId="urn:microsoft.com/office/officeart/2005/8/layout/default"/>
    <dgm:cxn modelId="{627758F8-4E6F-446D-AEA6-93ED1EC37E54}" type="presOf" srcId="{AF63F1DA-B15C-42AF-BE84-967065EEEE34}" destId="{0D941ACC-E857-4640-BB80-E9C1085EC315}" srcOrd="0" destOrd="0" presId="urn:microsoft.com/office/officeart/2005/8/layout/default"/>
    <dgm:cxn modelId="{E9197646-631D-4064-B575-AA2847F975D8}" type="presParOf" srcId="{805E0266-36E9-4EA1-A7E7-8837E69B0D67}" destId="{5038AFF9-43D8-45E6-B9E4-1D5AC308E6CF}" srcOrd="0" destOrd="0" presId="urn:microsoft.com/office/officeart/2005/8/layout/default"/>
    <dgm:cxn modelId="{76712894-02D4-49C4-A170-BA47673F8F72}" type="presParOf" srcId="{805E0266-36E9-4EA1-A7E7-8837E69B0D67}" destId="{DC9E8D97-CECB-41BD-919A-69FE61B13D7E}" srcOrd="1" destOrd="0" presId="urn:microsoft.com/office/officeart/2005/8/layout/default"/>
    <dgm:cxn modelId="{989FAE67-65F3-40C6-8048-51977EAF8CD0}" type="presParOf" srcId="{805E0266-36E9-4EA1-A7E7-8837E69B0D67}" destId="{41F61AD4-D9EB-4F68-B220-A90F0304FF20}" srcOrd="2" destOrd="0" presId="urn:microsoft.com/office/officeart/2005/8/layout/default"/>
    <dgm:cxn modelId="{2A38C896-E8A8-4809-877A-8BC93C833453}" type="presParOf" srcId="{805E0266-36E9-4EA1-A7E7-8837E69B0D67}" destId="{98C616F9-B1BD-419B-A0A2-4380319C12FA}" srcOrd="3" destOrd="0" presId="urn:microsoft.com/office/officeart/2005/8/layout/default"/>
    <dgm:cxn modelId="{A9F636DA-8ACD-45D4-90A5-7BA841495AAA}" type="presParOf" srcId="{805E0266-36E9-4EA1-A7E7-8837E69B0D67}" destId="{2580BA52-E85B-430F-B5CB-38A80026FFC9}" srcOrd="4" destOrd="0" presId="urn:microsoft.com/office/officeart/2005/8/layout/default"/>
    <dgm:cxn modelId="{024665FD-D0D5-4FF6-8F30-CC2DA89052E9}" type="presParOf" srcId="{805E0266-36E9-4EA1-A7E7-8837E69B0D67}" destId="{55F690C8-8EF5-44B0-BE09-A0A95F2B7E5C}" srcOrd="5" destOrd="0" presId="urn:microsoft.com/office/officeart/2005/8/layout/default"/>
    <dgm:cxn modelId="{0DA5813D-9BDD-4A4F-A409-0FB6B684895F}" type="presParOf" srcId="{805E0266-36E9-4EA1-A7E7-8837E69B0D67}" destId="{0D941ACC-E857-4640-BB80-E9C1085EC315}" srcOrd="6" destOrd="0" presId="urn:microsoft.com/office/officeart/2005/8/layout/default"/>
    <dgm:cxn modelId="{07CCFCE4-A4C3-47F3-80C4-769A6E22971C}" type="presParOf" srcId="{805E0266-36E9-4EA1-A7E7-8837E69B0D67}" destId="{5231492A-FEA9-4412-887D-485764789F23}" srcOrd="7" destOrd="0" presId="urn:microsoft.com/office/officeart/2005/8/layout/default"/>
    <dgm:cxn modelId="{51045787-645C-4137-B0DA-4EB7E4B09747}" type="presParOf" srcId="{805E0266-36E9-4EA1-A7E7-8837E69B0D67}" destId="{A35D7CF8-CD6F-4027-8F87-BEB459A1F479}"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0D7C1B-AD94-48DE-87A2-67F70105605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CA"/>
        </a:p>
      </dgm:t>
    </dgm:pt>
    <dgm:pt modelId="{F08305A4-81AD-4F06-AD01-06717398FEE4}">
      <dgm:prSet/>
      <dgm:spPr/>
      <dgm:t>
        <a:bodyPr/>
        <a:lstStyle/>
        <a:p>
          <a:r>
            <a:rPr lang="en-CA" dirty="0">
              <a:solidFill>
                <a:schemeClr val="tx1"/>
              </a:solidFill>
            </a:rPr>
            <a:t>     No direct use of Climate Model in Water Management Sector &amp; Infra Planning</a:t>
          </a:r>
        </a:p>
      </dgm:t>
    </dgm:pt>
    <dgm:pt modelId="{597E0365-BEDF-4BF4-87A4-4B63C0A9136C}" type="parTrans" cxnId="{78998AB0-A2D5-41C2-B938-0E864D16D123}">
      <dgm:prSet/>
      <dgm:spPr/>
      <dgm:t>
        <a:bodyPr/>
        <a:lstStyle/>
        <a:p>
          <a:endParaRPr lang="en-CA">
            <a:solidFill>
              <a:schemeClr val="tx1"/>
            </a:solidFill>
          </a:endParaRPr>
        </a:p>
      </dgm:t>
    </dgm:pt>
    <dgm:pt modelId="{DADC825F-BF46-4A1A-AEE7-B9A5D267AD29}" type="sibTrans" cxnId="{78998AB0-A2D5-41C2-B938-0E864D16D123}">
      <dgm:prSet/>
      <dgm:spPr/>
      <dgm:t>
        <a:bodyPr/>
        <a:lstStyle/>
        <a:p>
          <a:endParaRPr lang="en-CA">
            <a:solidFill>
              <a:schemeClr val="tx1"/>
            </a:solidFill>
          </a:endParaRPr>
        </a:p>
      </dgm:t>
    </dgm:pt>
    <dgm:pt modelId="{7C3CF403-AE1C-41FE-9E7B-E3D2AA053AA8}">
      <dgm:prSet/>
      <dgm:spPr/>
      <dgm:t>
        <a:bodyPr/>
        <a:lstStyle/>
        <a:p>
          <a:r>
            <a:rPr lang="en-CA" dirty="0">
              <a:solidFill>
                <a:schemeClr val="tx1"/>
              </a:solidFill>
            </a:rPr>
            <a:t>Uncertainty about future water demand</a:t>
          </a:r>
        </a:p>
      </dgm:t>
    </dgm:pt>
    <dgm:pt modelId="{8D91CCEF-A38C-43D5-B765-212227A38973}" type="parTrans" cxnId="{2F74EE76-DCB7-4A41-80AC-BA01B21BC4F7}">
      <dgm:prSet/>
      <dgm:spPr/>
      <dgm:t>
        <a:bodyPr/>
        <a:lstStyle/>
        <a:p>
          <a:endParaRPr lang="en-CA">
            <a:solidFill>
              <a:schemeClr val="tx1"/>
            </a:solidFill>
          </a:endParaRPr>
        </a:p>
      </dgm:t>
    </dgm:pt>
    <dgm:pt modelId="{9ADDF47D-80F8-43C0-BACD-8EB9AB29ABF2}" type="sibTrans" cxnId="{2F74EE76-DCB7-4A41-80AC-BA01B21BC4F7}">
      <dgm:prSet/>
      <dgm:spPr/>
      <dgm:t>
        <a:bodyPr/>
        <a:lstStyle/>
        <a:p>
          <a:endParaRPr lang="en-CA">
            <a:solidFill>
              <a:schemeClr val="tx1"/>
            </a:solidFill>
          </a:endParaRPr>
        </a:p>
      </dgm:t>
    </dgm:pt>
    <dgm:pt modelId="{A73A46F0-648D-44AE-B2BE-205401C47247}">
      <dgm:prSet/>
      <dgm:spPr/>
      <dgm:t>
        <a:bodyPr/>
        <a:lstStyle/>
        <a:p>
          <a:r>
            <a:rPr lang="en-CA" dirty="0">
              <a:solidFill>
                <a:schemeClr val="tx1"/>
              </a:solidFill>
            </a:rPr>
            <a:t>Irregular distribution pf precipitation</a:t>
          </a:r>
        </a:p>
      </dgm:t>
    </dgm:pt>
    <dgm:pt modelId="{F35BA87D-3C8B-4664-A2D7-A91B04B0D2A3}" type="parTrans" cxnId="{B3179D7D-1C33-43F0-9123-DE8AC5C282BF}">
      <dgm:prSet/>
      <dgm:spPr/>
      <dgm:t>
        <a:bodyPr/>
        <a:lstStyle/>
        <a:p>
          <a:endParaRPr lang="en-CA">
            <a:solidFill>
              <a:schemeClr val="tx1"/>
            </a:solidFill>
          </a:endParaRPr>
        </a:p>
      </dgm:t>
    </dgm:pt>
    <dgm:pt modelId="{31A438AF-BC57-4BD7-B844-F4D76B7F9618}" type="sibTrans" cxnId="{B3179D7D-1C33-43F0-9123-DE8AC5C282BF}">
      <dgm:prSet/>
      <dgm:spPr/>
      <dgm:t>
        <a:bodyPr/>
        <a:lstStyle/>
        <a:p>
          <a:endParaRPr lang="en-CA">
            <a:solidFill>
              <a:schemeClr val="tx1"/>
            </a:solidFill>
          </a:endParaRPr>
        </a:p>
      </dgm:t>
    </dgm:pt>
    <dgm:pt modelId="{E2D45C44-10DB-4F3B-A49B-FBF770CB472F}">
      <dgm:prSet/>
      <dgm:spPr/>
      <dgm:t>
        <a:bodyPr/>
        <a:lstStyle/>
        <a:p>
          <a:r>
            <a:rPr lang="en-US" dirty="0">
              <a:solidFill>
                <a:schemeClr val="tx1"/>
              </a:solidFill>
            </a:rPr>
            <a:t>       Developing countries are more vulnerable to extreme weather events</a:t>
          </a:r>
          <a:endParaRPr lang="en-CA" dirty="0">
            <a:solidFill>
              <a:schemeClr val="tx1"/>
            </a:solidFill>
          </a:endParaRPr>
        </a:p>
      </dgm:t>
    </dgm:pt>
    <dgm:pt modelId="{CC41ED3F-7C17-47A2-A3D7-D87B329FB884}" type="parTrans" cxnId="{630968A1-5DD1-428E-83B2-9B2F13B6A387}">
      <dgm:prSet/>
      <dgm:spPr/>
      <dgm:t>
        <a:bodyPr/>
        <a:lstStyle/>
        <a:p>
          <a:endParaRPr lang="en-CA">
            <a:solidFill>
              <a:schemeClr val="tx1"/>
            </a:solidFill>
          </a:endParaRPr>
        </a:p>
      </dgm:t>
    </dgm:pt>
    <dgm:pt modelId="{A2B0AB2A-C081-4E3D-B0D4-87AC56467A6D}" type="sibTrans" cxnId="{630968A1-5DD1-428E-83B2-9B2F13B6A387}">
      <dgm:prSet/>
      <dgm:spPr/>
      <dgm:t>
        <a:bodyPr/>
        <a:lstStyle/>
        <a:p>
          <a:endParaRPr lang="en-CA">
            <a:solidFill>
              <a:schemeClr val="tx1"/>
            </a:solidFill>
          </a:endParaRPr>
        </a:p>
      </dgm:t>
    </dgm:pt>
    <dgm:pt modelId="{008B2FBE-3855-464F-82F0-22A8AD2724C7}">
      <dgm:prSet/>
      <dgm:spPr/>
      <dgm:t>
        <a:bodyPr/>
        <a:lstStyle/>
        <a:p>
          <a:r>
            <a:rPr lang="en-CA" dirty="0">
              <a:solidFill>
                <a:schemeClr val="tx1"/>
              </a:solidFill>
            </a:rPr>
            <a:t>       Difficult to predict GHG emission &amp; CC effect in deterministic way</a:t>
          </a:r>
        </a:p>
      </dgm:t>
    </dgm:pt>
    <dgm:pt modelId="{0A0F8C9D-7B88-4FE6-9FC5-35E0C765719C}" type="parTrans" cxnId="{D7A9F627-603B-4FDC-889F-7E3D7CD718FD}">
      <dgm:prSet/>
      <dgm:spPr/>
      <dgm:t>
        <a:bodyPr/>
        <a:lstStyle/>
        <a:p>
          <a:endParaRPr lang="en-CA">
            <a:solidFill>
              <a:schemeClr val="tx1"/>
            </a:solidFill>
          </a:endParaRPr>
        </a:p>
      </dgm:t>
    </dgm:pt>
    <dgm:pt modelId="{3CA978B5-43B8-40EB-B73B-0A7977056AF7}" type="sibTrans" cxnId="{D7A9F627-603B-4FDC-889F-7E3D7CD718FD}">
      <dgm:prSet/>
      <dgm:spPr/>
      <dgm:t>
        <a:bodyPr/>
        <a:lstStyle/>
        <a:p>
          <a:endParaRPr lang="en-CA">
            <a:solidFill>
              <a:schemeClr val="tx1"/>
            </a:solidFill>
          </a:endParaRPr>
        </a:p>
      </dgm:t>
    </dgm:pt>
    <dgm:pt modelId="{84157174-3C2D-47DE-862E-C775E385B92C}" type="pres">
      <dgm:prSet presAssocID="{420D7C1B-AD94-48DE-87A2-67F701056053}" presName="linearFlow" presStyleCnt="0">
        <dgm:presLayoutVars>
          <dgm:dir/>
          <dgm:resizeHandles val="exact"/>
        </dgm:presLayoutVars>
      </dgm:prSet>
      <dgm:spPr/>
    </dgm:pt>
    <dgm:pt modelId="{BEE2D89B-F39E-4264-B01D-549C071BEBD1}" type="pres">
      <dgm:prSet presAssocID="{F08305A4-81AD-4F06-AD01-06717398FEE4}" presName="composite" presStyleCnt="0"/>
      <dgm:spPr/>
    </dgm:pt>
    <dgm:pt modelId="{5A964045-C3A0-4F86-91D2-DEFBBFA6AFBD}" type="pres">
      <dgm:prSet presAssocID="{F08305A4-81AD-4F06-AD01-06717398FEE4}" presName="imgShp" presStyleLbl="fgImgPlace1" presStyleIdx="0" presStyleCnt="5" custLinFactNeighborX="-33118" custLinFactNeighborY="-33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resentation with bar chart"/>
        </a:ext>
      </dgm:extLst>
    </dgm:pt>
    <dgm:pt modelId="{4426BD86-BA86-4F7F-ACB3-16BD202AADEF}" type="pres">
      <dgm:prSet presAssocID="{F08305A4-81AD-4F06-AD01-06717398FEE4}" presName="txShp" presStyleLbl="node1" presStyleIdx="0" presStyleCnt="5" custScaleX="142258">
        <dgm:presLayoutVars>
          <dgm:bulletEnabled val="1"/>
        </dgm:presLayoutVars>
      </dgm:prSet>
      <dgm:spPr/>
    </dgm:pt>
    <dgm:pt modelId="{03809B93-DCC4-4332-A167-384A47CACCCE}" type="pres">
      <dgm:prSet presAssocID="{DADC825F-BF46-4A1A-AEE7-B9A5D267AD29}" presName="spacing" presStyleCnt="0"/>
      <dgm:spPr/>
    </dgm:pt>
    <dgm:pt modelId="{EFD08026-9EEE-4777-B49B-1637A01839EF}" type="pres">
      <dgm:prSet presAssocID="{7C3CF403-AE1C-41FE-9E7B-E3D2AA053AA8}" presName="composite" presStyleCnt="0"/>
      <dgm:spPr/>
    </dgm:pt>
    <dgm:pt modelId="{0C27ABC5-953F-4C71-A0F9-0377AEB640D8}" type="pres">
      <dgm:prSet presAssocID="{7C3CF403-AE1C-41FE-9E7B-E3D2AA053AA8}" presName="imgShp" presStyleLbl="fgImgPlace1" presStyleIdx="1" presStyleCnt="5" custLinFactNeighborX="-4031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Question mark"/>
        </a:ext>
      </dgm:extLst>
    </dgm:pt>
    <dgm:pt modelId="{178272C1-922D-4BB2-89BD-107DD7F06CD4}" type="pres">
      <dgm:prSet presAssocID="{7C3CF403-AE1C-41FE-9E7B-E3D2AA053AA8}" presName="txShp" presStyleLbl="node1" presStyleIdx="1" presStyleCnt="5" custScaleX="141421">
        <dgm:presLayoutVars>
          <dgm:bulletEnabled val="1"/>
        </dgm:presLayoutVars>
      </dgm:prSet>
      <dgm:spPr/>
    </dgm:pt>
    <dgm:pt modelId="{4EE7079A-9BF3-4F98-8DE2-41DDF045DEB7}" type="pres">
      <dgm:prSet presAssocID="{9ADDF47D-80F8-43C0-BACD-8EB9AB29ABF2}" presName="spacing" presStyleCnt="0"/>
      <dgm:spPr/>
    </dgm:pt>
    <dgm:pt modelId="{E6B14F2E-B0FA-4FF2-B5D1-6FBB07939F03}" type="pres">
      <dgm:prSet presAssocID="{A73A46F0-648D-44AE-B2BE-205401C47247}" presName="composite" presStyleCnt="0"/>
      <dgm:spPr/>
    </dgm:pt>
    <dgm:pt modelId="{B7AA4CF4-4788-44D0-A3A5-DFBDB74BA2E2}" type="pres">
      <dgm:prSet presAssocID="{A73A46F0-648D-44AE-B2BE-205401C47247}" presName="imgShp" presStyleLbl="fgImgPlace1" presStyleIdx="2" presStyleCnt="5" custLinFactNeighborX="-3887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Rain"/>
        </a:ext>
      </dgm:extLst>
    </dgm:pt>
    <dgm:pt modelId="{D5D82815-7514-4276-B94F-703EE22799E0}" type="pres">
      <dgm:prSet presAssocID="{A73A46F0-648D-44AE-B2BE-205401C47247}" presName="txShp" presStyleLbl="node1" presStyleIdx="2" presStyleCnt="5" custScaleX="144585" custLinFactNeighborX="-647">
        <dgm:presLayoutVars>
          <dgm:bulletEnabled val="1"/>
        </dgm:presLayoutVars>
      </dgm:prSet>
      <dgm:spPr/>
    </dgm:pt>
    <dgm:pt modelId="{585AB9E4-04AD-430D-BEC3-007745BFF893}" type="pres">
      <dgm:prSet presAssocID="{31A438AF-BC57-4BD7-B844-F4D76B7F9618}" presName="spacing" presStyleCnt="0"/>
      <dgm:spPr/>
    </dgm:pt>
    <dgm:pt modelId="{62B456C4-FDCF-4351-8201-4EE919C24F35}" type="pres">
      <dgm:prSet presAssocID="{E2D45C44-10DB-4F3B-A49B-FBF770CB472F}" presName="composite" presStyleCnt="0"/>
      <dgm:spPr/>
    </dgm:pt>
    <dgm:pt modelId="{70A151C6-D647-4026-B62C-568E3408EC7B}" type="pres">
      <dgm:prSet presAssocID="{E2D45C44-10DB-4F3B-A49B-FBF770CB472F}" presName="imgShp" presStyleLbl="fgImgPlace1" presStyleIdx="3" presStyleCnt="5" custLinFactNeighborX="-37437" custLinFactNeighborY="-144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Lightning"/>
        </a:ext>
      </dgm:extLst>
    </dgm:pt>
    <dgm:pt modelId="{BF3E555F-FF8B-4400-92D2-7300F24738A7}" type="pres">
      <dgm:prSet presAssocID="{E2D45C44-10DB-4F3B-A49B-FBF770CB472F}" presName="txShp" presStyleLbl="node1" presStyleIdx="3" presStyleCnt="5" custScaleX="143464">
        <dgm:presLayoutVars>
          <dgm:bulletEnabled val="1"/>
        </dgm:presLayoutVars>
      </dgm:prSet>
      <dgm:spPr/>
    </dgm:pt>
    <dgm:pt modelId="{075A7618-7AAC-4183-855D-2557223E7659}" type="pres">
      <dgm:prSet presAssocID="{A2B0AB2A-C081-4E3D-B0D4-87AC56467A6D}" presName="spacing" presStyleCnt="0"/>
      <dgm:spPr/>
    </dgm:pt>
    <dgm:pt modelId="{22A07EE3-E4FE-4EC5-8DA0-8B1B83DEF279}" type="pres">
      <dgm:prSet presAssocID="{008B2FBE-3855-464F-82F0-22A8AD2724C7}" presName="composite" presStyleCnt="0"/>
      <dgm:spPr/>
    </dgm:pt>
    <dgm:pt modelId="{AC5C0FED-C0FF-4F70-9FEA-7BA04C06716B}" type="pres">
      <dgm:prSet presAssocID="{008B2FBE-3855-464F-82F0-22A8AD2724C7}" presName="imgShp" presStyleLbl="fgImgPlac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Puzzle pieces"/>
        </a:ext>
      </dgm:extLst>
    </dgm:pt>
    <dgm:pt modelId="{B50D1EF2-0CE3-431E-9807-3F9D237B2F49}" type="pres">
      <dgm:prSet presAssocID="{008B2FBE-3855-464F-82F0-22A8AD2724C7}" presName="txShp" presStyleLbl="node1" presStyleIdx="4" presStyleCnt="5" custScaleX="144997">
        <dgm:presLayoutVars>
          <dgm:bulletEnabled val="1"/>
        </dgm:presLayoutVars>
      </dgm:prSet>
      <dgm:spPr/>
    </dgm:pt>
  </dgm:ptLst>
  <dgm:cxnLst>
    <dgm:cxn modelId="{FBE58502-8BCA-4513-956A-47D225B95A46}" type="presOf" srcId="{F08305A4-81AD-4F06-AD01-06717398FEE4}" destId="{4426BD86-BA86-4F7F-ACB3-16BD202AADEF}" srcOrd="0" destOrd="0" presId="urn:microsoft.com/office/officeart/2005/8/layout/vList3"/>
    <dgm:cxn modelId="{D7A9F627-603B-4FDC-889F-7E3D7CD718FD}" srcId="{420D7C1B-AD94-48DE-87A2-67F701056053}" destId="{008B2FBE-3855-464F-82F0-22A8AD2724C7}" srcOrd="4" destOrd="0" parTransId="{0A0F8C9D-7B88-4FE6-9FC5-35E0C765719C}" sibTransId="{3CA978B5-43B8-40EB-B73B-0A7977056AF7}"/>
    <dgm:cxn modelId="{5C965535-94A9-45AB-B94E-1D773B3B32C5}" type="presOf" srcId="{A73A46F0-648D-44AE-B2BE-205401C47247}" destId="{D5D82815-7514-4276-B94F-703EE22799E0}" srcOrd="0" destOrd="0" presId="urn:microsoft.com/office/officeart/2005/8/layout/vList3"/>
    <dgm:cxn modelId="{C600806F-D212-4BC8-95DE-0142F5E17323}" type="presOf" srcId="{7C3CF403-AE1C-41FE-9E7B-E3D2AA053AA8}" destId="{178272C1-922D-4BB2-89BD-107DD7F06CD4}" srcOrd="0" destOrd="0" presId="urn:microsoft.com/office/officeart/2005/8/layout/vList3"/>
    <dgm:cxn modelId="{2F74EE76-DCB7-4A41-80AC-BA01B21BC4F7}" srcId="{420D7C1B-AD94-48DE-87A2-67F701056053}" destId="{7C3CF403-AE1C-41FE-9E7B-E3D2AA053AA8}" srcOrd="1" destOrd="0" parTransId="{8D91CCEF-A38C-43D5-B765-212227A38973}" sibTransId="{9ADDF47D-80F8-43C0-BACD-8EB9AB29ABF2}"/>
    <dgm:cxn modelId="{B3179D7D-1C33-43F0-9123-DE8AC5C282BF}" srcId="{420D7C1B-AD94-48DE-87A2-67F701056053}" destId="{A73A46F0-648D-44AE-B2BE-205401C47247}" srcOrd="2" destOrd="0" parTransId="{F35BA87D-3C8B-4664-A2D7-A91B04B0D2A3}" sibTransId="{31A438AF-BC57-4BD7-B844-F4D76B7F9618}"/>
    <dgm:cxn modelId="{630968A1-5DD1-428E-83B2-9B2F13B6A387}" srcId="{420D7C1B-AD94-48DE-87A2-67F701056053}" destId="{E2D45C44-10DB-4F3B-A49B-FBF770CB472F}" srcOrd="3" destOrd="0" parTransId="{CC41ED3F-7C17-47A2-A3D7-D87B329FB884}" sibTransId="{A2B0AB2A-C081-4E3D-B0D4-87AC56467A6D}"/>
    <dgm:cxn modelId="{785F20A8-D609-4B63-B278-8B09B4B07669}" type="presOf" srcId="{008B2FBE-3855-464F-82F0-22A8AD2724C7}" destId="{B50D1EF2-0CE3-431E-9807-3F9D237B2F49}" srcOrd="0" destOrd="0" presId="urn:microsoft.com/office/officeart/2005/8/layout/vList3"/>
    <dgm:cxn modelId="{78998AB0-A2D5-41C2-B938-0E864D16D123}" srcId="{420D7C1B-AD94-48DE-87A2-67F701056053}" destId="{F08305A4-81AD-4F06-AD01-06717398FEE4}" srcOrd="0" destOrd="0" parTransId="{597E0365-BEDF-4BF4-87A4-4B63C0A9136C}" sibTransId="{DADC825F-BF46-4A1A-AEE7-B9A5D267AD29}"/>
    <dgm:cxn modelId="{8CD32FED-5041-493D-96A6-0BE3262A9BBA}" type="presOf" srcId="{E2D45C44-10DB-4F3B-A49B-FBF770CB472F}" destId="{BF3E555F-FF8B-4400-92D2-7300F24738A7}" srcOrd="0" destOrd="0" presId="urn:microsoft.com/office/officeart/2005/8/layout/vList3"/>
    <dgm:cxn modelId="{7196B2F2-3C5C-48BD-83D6-08057358DCBA}" type="presOf" srcId="{420D7C1B-AD94-48DE-87A2-67F701056053}" destId="{84157174-3C2D-47DE-862E-C775E385B92C}" srcOrd="0" destOrd="0" presId="urn:microsoft.com/office/officeart/2005/8/layout/vList3"/>
    <dgm:cxn modelId="{C953B872-8179-40E9-91B2-7A409454F84E}" type="presParOf" srcId="{84157174-3C2D-47DE-862E-C775E385B92C}" destId="{BEE2D89B-F39E-4264-B01D-549C071BEBD1}" srcOrd="0" destOrd="0" presId="urn:microsoft.com/office/officeart/2005/8/layout/vList3"/>
    <dgm:cxn modelId="{D630D257-06AC-4C79-9E67-89AAECE7A968}" type="presParOf" srcId="{BEE2D89B-F39E-4264-B01D-549C071BEBD1}" destId="{5A964045-C3A0-4F86-91D2-DEFBBFA6AFBD}" srcOrd="0" destOrd="0" presId="urn:microsoft.com/office/officeart/2005/8/layout/vList3"/>
    <dgm:cxn modelId="{B8D369D0-71D3-4A1C-84CA-5CC4601955AB}" type="presParOf" srcId="{BEE2D89B-F39E-4264-B01D-549C071BEBD1}" destId="{4426BD86-BA86-4F7F-ACB3-16BD202AADEF}" srcOrd="1" destOrd="0" presId="urn:microsoft.com/office/officeart/2005/8/layout/vList3"/>
    <dgm:cxn modelId="{8BE10887-58D2-4E3C-9115-4C984D4C4A23}" type="presParOf" srcId="{84157174-3C2D-47DE-862E-C775E385B92C}" destId="{03809B93-DCC4-4332-A167-384A47CACCCE}" srcOrd="1" destOrd="0" presId="urn:microsoft.com/office/officeart/2005/8/layout/vList3"/>
    <dgm:cxn modelId="{761BE9BE-50F9-4326-A747-79D3A06F2643}" type="presParOf" srcId="{84157174-3C2D-47DE-862E-C775E385B92C}" destId="{EFD08026-9EEE-4777-B49B-1637A01839EF}" srcOrd="2" destOrd="0" presId="urn:microsoft.com/office/officeart/2005/8/layout/vList3"/>
    <dgm:cxn modelId="{65051571-4051-4225-9F2D-F1FE0ACE99D8}" type="presParOf" srcId="{EFD08026-9EEE-4777-B49B-1637A01839EF}" destId="{0C27ABC5-953F-4C71-A0F9-0377AEB640D8}" srcOrd="0" destOrd="0" presId="urn:microsoft.com/office/officeart/2005/8/layout/vList3"/>
    <dgm:cxn modelId="{04450028-B9C0-43CD-AAC6-3FA0D7BDEDB6}" type="presParOf" srcId="{EFD08026-9EEE-4777-B49B-1637A01839EF}" destId="{178272C1-922D-4BB2-89BD-107DD7F06CD4}" srcOrd="1" destOrd="0" presId="urn:microsoft.com/office/officeart/2005/8/layout/vList3"/>
    <dgm:cxn modelId="{FE4ECCBE-0536-4F7B-9BB9-99A3D47C74BF}" type="presParOf" srcId="{84157174-3C2D-47DE-862E-C775E385B92C}" destId="{4EE7079A-9BF3-4F98-8DE2-41DDF045DEB7}" srcOrd="3" destOrd="0" presId="urn:microsoft.com/office/officeart/2005/8/layout/vList3"/>
    <dgm:cxn modelId="{246B0769-F63B-41F5-8D1E-4B5F9881EF63}" type="presParOf" srcId="{84157174-3C2D-47DE-862E-C775E385B92C}" destId="{E6B14F2E-B0FA-4FF2-B5D1-6FBB07939F03}" srcOrd="4" destOrd="0" presId="urn:microsoft.com/office/officeart/2005/8/layout/vList3"/>
    <dgm:cxn modelId="{3EFA4724-3019-450F-86A2-716290E27A29}" type="presParOf" srcId="{E6B14F2E-B0FA-4FF2-B5D1-6FBB07939F03}" destId="{B7AA4CF4-4788-44D0-A3A5-DFBDB74BA2E2}" srcOrd="0" destOrd="0" presId="urn:microsoft.com/office/officeart/2005/8/layout/vList3"/>
    <dgm:cxn modelId="{26807A31-7E0F-4DB2-ACE2-C249912BB409}" type="presParOf" srcId="{E6B14F2E-B0FA-4FF2-B5D1-6FBB07939F03}" destId="{D5D82815-7514-4276-B94F-703EE22799E0}" srcOrd="1" destOrd="0" presId="urn:microsoft.com/office/officeart/2005/8/layout/vList3"/>
    <dgm:cxn modelId="{EA523C6B-B2DC-48C7-B4B8-C95DEC799AE5}" type="presParOf" srcId="{84157174-3C2D-47DE-862E-C775E385B92C}" destId="{585AB9E4-04AD-430D-BEC3-007745BFF893}" srcOrd="5" destOrd="0" presId="urn:microsoft.com/office/officeart/2005/8/layout/vList3"/>
    <dgm:cxn modelId="{C3C38B1D-1315-406D-B3F9-9548786351A5}" type="presParOf" srcId="{84157174-3C2D-47DE-862E-C775E385B92C}" destId="{62B456C4-FDCF-4351-8201-4EE919C24F35}" srcOrd="6" destOrd="0" presId="urn:microsoft.com/office/officeart/2005/8/layout/vList3"/>
    <dgm:cxn modelId="{C99E1FB7-D2F7-4FAA-B759-AC62A8B465E6}" type="presParOf" srcId="{62B456C4-FDCF-4351-8201-4EE919C24F35}" destId="{70A151C6-D647-4026-B62C-568E3408EC7B}" srcOrd="0" destOrd="0" presId="urn:microsoft.com/office/officeart/2005/8/layout/vList3"/>
    <dgm:cxn modelId="{E1B8AF86-B564-413A-9EC9-1F7A0C97495E}" type="presParOf" srcId="{62B456C4-FDCF-4351-8201-4EE919C24F35}" destId="{BF3E555F-FF8B-4400-92D2-7300F24738A7}" srcOrd="1" destOrd="0" presId="urn:microsoft.com/office/officeart/2005/8/layout/vList3"/>
    <dgm:cxn modelId="{45B058C5-56FA-4512-B588-7BA2B3EBC09C}" type="presParOf" srcId="{84157174-3C2D-47DE-862E-C775E385B92C}" destId="{075A7618-7AAC-4183-855D-2557223E7659}" srcOrd="7" destOrd="0" presId="urn:microsoft.com/office/officeart/2005/8/layout/vList3"/>
    <dgm:cxn modelId="{1B17DADF-E919-49C5-B4F3-038DF4328E8F}" type="presParOf" srcId="{84157174-3C2D-47DE-862E-C775E385B92C}" destId="{22A07EE3-E4FE-4EC5-8DA0-8B1B83DEF279}" srcOrd="8" destOrd="0" presId="urn:microsoft.com/office/officeart/2005/8/layout/vList3"/>
    <dgm:cxn modelId="{2B242A8D-E6EB-444D-8350-89ED04FB9D80}" type="presParOf" srcId="{22A07EE3-E4FE-4EC5-8DA0-8B1B83DEF279}" destId="{AC5C0FED-C0FF-4F70-9FEA-7BA04C06716B}" srcOrd="0" destOrd="0" presId="urn:microsoft.com/office/officeart/2005/8/layout/vList3"/>
    <dgm:cxn modelId="{1E84FDE1-3176-40D8-B16B-27563B1EC973}" type="presParOf" srcId="{22A07EE3-E4FE-4EC5-8DA0-8B1B83DEF279}" destId="{B50D1EF2-0CE3-431E-9807-3F9D237B2F4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4A0D38-AD8F-4B84-8731-FD99981161D6}"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CA"/>
        </a:p>
      </dgm:t>
    </dgm:pt>
    <dgm:pt modelId="{4E3AD958-229F-4301-8756-AE17806A52C4}">
      <dgm:prSet/>
      <dgm:spPr/>
      <dgm:t>
        <a:bodyPr/>
        <a:lstStyle/>
        <a:p>
          <a:r>
            <a:rPr lang="en-CA" dirty="0"/>
            <a:t>Longer growing seasons in cool countries</a:t>
          </a:r>
        </a:p>
      </dgm:t>
    </dgm:pt>
    <dgm:pt modelId="{C7CAC754-FFDA-4AFC-A9F5-D832F3A0781C}" type="parTrans" cxnId="{536763DA-04A6-4C92-8BBC-B48998711F98}">
      <dgm:prSet/>
      <dgm:spPr/>
      <dgm:t>
        <a:bodyPr/>
        <a:lstStyle/>
        <a:p>
          <a:endParaRPr lang="en-CA"/>
        </a:p>
      </dgm:t>
    </dgm:pt>
    <dgm:pt modelId="{13F4EED0-557C-4A13-BCB3-8D404E483789}" type="sibTrans" cxnId="{536763DA-04A6-4C92-8BBC-B48998711F98}">
      <dgm:prSet/>
      <dgm:spPr/>
      <dgm:t>
        <a:bodyPr/>
        <a:lstStyle/>
        <a:p>
          <a:endParaRPr lang="en-CA"/>
        </a:p>
      </dgm:t>
    </dgm:pt>
    <dgm:pt modelId="{C71C4C66-5DDD-412A-8367-AEFEB4831361}">
      <dgm:prSet/>
      <dgm:spPr/>
      <dgm:t>
        <a:bodyPr/>
        <a:lstStyle/>
        <a:p>
          <a:r>
            <a:rPr lang="en-CA"/>
            <a:t>More efficient shipping routes through an ice-free Arctic</a:t>
          </a:r>
        </a:p>
      </dgm:t>
    </dgm:pt>
    <dgm:pt modelId="{D584B1E9-8651-491E-9BF9-FFB79D3E3B0C}" type="parTrans" cxnId="{1AD5CEC4-C104-4991-8C9C-4DC80FCE5229}">
      <dgm:prSet/>
      <dgm:spPr/>
      <dgm:t>
        <a:bodyPr/>
        <a:lstStyle/>
        <a:p>
          <a:endParaRPr lang="en-CA"/>
        </a:p>
      </dgm:t>
    </dgm:pt>
    <dgm:pt modelId="{A065AFFA-C808-48F3-9065-D3C76473F53F}" type="sibTrans" cxnId="{1AD5CEC4-C104-4991-8C9C-4DC80FCE5229}">
      <dgm:prSet/>
      <dgm:spPr/>
      <dgm:t>
        <a:bodyPr/>
        <a:lstStyle/>
        <a:p>
          <a:endParaRPr lang="en-CA"/>
        </a:p>
      </dgm:t>
    </dgm:pt>
    <dgm:pt modelId="{0F623D9F-281E-4807-BB31-1AB3F2DB731E}">
      <dgm:prSet/>
      <dgm:spPr/>
      <dgm:t>
        <a:bodyPr/>
        <a:lstStyle/>
        <a:p>
          <a:r>
            <a:rPr lang="en-CA"/>
            <a:t>Global agricultural productivity may increase during the first three degrees </a:t>
          </a:r>
        </a:p>
      </dgm:t>
    </dgm:pt>
    <dgm:pt modelId="{42D8DE7F-85D3-49DC-8B24-3591DA0C7CF6}" type="parTrans" cxnId="{F797094A-1C6E-48AA-8767-4FA86F40CF99}">
      <dgm:prSet/>
      <dgm:spPr/>
      <dgm:t>
        <a:bodyPr/>
        <a:lstStyle/>
        <a:p>
          <a:endParaRPr lang="en-CA"/>
        </a:p>
      </dgm:t>
    </dgm:pt>
    <dgm:pt modelId="{9085A7CC-C8FD-46B9-868F-394CB7FA05DF}" type="sibTrans" cxnId="{F797094A-1C6E-48AA-8767-4FA86F40CF99}">
      <dgm:prSet/>
      <dgm:spPr/>
      <dgm:t>
        <a:bodyPr/>
        <a:lstStyle/>
        <a:p>
          <a:endParaRPr lang="en-CA"/>
        </a:p>
      </dgm:t>
    </dgm:pt>
    <dgm:pt modelId="{32544D05-49FE-4CE8-9BC6-16971D480228}">
      <dgm:prSet/>
      <dgm:spPr/>
      <dgm:t>
        <a:bodyPr/>
        <a:lstStyle/>
        <a:p>
          <a:r>
            <a:rPr lang="en-CA"/>
            <a:t>Longer summer shipping season will generate more economic opportunities for Nunavut</a:t>
          </a:r>
        </a:p>
      </dgm:t>
    </dgm:pt>
    <dgm:pt modelId="{DAFCED8B-9675-4EC4-AAB0-5DCFD99D8429}" type="parTrans" cxnId="{20B82EEA-6139-4EEB-99FF-6F2DDFE05FAD}">
      <dgm:prSet/>
      <dgm:spPr/>
      <dgm:t>
        <a:bodyPr/>
        <a:lstStyle/>
        <a:p>
          <a:endParaRPr lang="en-CA"/>
        </a:p>
      </dgm:t>
    </dgm:pt>
    <dgm:pt modelId="{3EC2C35E-8900-4313-9053-6E56344AD948}" type="sibTrans" cxnId="{20B82EEA-6139-4EEB-99FF-6F2DDFE05FAD}">
      <dgm:prSet/>
      <dgm:spPr/>
      <dgm:t>
        <a:bodyPr/>
        <a:lstStyle/>
        <a:p>
          <a:endParaRPr lang="en-CA"/>
        </a:p>
      </dgm:t>
    </dgm:pt>
    <dgm:pt modelId="{A16B1A8C-6C16-41EC-A7BA-19E03C9FC643}">
      <dgm:prSet/>
      <dgm:spPr/>
      <dgm:t>
        <a:bodyPr/>
        <a:lstStyle/>
        <a:p>
          <a:r>
            <a:rPr lang="en-CA"/>
            <a:t>Climate change from 2005 to 2050 in North Cameroon or Madagascar will have a positive effect on both cotton and rice yields</a:t>
          </a:r>
        </a:p>
      </dgm:t>
    </dgm:pt>
    <dgm:pt modelId="{4AFF3F42-1264-4E99-B7BF-737D3D8E5C3C}" type="parTrans" cxnId="{0F017B06-E736-4FCC-9381-33D3CDD8063A}">
      <dgm:prSet/>
      <dgm:spPr/>
      <dgm:t>
        <a:bodyPr/>
        <a:lstStyle/>
        <a:p>
          <a:endParaRPr lang="en-CA"/>
        </a:p>
      </dgm:t>
    </dgm:pt>
    <dgm:pt modelId="{C2359B51-B684-45B4-8BEF-D5CD01531A82}" type="sibTrans" cxnId="{0F017B06-E736-4FCC-9381-33D3CDD8063A}">
      <dgm:prSet/>
      <dgm:spPr/>
      <dgm:t>
        <a:bodyPr/>
        <a:lstStyle/>
        <a:p>
          <a:endParaRPr lang="en-CA"/>
        </a:p>
      </dgm:t>
    </dgm:pt>
    <dgm:pt modelId="{82DDA570-EAE7-431A-8D5A-83A29707B219}">
      <dgm:prSet/>
      <dgm:spPr/>
      <dgm:t>
        <a:bodyPr/>
        <a:lstStyle/>
        <a:p>
          <a:r>
            <a:rPr lang="en-CA"/>
            <a:t>Fewer winter deaths</a:t>
          </a:r>
        </a:p>
      </dgm:t>
    </dgm:pt>
    <dgm:pt modelId="{7A0387C4-C402-4879-814D-3732B6FF103B}" type="parTrans" cxnId="{A4F1BCF9-0C5E-432D-A0EB-993925B874EB}">
      <dgm:prSet/>
      <dgm:spPr/>
      <dgm:t>
        <a:bodyPr/>
        <a:lstStyle/>
        <a:p>
          <a:endParaRPr lang="en-CA"/>
        </a:p>
      </dgm:t>
    </dgm:pt>
    <dgm:pt modelId="{7FEE40AA-31E8-4911-956E-D297E12C1525}" type="sibTrans" cxnId="{A4F1BCF9-0C5E-432D-A0EB-993925B874EB}">
      <dgm:prSet/>
      <dgm:spPr/>
      <dgm:t>
        <a:bodyPr/>
        <a:lstStyle/>
        <a:p>
          <a:endParaRPr lang="en-CA"/>
        </a:p>
      </dgm:t>
    </dgm:pt>
    <dgm:pt modelId="{76EF1453-343A-4C71-A58A-F6CD377E2C72}" type="pres">
      <dgm:prSet presAssocID="{984A0D38-AD8F-4B84-8731-FD99981161D6}" presName="Name0" presStyleCnt="0">
        <dgm:presLayoutVars>
          <dgm:dir/>
          <dgm:resizeHandles val="exact"/>
        </dgm:presLayoutVars>
      </dgm:prSet>
      <dgm:spPr/>
    </dgm:pt>
    <dgm:pt modelId="{04E042F8-1B7A-4057-8A0C-A4BBFB3B2936}" type="pres">
      <dgm:prSet presAssocID="{4E3AD958-229F-4301-8756-AE17806A52C4}" presName="composite" presStyleCnt="0"/>
      <dgm:spPr/>
    </dgm:pt>
    <dgm:pt modelId="{21F5B426-925F-4822-ACB3-EB08D78FA948}" type="pres">
      <dgm:prSet presAssocID="{4E3AD958-229F-4301-8756-AE17806A52C4}" presName="rect1" presStyleLbl="trAlignAcc1" presStyleIdx="0" presStyleCnt="6" custScaleX="95329" custScaleY="97989">
        <dgm:presLayoutVars>
          <dgm:bulletEnabled val="1"/>
        </dgm:presLayoutVars>
      </dgm:prSet>
      <dgm:spPr/>
    </dgm:pt>
    <dgm:pt modelId="{87C5FF1A-5BFF-494E-979B-DA28E9EBC1CB}" type="pres">
      <dgm:prSet presAssocID="{4E3AD958-229F-4301-8756-AE17806A52C4}" presName="rect2"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Fruit bowl"/>
        </a:ext>
      </dgm:extLst>
    </dgm:pt>
    <dgm:pt modelId="{B5D0D992-0931-4565-AA11-B1DA9307D552}" type="pres">
      <dgm:prSet presAssocID="{13F4EED0-557C-4A13-BCB3-8D404E483789}" presName="sibTrans" presStyleCnt="0"/>
      <dgm:spPr/>
    </dgm:pt>
    <dgm:pt modelId="{B41112B2-5178-49E0-9AAB-1599A4C5C2BC}" type="pres">
      <dgm:prSet presAssocID="{C71C4C66-5DDD-412A-8367-AEFEB4831361}" presName="composite" presStyleCnt="0"/>
      <dgm:spPr/>
    </dgm:pt>
    <dgm:pt modelId="{E3B846EC-06CA-47AD-B841-D18159BB0C62}" type="pres">
      <dgm:prSet presAssocID="{C71C4C66-5DDD-412A-8367-AEFEB4831361}" presName="rect1" presStyleLbl="trAlignAcc1" presStyleIdx="1" presStyleCnt="6">
        <dgm:presLayoutVars>
          <dgm:bulletEnabled val="1"/>
        </dgm:presLayoutVars>
      </dgm:prSet>
      <dgm:spPr/>
    </dgm:pt>
    <dgm:pt modelId="{B96B12E2-9450-4E5C-B0F3-95A35D09FC92}" type="pres">
      <dgm:prSet presAssocID="{C71C4C66-5DDD-412A-8367-AEFEB4831361}" presName="rect2" presStyleLbl="fgImgPlac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Dollar"/>
        </a:ext>
      </dgm:extLst>
    </dgm:pt>
    <dgm:pt modelId="{5D594FCF-9D4C-4320-8BFA-33DF4779D706}" type="pres">
      <dgm:prSet presAssocID="{A065AFFA-C808-48F3-9065-D3C76473F53F}" presName="sibTrans" presStyleCnt="0"/>
      <dgm:spPr/>
    </dgm:pt>
    <dgm:pt modelId="{7718DF19-1358-4D3C-9C46-F3472CCE744A}" type="pres">
      <dgm:prSet presAssocID="{0F623D9F-281E-4807-BB31-1AB3F2DB731E}" presName="composite" presStyleCnt="0"/>
      <dgm:spPr/>
    </dgm:pt>
    <dgm:pt modelId="{714EF0F0-DB1F-4CFE-9A08-9963A69FE8D7}" type="pres">
      <dgm:prSet presAssocID="{0F623D9F-281E-4807-BB31-1AB3F2DB731E}" presName="rect1" presStyleLbl="trAlignAcc1" presStyleIdx="2" presStyleCnt="6">
        <dgm:presLayoutVars>
          <dgm:bulletEnabled val="1"/>
        </dgm:presLayoutVars>
      </dgm:prSet>
      <dgm:spPr/>
    </dgm:pt>
    <dgm:pt modelId="{9EB428E6-969C-49E2-9466-7F9B1E5AC631}" type="pres">
      <dgm:prSet presAssocID="{0F623D9F-281E-4807-BB31-1AB3F2DB731E}" presName="rect2" presStyleLbl="fgImgPlac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Succulent"/>
        </a:ext>
      </dgm:extLst>
    </dgm:pt>
    <dgm:pt modelId="{9011C700-1595-4C20-A5E0-DC11204A1FAF}" type="pres">
      <dgm:prSet presAssocID="{9085A7CC-C8FD-46B9-868F-394CB7FA05DF}" presName="sibTrans" presStyleCnt="0"/>
      <dgm:spPr/>
    </dgm:pt>
    <dgm:pt modelId="{C3064E93-AEEE-4E7F-BB3C-42C7A53B4671}" type="pres">
      <dgm:prSet presAssocID="{32544D05-49FE-4CE8-9BC6-16971D480228}" presName="composite" presStyleCnt="0"/>
      <dgm:spPr/>
    </dgm:pt>
    <dgm:pt modelId="{0D45EAEA-40F8-4F01-9323-48B1401973BD}" type="pres">
      <dgm:prSet presAssocID="{32544D05-49FE-4CE8-9BC6-16971D480228}" presName="rect1" presStyleLbl="trAlignAcc1" presStyleIdx="3" presStyleCnt="6">
        <dgm:presLayoutVars>
          <dgm:bulletEnabled val="1"/>
        </dgm:presLayoutVars>
      </dgm:prSet>
      <dgm:spPr/>
    </dgm:pt>
    <dgm:pt modelId="{759D8C48-B0B8-4096-9EBE-B56A9A9147D5}" type="pres">
      <dgm:prSet presAssocID="{32544D05-49FE-4CE8-9BC6-16971D480228}" presName="rect2" presStyleLbl="fgImgPlac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dgm:spPr>
      <dgm:extLst>
        <a:ext uri="{E40237B7-FDA0-4F09-8148-C483321AD2D9}">
          <dgm14:cNvPr xmlns:dgm14="http://schemas.microsoft.com/office/drawing/2010/diagram" id="0" name="" descr="Tug boat"/>
        </a:ext>
      </dgm:extLst>
    </dgm:pt>
    <dgm:pt modelId="{D08E197A-AC16-4742-9429-00147A7D5882}" type="pres">
      <dgm:prSet presAssocID="{3EC2C35E-8900-4313-9053-6E56344AD948}" presName="sibTrans" presStyleCnt="0"/>
      <dgm:spPr/>
    </dgm:pt>
    <dgm:pt modelId="{610B6E43-1A84-4164-BF19-680F3F34EFDE}" type="pres">
      <dgm:prSet presAssocID="{A16B1A8C-6C16-41EC-A7BA-19E03C9FC643}" presName="composite" presStyleCnt="0"/>
      <dgm:spPr/>
    </dgm:pt>
    <dgm:pt modelId="{E818108D-D4B9-4244-9918-178225C5A6B6}" type="pres">
      <dgm:prSet presAssocID="{A16B1A8C-6C16-41EC-A7BA-19E03C9FC643}" presName="rect1" presStyleLbl="trAlignAcc1" presStyleIdx="4" presStyleCnt="6">
        <dgm:presLayoutVars>
          <dgm:bulletEnabled val="1"/>
        </dgm:presLayoutVars>
      </dgm:prSet>
      <dgm:spPr/>
    </dgm:pt>
    <dgm:pt modelId="{E9D69913-E76E-4199-9FE3-C282B3A81C94}" type="pres">
      <dgm:prSet presAssocID="{A16B1A8C-6C16-41EC-A7BA-19E03C9FC643}" presName="rect2" presStyleLbl="fgImgPlac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25000" r="-25000"/>
          </a:stretch>
        </a:blipFill>
      </dgm:spPr>
      <dgm:extLst>
        <a:ext uri="{E40237B7-FDA0-4F09-8148-C483321AD2D9}">
          <dgm14:cNvPr xmlns:dgm14="http://schemas.microsoft.com/office/drawing/2010/diagram" id="0" name="" descr="Fork and knife"/>
        </a:ext>
      </dgm:extLst>
    </dgm:pt>
    <dgm:pt modelId="{04E61223-6B6D-4A04-9733-CBDAD6AB70D5}" type="pres">
      <dgm:prSet presAssocID="{C2359B51-B684-45B4-8BEF-D5CD01531A82}" presName="sibTrans" presStyleCnt="0"/>
      <dgm:spPr/>
    </dgm:pt>
    <dgm:pt modelId="{3097B178-326A-45EE-A221-772688C0D2C9}" type="pres">
      <dgm:prSet presAssocID="{82DDA570-EAE7-431A-8D5A-83A29707B219}" presName="composite" presStyleCnt="0"/>
      <dgm:spPr/>
    </dgm:pt>
    <dgm:pt modelId="{2C051D20-C382-4003-8AF0-B2F4107E1B8D}" type="pres">
      <dgm:prSet presAssocID="{82DDA570-EAE7-431A-8D5A-83A29707B219}" presName="rect1" presStyleLbl="trAlignAcc1" presStyleIdx="5" presStyleCnt="6">
        <dgm:presLayoutVars>
          <dgm:bulletEnabled val="1"/>
        </dgm:presLayoutVars>
      </dgm:prSet>
      <dgm:spPr/>
    </dgm:pt>
    <dgm:pt modelId="{BFF22EED-E013-4EDE-8C99-7D0DFB9C6E97}" type="pres">
      <dgm:prSet presAssocID="{82DDA570-EAE7-431A-8D5A-83A29707B219}" presName="rect2" presStyleLbl="fgImgPlac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l="-25000" r="-25000"/>
          </a:stretch>
        </a:blipFill>
      </dgm:spPr>
      <dgm:extLst>
        <a:ext uri="{E40237B7-FDA0-4F09-8148-C483321AD2D9}">
          <dgm14:cNvPr xmlns:dgm14="http://schemas.microsoft.com/office/drawing/2010/diagram" id="0" name="" descr="Snowman"/>
        </a:ext>
      </dgm:extLst>
    </dgm:pt>
  </dgm:ptLst>
  <dgm:cxnLst>
    <dgm:cxn modelId="{0F017B06-E736-4FCC-9381-33D3CDD8063A}" srcId="{984A0D38-AD8F-4B84-8731-FD99981161D6}" destId="{A16B1A8C-6C16-41EC-A7BA-19E03C9FC643}" srcOrd="4" destOrd="0" parTransId="{4AFF3F42-1264-4E99-B7BF-737D3D8E5C3C}" sibTransId="{C2359B51-B684-45B4-8BEF-D5CD01531A82}"/>
    <dgm:cxn modelId="{CF65A311-9425-43D1-8CBF-AD596BC38732}" type="presOf" srcId="{32544D05-49FE-4CE8-9BC6-16971D480228}" destId="{0D45EAEA-40F8-4F01-9323-48B1401973BD}" srcOrd="0" destOrd="0" presId="urn:microsoft.com/office/officeart/2008/layout/PictureStrips"/>
    <dgm:cxn modelId="{0CB1752F-2877-4E87-AE85-18879F1CFA52}" type="presOf" srcId="{C71C4C66-5DDD-412A-8367-AEFEB4831361}" destId="{E3B846EC-06CA-47AD-B841-D18159BB0C62}" srcOrd="0" destOrd="0" presId="urn:microsoft.com/office/officeart/2008/layout/PictureStrips"/>
    <dgm:cxn modelId="{1C77BA66-7E2F-4AFC-BE8D-0E51E17A6EF9}" type="presOf" srcId="{A16B1A8C-6C16-41EC-A7BA-19E03C9FC643}" destId="{E818108D-D4B9-4244-9918-178225C5A6B6}" srcOrd="0" destOrd="0" presId="urn:microsoft.com/office/officeart/2008/layout/PictureStrips"/>
    <dgm:cxn modelId="{F797094A-1C6E-48AA-8767-4FA86F40CF99}" srcId="{984A0D38-AD8F-4B84-8731-FD99981161D6}" destId="{0F623D9F-281E-4807-BB31-1AB3F2DB731E}" srcOrd="2" destOrd="0" parTransId="{42D8DE7F-85D3-49DC-8B24-3591DA0C7CF6}" sibTransId="{9085A7CC-C8FD-46B9-868F-394CB7FA05DF}"/>
    <dgm:cxn modelId="{4981167C-B900-4F1D-B873-A4AA48E2FD03}" type="presOf" srcId="{0F623D9F-281E-4807-BB31-1AB3F2DB731E}" destId="{714EF0F0-DB1F-4CFE-9A08-9963A69FE8D7}" srcOrd="0" destOrd="0" presId="urn:microsoft.com/office/officeart/2008/layout/PictureStrips"/>
    <dgm:cxn modelId="{757C8187-00D7-4858-B9D7-A322F926ACC4}" type="presOf" srcId="{4E3AD958-229F-4301-8756-AE17806A52C4}" destId="{21F5B426-925F-4822-ACB3-EB08D78FA948}" srcOrd="0" destOrd="0" presId="urn:microsoft.com/office/officeart/2008/layout/PictureStrips"/>
    <dgm:cxn modelId="{39E6849B-2C55-41CD-BA44-3BF572523887}" type="presOf" srcId="{984A0D38-AD8F-4B84-8731-FD99981161D6}" destId="{76EF1453-343A-4C71-A58A-F6CD377E2C72}" srcOrd="0" destOrd="0" presId="urn:microsoft.com/office/officeart/2008/layout/PictureStrips"/>
    <dgm:cxn modelId="{E0B05DB5-0FBD-4718-AF19-4635A46D7254}" type="presOf" srcId="{82DDA570-EAE7-431A-8D5A-83A29707B219}" destId="{2C051D20-C382-4003-8AF0-B2F4107E1B8D}" srcOrd="0" destOrd="0" presId="urn:microsoft.com/office/officeart/2008/layout/PictureStrips"/>
    <dgm:cxn modelId="{1AD5CEC4-C104-4991-8C9C-4DC80FCE5229}" srcId="{984A0D38-AD8F-4B84-8731-FD99981161D6}" destId="{C71C4C66-5DDD-412A-8367-AEFEB4831361}" srcOrd="1" destOrd="0" parTransId="{D584B1E9-8651-491E-9BF9-FFB79D3E3B0C}" sibTransId="{A065AFFA-C808-48F3-9065-D3C76473F53F}"/>
    <dgm:cxn modelId="{536763DA-04A6-4C92-8BBC-B48998711F98}" srcId="{984A0D38-AD8F-4B84-8731-FD99981161D6}" destId="{4E3AD958-229F-4301-8756-AE17806A52C4}" srcOrd="0" destOrd="0" parTransId="{C7CAC754-FFDA-4AFC-A9F5-D832F3A0781C}" sibTransId="{13F4EED0-557C-4A13-BCB3-8D404E483789}"/>
    <dgm:cxn modelId="{20B82EEA-6139-4EEB-99FF-6F2DDFE05FAD}" srcId="{984A0D38-AD8F-4B84-8731-FD99981161D6}" destId="{32544D05-49FE-4CE8-9BC6-16971D480228}" srcOrd="3" destOrd="0" parTransId="{DAFCED8B-9675-4EC4-AAB0-5DCFD99D8429}" sibTransId="{3EC2C35E-8900-4313-9053-6E56344AD948}"/>
    <dgm:cxn modelId="{A4F1BCF9-0C5E-432D-A0EB-993925B874EB}" srcId="{984A0D38-AD8F-4B84-8731-FD99981161D6}" destId="{82DDA570-EAE7-431A-8D5A-83A29707B219}" srcOrd="5" destOrd="0" parTransId="{7A0387C4-C402-4879-814D-3732B6FF103B}" sibTransId="{7FEE40AA-31E8-4911-956E-D297E12C1525}"/>
    <dgm:cxn modelId="{76EA2375-E09D-4A4B-A05F-0FBDA096300F}" type="presParOf" srcId="{76EF1453-343A-4C71-A58A-F6CD377E2C72}" destId="{04E042F8-1B7A-4057-8A0C-A4BBFB3B2936}" srcOrd="0" destOrd="0" presId="urn:microsoft.com/office/officeart/2008/layout/PictureStrips"/>
    <dgm:cxn modelId="{4B25D77A-3A15-4040-A195-A435CCA04D16}" type="presParOf" srcId="{04E042F8-1B7A-4057-8A0C-A4BBFB3B2936}" destId="{21F5B426-925F-4822-ACB3-EB08D78FA948}" srcOrd="0" destOrd="0" presId="urn:microsoft.com/office/officeart/2008/layout/PictureStrips"/>
    <dgm:cxn modelId="{66614328-0455-4E76-A7B5-BE718D6C3A73}" type="presParOf" srcId="{04E042F8-1B7A-4057-8A0C-A4BBFB3B2936}" destId="{87C5FF1A-5BFF-494E-979B-DA28E9EBC1CB}" srcOrd="1" destOrd="0" presId="urn:microsoft.com/office/officeart/2008/layout/PictureStrips"/>
    <dgm:cxn modelId="{86747052-F464-455C-B3D2-741E1C305FD3}" type="presParOf" srcId="{76EF1453-343A-4C71-A58A-F6CD377E2C72}" destId="{B5D0D992-0931-4565-AA11-B1DA9307D552}" srcOrd="1" destOrd="0" presId="urn:microsoft.com/office/officeart/2008/layout/PictureStrips"/>
    <dgm:cxn modelId="{EF931C63-2823-41BB-BF21-9FF37CE85012}" type="presParOf" srcId="{76EF1453-343A-4C71-A58A-F6CD377E2C72}" destId="{B41112B2-5178-49E0-9AAB-1599A4C5C2BC}" srcOrd="2" destOrd="0" presId="urn:microsoft.com/office/officeart/2008/layout/PictureStrips"/>
    <dgm:cxn modelId="{357E5A3E-C4FE-4D22-B8D4-863AB225D13E}" type="presParOf" srcId="{B41112B2-5178-49E0-9AAB-1599A4C5C2BC}" destId="{E3B846EC-06CA-47AD-B841-D18159BB0C62}" srcOrd="0" destOrd="0" presId="urn:microsoft.com/office/officeart/2008/layout/PictureStrips"/>
    <dgm:cxn modelId="{64C8F968-59C0-4A3A-8536-B3A15470B855}" type="presParOf" srcId="{B41112B2-5178-49E0-9AAB-1599A4C5C2BC}" destId="{B96B12E2-9450-4E5C-B0F3-95A35D09FC92}" srcOrd="1" destOrd="0" presId="urn:microsoft.com/office/officeart/2008/layout/PictureStrips"/>
    <dgm:cxn modelId="{2612769C-53AE-4B7F-B55C-FE9B78A019A2}" type="presParOf" srcId="{76EF1453-343A-4C71-A58A-F6CD377E2C72}" destId="{5D594FCF-9D4C-4320-8BFA-33DF4779D706}" srcOrd="3" destOrd="0" presId="urn:microsoft.com/office/officeart/2008/layout/PictureStrips"/>
    <dgm:cxn modelId="{18184EC5-9F6D-421B-B23D-37CD41F5D453}" type="presParOf" srcId="{76EF1453-343A-4C71-A58A-F6CD377E2C72}" destId="{7718DF19-1358-4D3C-9C46-F3472CCE744A}" srcOrd="4" destOrd="0" presId="urn:microsoft.com/office/officeart/2008/layout/PictureStrips"/>
    <dgm:cxn modelId="{11053082-B446-40A2-BF90-8F9D5458EF66}" type="presParOf" srcId="{7718DF19-1358-4D3C-9C46-F3472CCE744A}" destId="{714EF0F0-DB1F-4CFE-9A08-9963A69FE8D7}" srcOrd="0" destOrd="0" presId="urn:microsoft.com/office/officeart/2008/layout/PictureStrips"/>
    <dgm:cxn modelId="{9EA9DC5A-FB70-4EAF-B98E-1DC9D0669988}" type="presParOf" srcId="{7718DF19-1358-4D3C-9C46-F3472CCE744A}" destId="{9EB428E6-969C-49E2-9466-7F9B1E5AC631}" srcOrd="1" destOrd="0" presId="urn:microsoft.com/office/officeart/2008/layout/PictureStrips"/>
    <dgm:cxn modelId="{505B1DFC-5C4C-4F4C-B029-78D235739B84}" type="presParOf" srcId="{76EF1453-343A-4C71-A58A-F6CD377E2C72}" destId="{9011C700-1595-4C20-A5E0-DC11204A1FAF}" srcOrd="5" destOrd="0" presId="urn:microsoft.com/office/officeart/2008/layout/PictureStrips"/>
    <dgm:cxn modelId="{D52D0E9B-07BB-4EFF-B3FD-6B8B233C978A}" type="presParOf" srcId="{76EF1453-343A-4C71-A58A-F6CD377E2C72}" destId="{C3064E93-AEEE-4E7F-BB3C-42C7A53B4671}" srcOrd="6" destOrd="0" presId="urn:microsoft.com/office/officeart/2008/layout/PictureStrips"/>
    <dgm:cxn modelId="{43DFDF1C-30C8-463B-8DBA-3BEC84CFB65B}" type="presParOf" srcId="{C3064E93-AEEE-4E7F-BB3C-42C7A53B4671}" destId="{0D45EAEA-40F8-4F01-9323-48B1401973BD}" srcOrd="0" destOrd="0" presId="urn:microsoft.com/office/officeart/2008/layout/PictureStrips"/>
    <dgm:cxn modelId="{6B7424C2-56A1-4192-8FC3-0314CC52C625}" type="presParOf" srcId="{C3064E93-AEEE-4E7F-BB3C-42C7A53B4671}" destId="{759D8C48-B0B8-4096-9EBE-B56A9A9147D5}" srcOrd="1" destOrd="0" presId="urn:microsoft.com/office/officeart/2008/layout/PictureStrips"/>
    <dgm:cxn modelId="{4A015465-61C5-4241-A1C7-32E6111EDFE5}" type="presParOf" srcId="{76EF1453-343A-4C71-A58A-F6CD377E2C72}" destId="{D08E197A-AC16-4742-9429-00147A7D5882}" srcOrd="7" destOrd="0" presId="urn:microsoft.com/office/officeart/2008/layout/PictureStrips"/>
    <dgm:cxn modelId="{A8C0F147-35F2-46C0-BBF7-0CF584245501}" type="presParOf" srcId="{76EF1453-343A-4C71-A58A-F6CD377E2C72}" destId="{610B6E43-1A84-4164-BF19-680F3F34EFDE}" srcOrd="8" destOrd="0" presId="urn:microsoft.com/office/officeart/2008/layout/PictureStrips"/>
    <dgm:cxn modelId="{449341E6-4D38-4039-9C72-82B52BA59F50}" type="presParOf" srcId="{610B6E43-1A84-4164-BF19-680F3F34EFDE}" destId="{E818108D-D4B9-4244-9918-178225C5A6B6}" srcOrd="0" destOrd="0" presId="urn:microsoft.com/office/officeart/2008/layout/PictureStrips"/>
    <dgm:cxn modelId="{2763EA64-4CDF-4A6A-B223-1CF8695B88AA}" type="presParOf" srcId="{610B6E43-1A84-4164-BF19-680F3F34EFDE}" destId="{E9D69913-E76E-4199-9FE3-C282B3A81C94}" srcOrd="1" destOrd="0" presId="urn:microsoft.com/office/officeart/2008/layout/PictureStrips"/>
    <dgm:cxn modelId="{21A1F300-BD8E-4843-8A88-F8A893F9C55F}" type="presParOf" srcId="{76EF1453-343A-4C71-A58A-F6CD377E2C72}" destId="{04E61223-6B6D-4A04-9733-CBDAD6AB70D5}" srcOrd="9" destOrd="0" presId="urn:microsoft.com/office/officeart/2008/layout/PictureStrips"/>
    <dgm:cxn modelId="{4C0483FF-58D1-442D-89CB-54018995BD34}" type="presParOf" srcId="{76EF1453-343A-4C71-A58A-F6CD377E2C72}" destId="{3097B178-326A-45EE-A221-772688C0D2C9}" srcOrd="10" destOrd="0" presId="urn:microsoft.com/office/officeart/2008/layout/PictureStrips"/>
    <dgm:cxn modelId="{58E11BB1-0DBB-44A9-ABEF-9DD62604345D}" type="presParOf" srcId="{3097B178-326A-45EE-A221-772688C0D2C9}" destId="{2C051D20-C382-4003-8AF0-B2F4107E1B8D}" srcOrd="0" destOrd="0" presId="urn:microsoft.com/office/officeart/2008/layout/PictureStrips"/>
    <dgm:cxn modelId="{2FDDB8B0-7E98-4A53-BFE4-BFFFE74482BE}" type="presParOf" srcId="{3097B178-326A-45EE-A221-772688C0D2C9}" destId="{BFF22EED-E013-4EDE-8C99-7D0DFB9C6E97}"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1D51C-F1D3-4F0F-938E-F836D5D2D5A6}">
      <dsp:nvSpPr>
        <dsp:cNvPr id="0" name=""/>
        <dsp:cNvSpPr/>
      </dsp:nvSpPr>
      <dsp:spPr>
        <a:xfrm>
          <a:off x="0" y="0"/>
          <a:ext cx="68159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B1C0EA-C0F7-45A6-806C-5BD1F3FE9C1D}">
      <dsp:nvSpPr>
        <dsp:cNvPr id="0" name=""/>
        <dsp:cNvSpPr/>
      </dsp:nvSpPr>
      <dsp:spPr>
        <a:xfrm>
          <a:off x="0" y="0"/>
          <a:ext cx="1363198" cy="4984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CA" sz="6500" kern="1200" dirty="0"/>
        </a:p>
      </dsp:txBody>
      <dsp:txXfrm>
        <a:off x="0" y="0"/>
        <a:ext cx="1363198" cy="4984578"/>
      </dsp:txXfrm>
    </dsp:sp>
    <dsp:sp modelId="{5AFDEB01-B2DE-4EB3-9A94-1C1C4B3DA3F2}">
      <dsp:nvSpPr>
        <dsp:cNvPr id="0" name=""/>
        <dsp:cNvSpPr/>
      </dsp:nvSpPr>
      <dsp:spPr>
        <a:xfrm>
          <a:off x="1465438" y="58595"/>
          <a:ext cx="5350553" cy="1171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(1) Define climate change scenarios</a:t>
          </a:r>
          <a:endParaRPr lang="en-CA" sz="2200" kern="1200"/>
        </a:p>
      </dsp:txBody>
      <dsp:txXfrm>
        <a:off x="1465438" y="58595"/>
        <a:ext cx="5350553" cy="1171911"/>
      </dsp:txXfrm>
    </dsp:sp>
    <dsp:sp modelId="{10C72C2E-81BA-4E49-A414-91BCECAE8B1E}">
      <dsp:nvSpPr>
        <dsp:cNvPr id="0" name=""/>
        <dsp:cNvSpPr/>
      </dsp:nvSpPr>
      <dsp:spPr>
        <a:xfrm>
          <a:off x="1363198" y="1230506"/>
          <a:ext cx="545279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5A859F-AED2-427B-82AA-E76A9B6207D0}">
      <dsp:nvSpPr>
        <dsp:cNvPr id="0" name=""/>
        <dsp:cNvSpPr/>
      </dsp:nvSpPr>
      <dsp:spPr>
        <a:xfrm>
          <a:off x="1465438" y="1289102"/>
          <a:ext cx="5350553" cy="1171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(2) Establish, verification of hydrologic model</a:t>
          </a:r>
          <a:endParaRPr lang="en-CA" sz="2200" kern="1200"/>
        </a:p>
      </dsp:txBody>
      <dsp:txXfrm>
        <a:off x="1465438" y="1289102"/>
        <a:ext cx="5350553" cy="1171911"/>
      </dsp:txXfrm>
    </dsp:sp>
    <dsp:sp modelId="{39733896-1E3B-487A-8135-896D96623897}">
      <dsp:nvSpPr>
        <dsp:cNvPr id="0" name=""/>
        <dsp:cNvSpPr/>
      </dsp:nvSpPr>
      <dsp:spPr>
        <a:xfrm>
          <a:off x="1363198" y="2461013"/>
          <a:ext cx="545279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EC82F8-9C05-4E69-ACC9-1EA814266D31}">
      <dsp:nvSpPr>
        <dsp:cNvPr id="0" name=""/>
        <dsp:cNvSpPr/>
      </dsp:nvSpPr>
      <dsp:spPr>
        <a:xfrm>
          <a:off x="1465438" y="2519609"/>
          <a:ext cx="5350553" cy="1171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(3) Make the climate change as input to model &amp; simulate change process</a:t>
          </a:r>
          <a:endParaRPr lang="en-CA" sz="2200" kern="1200"/>
        </a:p>
      </dsp:txBody>
      <dsp:txXfrm>
        <a:off x="1465438" y="2519609"/>
        <a:ext cx="5350553" cy="1171911"/>
      </dsp:txXfrm>
    </dsp:sp>
    <dsp:sp modelId="{8C89E7D3-9937-40AF-9A9B-4F99277AC841}">
      <dsp:nvSpPr>
        <dsp:cNvPr id="0" name=""/>
        <dsp:cNvSpPr/>
      </dsp:nvSpPr>
      <dsp:spPr>
        <a:xfrm>
          <a:off x="1363198" y="3691520"/>
          <a:ext cx="545279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CFA839-B6B8-4403-A7FD-B7CB6D6BB07A}">
      <dsp:nvSpPr>
        <dsp:cNvPr id="0" name=""/>
        <dsp:cNvSpPr/>
      </dsp:nvSpPr>
      <dsp:spPr>
        <a:xfrm>
          <a:off x="1465438" y="3750116"/>
          <a:ext cx="5350553" cy="1171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(4) Use simulation results of  hydrologic model to evaluate the climate change on the influence of hydrology and water resources.</a:t>
          </a:r>
          <a:endParaRPr lang="en-CA" sz="2200" kern="1200"/>
        </a:p>
      </dsp:txBody>
      <dsp:txXfrm>
        <a:off x="1465438" y="3750116"/>
        <a:ext cx="5350553" cy="1171911"/>
      </dsp:txXfrm>
    </dsp:sp>
    <dsp:sp modelId="{764A73E1-5A35-4E9B-80E0-D2A602C34251}">
      <dsp:nvSpPr>
        <dsp:cNvPr id="0" name=""/>
        <dsp:cNvSpPr/>
      </dsp:nvSpPr>
      <dsp:spPr>
        <a:xfrm>
          <a:off x="1363198" y="4922027"/>
          <a:ext cx="545279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B27FC-BC0B-4A5A-97E5-4737E279DD1A}">
      <dsp:nvSpPr>
        <dsp:cNvPr id="0" name=""/>
        <dsp:cNvSpPr/>
      </dsp:nvSpPr>
      <dsp:spPr>
        <a:xfrm>
          <a:off x="0" y="53649"/>
          <a:ext cx="6106027" cy="14987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b="0" kern="1200" dirty="0">
              <a:solidFill>
                <a:schemeClr val="tx1"/>
              </a:solidFill>
            </a:rPr>
            <a:t>Source: Uncertainties </a:t>
          </a:r>
          <a:r>
            <a:rPr lang="en-US" sz="2100" b="0" kern="1200" dirty="0">
              <a:solidFill>
                <a:schemeClr val="tx1"/>
              </a:solidFill>
            </a:rPr>
            <a:t>in the climate impact on water resources result from natural complexity and variability of systems and processes, and from deficiencies in our knowledge and models.</a:t>
          </a:r>
          <a:endParaRPr lang="en-CA" sz="2100" b="0" kern="1200" dirty="0">
            <a:solidFill>
              <a:schemeClr val="tx1"/>
            </a:solidFill>
          </a:endParaRPr>
        </a:p>
      </dsp:txBody>
      <dsp:txXfrm>
        <a:off x="73164" y="126813"/>
        <a:ext cx="5959699" cy="1352442"/>
      </dsp:txXfrm>
    </dsp:sp>
    <dsp:sp modelId="{F514B834-B424-401A-BE82-194FAFD85CFC}">
      <dsp:nvSpPr>
        <dsp:cNvPr id="0" name=""/>
        <dsp:cNvSpPr/>
      </dsp:nvSpPr>
      <dsp:spPr>
        <a:xfrm>
          <a:off x="0" y="1612900"/>
          <a:ext cx="6106027" cy="14987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rPr>
            <a:t>Method: Sensitivity analysis, Scenario analysis, ANOVA method</a:t>
          </a:r>
          <a:endParaRPr lang="en-CA" sz="2100" kern="1200" dirty="0">
            <a:solidFill>
              <a:schemeClr val="tx1"/>
            </a:solidFill>
          </a:endParaRPr>
        </a:p>
      </dsp:txBody>
      <dsp:txXfrm>
        <a:off x="73164" y="1686064"/>
        <a:ext cx="5959699" cy="1352442"/>
      </dsp:txXfrm>
    </dsp:sp>
    <dsp:sp modelId="{07328BED-1E15-4467-9ECF-FB70F14C67BC}">
      <dsp:nvSpPr>
        <dsp:cNvPr id="0" name=""/>
        <dsp:cNvSpPr/>
      </dsp:nvSpPr>
      <dsp:spPr>
        <a:xfrm>
          <a:off x="0" y="3172150"/>
          <a:ext cx="6106027" cy="14987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rPr>
            <a:t>Uncertainties because of the gaps in knowledge and insufficient understanding of the complex processes and their feedbacks and interconnections</a:t>
          </a:r>
          <a:endParaRPr lang="en-CA" sz="2100" kern="1200" dirty="0">
            <a:solidFill>
              <a:schemeClr val="tx1"/>
            </a:solidFill>
          </a:endParaRPr>
        </a:p>
      </dsp:txBody>
      <dsp:txXfrm>
        <a:off x="73164" y="3245314"/>
        <a:ext cx="5959699" cy="13524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8AFF9-43D8-45E6-B9E4-1D5AC308E6CF}">
      <dsp:nvSpPr>
        <dsp:cNvPr id="0" name=""/>
        <dsp:cNvSpPr/>
      </dsp:nvSpPr>
      <dsp:spPr>
        <a:xfrm>
          <a:off x="677382" y="136"/>
          <a:ext cx="2865017" cy="17190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solidFill>
                <a:schemeClr val="tx1"/>
              </a:solidFill>
            </a:rPr>
            <a:t>Development of water storage systems</a:t>
          </a:r>
          <a:endParaRPr lang="en-CA" sz="2200" kern="1200">
            <a:solidFill>
              <a:schemeClr val="tx1"/>
            </a:solidFill>
          </a:endParaRPr>
        </a:p>
      </dsp:txBody>
      <dsp:txXfrm>
        <a:off x="677382" y="136"/>
        <a:ext cx="2865017" cy="1719010"/>
      </dsp:txXfrm>
    </dsp:sp>
    <dsp:sp modelId="{41F61AD4-D9EB-4F68-B220-A90F0304FF20}">
      <dsp:nvSpPr>
        <dsp:cNvPr id="0" name=""/>
        <dsp:cNvSpPr/>
      </dsp:nvSpPr>
      <dsp:spPr>
        <a:xfrm>
          <a:off x="3828901" y="136"/>
          <a:ext cx="2865017" cy="17190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solidFill>
                <a:schemeClr val="tx1"/>
              </a:solidFill>
            </a:rPr>
            <a:t>Irrigation of bioenergy crops </a:t>
          </a:r>
          <a:endParaRPr lang="en-CA" sz="2200" kern="1200">
            <a:solidFill>
              <a:schemeClr val="tx1"/>
            </a:solidFill>
          </a:endParaRPr>
        </a:p>
      </dsp:txBody>
      <dsp:txXfrm>
        <a:off x="3828901" y="136"/>
        <a:ext cx="2865017" cy="1719010"/>
      </dsp:txXfrm>
    </dsp:sp>
    <dsp:sp modelId="{2580BA52-E85B-430F-B5CB-38A80026FFC9}">
      <dsp:nvSpPr>
        <dsp:cNvPr id="0" name=""/>
        <dsp:cNvSpPr/>
      </dsp:nvSpPr>
      <dsp:spPr>
        <a:xfrm>
          <a:off x="677382" y="2005648"/>
          <a:ext cx="2865017" cy="17190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solidFill>
                <a:schemeClr val="tx1"/>
              </a:solidFill>
            </a:rPr>
            <a:t>Cooling technologies for electricity generation</a:t>
          </a:r>
          <a:endParaRPr lang="en-CA" sz="2200" kern="1200">
            <a:solidFill>
              <a:schemeClr val="tx1"/>
            </a:solidFill>
          </a:endParaRPr>
        </a:p>
      </dsp:txBody>
      <dsp:txXfrm>
        <a:off x="677382" y="2005648"/>
        <a:ext cx="2865017" cy="1719010"/>
      </dsp:txXfrm>
    </dsp:sp>
    <dsp:sp modelId="{0D941ACC-E857-4640-BB80-E9C1085EC315}">
      <dsp:nvSpPr>
        <dsp:cNvPr id="0" name=""/>
        <dsp:cNvSpPr/>
      </dsp:nvSpPr>
      <dsp:spPr>
        <a:xfrm>
          <a:off x="3828901" y="2005648"/>
          <a:ext cx="2865017" cy="17190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a:solidFill>
                <a:schemeClr val="tx1"/>
              </a:solidFill>
            </a:rPr>
            <a:t>Additional facilities and strategies to increase the storage capacity of the landscape </a:t>
          </a:r>
        </a:p>
      </dsp:txBody>
      <dsp:txXfrm>
        <a:off x="3828901" y="2005648"/>
        <a:ext cx="2865017" cy="1719010"/>
      </dsp:txXfrm>
    </dsp:sp>
    <dsp:sp modelId="{A35D7CF8-CD6F-4027-8F87-BEB459A1F479}">
      <dsp:nvSpPr>
        <dsp:cNvPr id="0" name=""/>
        <dsp:cNvSpPr/>
      </dsp:nvSpPr>
      <dsp:spPr>
        <a:xfrm>
          <a:off x="2253141" y="4011160"/>
          <a:ext cx="2865017" cy="17190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dirty="0">
              <a:solidFill>
                <a:schemeClr val="tx1"/>
              </a:solidFill>
            </a:rPr>
            <a:t>Combine technical facilities (reservoirs, infiltration sites) and land management practices</a:t>
          </a:r>
        </a:p>
      </dsp:txBody>
      <dsp:txXfrm>
        <a:off x="2253141" y="4011160"/>
        <a:ext cx="2865017" cy="17190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6BD86-BA86-4F7F-ACB3-16BD202AADEF}">
      <dsp:nvSpPr>
        <dsp:cNvPr id="0" name=""/>
        <dsp:cNvSpPr/>
      </dsp:nvSpPr>
      <dsp:spPr>
        <a:xfrm rot="10800000">
          <a:off x="183978" y="2729"/>
          <a:ext cx="6448035" cy="80385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4479" tIns="76200" rIns="142240" bIns="762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rPr>
            <a:t>     No direct use of Climate Model in Water Management Sector &amp; Infra Planning</a:t>
          </a:r>
        </a:p>
      </dsp:txBody>
      <dsp:txXfrm rot="10800000">
        <a:off x="384942" y="2729"/>
        <a:ext cx="6247071" cy="803857"/>
      </dsp:txXfrm>
    </dsp:sp>
    <dsp:sp modelId="{5A964045-C3A0-4F86-91D2-DEFBBFA6AFBD}">
      <dsp:nvSpPr>
        <dsp:cNvPr id="0" name=""/>
        <dsp:cNvSpPr/>
      </dsp:nvSpPr>
      <dsp:spPr>
        <a:xfrm>
          <a:off x="473528" y="4"/>
          <a:ext cx="803857" cy="803857"/>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8272C1-922D-4BB2-89BD-107DD7F06CD4}">
      <dsp:nvSpPr>
        <dsp:cNvPr id="0" name=""/>
        <dsp:cNvSpPr/>
      </dsp:nvSpPr>
      <dsp:spPr>
        <a:xfrm rot="10800000">
          <a:off x="202947" y="1046544"/>
          <a:ext cx="6410097" cy="80385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4479" tIns="76200" rIns="142240" bIns="762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rPr>
            <a:t>Uncertainty about future water demand</a:t>
          </a:r>
        </a:p>
      </dsp:txBody>
      <dsp:txXfrm rot="10800000">
        <a:off x="403911" y="1046544"/>
        <a:ext cx="6209133" cy="803857"/>
      </dsp:txXfrm>
    </dsp:sp>
    <dsp:sp modelId="{0C27ABC5-953F-4C71-A0F9-0377AEB640D8}">
      <dsp:nvSpPr>
        <dsp:cNvPr id="0" name=""/>
        <dsp:cNvSpPr/>
      </dsp:nvSpPr>
      <dsp:spPr>
        <a:xfrm>
          <a:off x="415658" y="1046544"/>
          <a:ext cx="803857" cy="803857"/>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D82815-7514-4276-B94F-703EE22799E0}">
      <dsp:nvSpPr>
        <dsp:cNvPr id="0" name=""/>
        <dsp:cNvSpPr/>
      </dsp:nvSpPr>
      <dsp:spPr>
        <a:xfrm rot="10800000">
          <a:off x="101914" y="2090360"/>
          <a:ext cx="6553509" cy="80385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4479" tIns="76200" rIns="142240" bIns="76200" numCol="1" spcCol="1270" anchor="ctr" anchorCtr="0">
          <a:noAutofit/>
        </a:bodyPr>
        <a:lstStyle/>
        <a:p>
          <a:pPr marL="0" lvl="0" indent="0" algn="ctr" defTabSz="889000">
            <a:lnSpc>
              <a:spcPct val="90000"/>
            </a:lnSpc>
            <a:spcBef>
              <a:spcPct val="0"/>
            </a:spcBef>
            <a:spcAft>
              <a:spcPct val="35000"/>
            </a:spcAft>
            <a:buNone/>
          </a:pPr>
          <a:r>
            <a:rPr lang="en-CA" sz="2000" kern="1200" dirty="0">
              <a:solidFill>
                <a:schemeClr val="tx1"/>
              </a:solidFill>
            </a:rPr>
            <a:t>Irregular distribution pf precipitation</a:t>
          </a:r>
        </a:p>
      </dsp:txBody>
      <dsp:txXfrm rot="10800000">
        <a:off x="302878" y="2090360"/>
        <a:ext cx="6352545" cy="803857"/>
      </dsp:txXfrm>
    </dsp:sp>
    <dsp:sp modelId="{B7AA4CF4-4788-44D0-A3A5-DFBDB74BA2E2}">
      <dsp:nvSpPr>
        <dsp:cNvPr id="0" name=""/>
        <dsp:cNvSpPr/>
      </dsp:nvSpPr>
      <dsp:spPr>
        <a:xfrm>
          <a:off x="427234" y="2090360"/>
          <a:ext cx="803857" cy="803857"/>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3E555F-FF8B-4400-92D2-7300F24738A7}">
      <dsp:nvSpPr>
        <dsp:cNvPr id="0" name=""/>
        <dsp:cNvSpPr/>
      </dsp:nvSpPr>
      <dsp:spPr>
        <a:xfrm rot="10800000">
          <a:off x="156646" y="3134175"/>
          <a:ext cx="6502699" cy="80385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4479"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rPr>
            <a:t>       Developing countries are more vulnerable to extreme weather events</a:t>
          </a:r>
          <a:endParaRPr lang="en-CA" sz="1900" kern="1200" dirty="0">
            <a:solidFill>
              <a:schemeClr val="tx1"/>
            </a:solidFill>
          </a:endParaRPr>
        </a:p>
      </dsp:txBody>
      <dsp:txXfrm rot="10800000">
        <a:off x="357610" y="3134175"/>
        <a:ext cx="6301735" cy="803857"/>
      </dsp:txXfrm>
    </dsp:sp>
    <dsp:sp modelId="{70A151C6-D647-4026-B62C-568E3408EC7B}">
      <dsp:nvSpPr>
        <dsp:cNvPr id="0" name=""/>
        <dsp:cNvSpPr/>
      </dsp:nvSpPr>
      <dsp:spPr>
        <a:xfrm>
          <a:off x="438809" y="3122599"/>
          <a:ext cx="803857" cy="803857"/>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0D1EF2-0CE3-431E-9807-3F9D237B2F49}">
      <dsp:nvSpPr>
        <dsp:cNvPr id="0" name=""/>
        <dsp:cNvSpPr/>
      </dsp:nvSpPr>
      <dsp:spPr>
        <a:xfrm rot="10800000">
          <a:off x="121903" y="4177990"/>
          <a:ext cx="6572184" cy="80385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4479" tIns="72390" rIns="135128" bIns="72390" numCol="1" spcCol="1270" anchor="ctr" anchorCtr="0">
          <a:noAutofit/>
        </a:bodyPr>
        <a:lstStyle/>
        <a:p>
          <a:pPr marL="0" lvl="0" indent="0" algn="ctr" defTabSz="844550">
            <a:lnSpc>
              <a:spcPct val="90000"/>
            </a:lnSpc>
            <a:spcBef>
              <a:spcPct val="0"/>
            </a:spcBef>
            <a:spcAft>
              <a:spcPct val="35000"/>
            </a:spcAft>
            <a:buNone/>
          </a:pPr>
          <a:r>
            <a:rPr lang="en-CA" sz="1900" kern="1200" dirty="0">
              <a:solidFill>
                <a:schemeClr val="tx1"/>
              </a:solidFill>
            </a:rPr>
            <a:t>       Difficult to predict GHG emission &amp; CC effect in deterministic way</a:t>
          </a:r>
        </a:p>
      </dsp:txBody>
      <dsp:txXfrm rot="10800000">
        <a:off x="322867" y="4177990"/>
        <a:ext cx="6371220" cy="803857"/>
      </dsp:txXfrm>
    </dsp:sp>
    <dsp:sp modelId="{AC5C0FED-C0FF-4F70-9FEA-7BA04C06716B}">
      <dsp:nvSpPr>
        <dsp:cNvPr id="0" name=""/>
        <dsp:cNvSpPr/>
      </dsp:nvSpPr>
      <dsp:spPr>
        <a:xfrm>
          <a:off x="739749" y="4177990"/>
          <a:ext cx="803857" cy="803857"/>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5B426-925F-4822-ACB3-EB08D78FA948}">
      <dsp:nvSpPr>
        <dsp:cNvPr id="0" name=""/>
        <dsp:cNvSpPr/>
      </dsp:nvSpPr>
      <dsp:spPr>
        <a:xfrm>
          <a:off x="292822" y="1201522"/>
          <a:ext cx="3352093" cy="1076758"/>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4292"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dirty="0"/>
            <a:t>Longer growing seasons in cool countries</a:t>
          </a:r>
        </a:p>
      </dsp:txBody>
      <dsp:txXfrm>
        <a:off x="292822" y="1201522"/>
        <a:ext cx="3352093" cy="1076758"/>
      </dsp:txXfrm>
    </dsp:sp>
    <dsp:sp modelId="{87C5FF1A-5BFF-494E-979B-DA28E9EBC1CB}">
      <dsp:nvSpPr>
        <dsp:cNvPr id="0" name=""/>
        <dsp:cNvSpPr/>
      </dsp:nvSpPr>
      <dsp:spPr>
        <a:xfrm>
          <a:off x="64184" y="1031750"/>
          <a:ext cx="769199" cy="11537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B846EC-06CA-47AD-B841-D18159BB0C62}">
      <dsp:nvSpPr>
        <dsp:cNvPr id="0" name=""/>
        <dsp:cNvSpPr/>
      </dsp:nvSpPr>
      <dsp:spPr>
        <a:xfrm>
          <a:off x="4081913" y="1184949"/>
          <a:ext cx="3516341" cy="109885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4292"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More efficient shipping routes through an ice-free Arctic</a:t>
          </a:r>
        </a:p>
      </dsp:txBody>
      <dsp:txXfrm>
        <a:off x="4081913" y="1184949"/>
        <a:ext cx="3516341" cy="1098856"/>
      </dsp:txXfrm>
    </dsp:sp>
    <dsp:sp modelId="{B96B12E2-9450-4E5C-B0F3-95A35D09FC92}">
      <dsp:nvSpPr>
        <dsp:cNvPr id="0" name=""/>
        <dsp:cNvSpPr/>
      </dsp:nvSpPr>
      <dsp:spPr>
        <a:xfrm>
          <a:off x="3935399" y="1026225"/>
          <a:ext cx="769199" cy="11537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4EF0F0-DB1F-4CFE-9A08-9963A69FE8D7}">
      <dsp:nvSpPr>
        <dsp:cNvPr id="0" name=""/>
        <dsp:cNvSpPr/>
      </dsp:nvSpPr>
      <dsp:spPr>
        <a:xfrm>
          <a:off x="169636" y="2568288"/>
          <a:ext cx="3516341" cy="109885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4292"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Global agricultural productivity may increase during the first three degrees </a:t>
          </a:r>
        </a:p>
      </dsp:txBody>
      <dsp:txXfrm>
        <a:off x="169636" y="2568288"/>
        <a:ext cx="3516341" cy="1098856"/>
      </dsp:txXfrm>
    </dsp:sp>
    <dsp:sp modelId="{9EB428E6-969C-49E2-9466-7F9B1E5AC631}">
      <dsp:nvSpPr>
        <dsp:cNvPr id="0" name=""/>
        <dsp:cNvSpPr/>
      </dsp:nvSpPr>
      <dsp:spPr>
        <a:xfrm>
          <a:off x="23122" y="2409564"/>
          <a:ext cx="769199" cy="11537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45EAEA-40F8-4F01-9323-48B1401973BD}">
      <dsp:nvSpPr>
        <dsp:cNvPr id="0" name=""/>
        <dsp:cNvSpPr/>
      </dsp:nvSpPr>
      <dsp:spPr>
        <a:xfrm>
          <a:off x="4122975" y="2568288"/>
          <a:ext cx="3516341" cy="109885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4292"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Longer summer shipping season will generate more economic opportunities for Nunavut</a:t>
          </a:r>
        </a:p>
      </dsp:txBody>
      <dsp:txXfrm>
        <a:off x="4122975" y="2568288"/>
        <a:ext cx="3516341" cy="1098856"/>
      </dsp:txXfrm>
    </dsp:sp>
    <dsp:sp modelId="{759D8C48-B0B8-4096-9EBE-B56A9A9147D5}">
      <dsp:nvSpPr>
        <dsp:cNvPr id="0" name=""/>
        <dsp:cNvSpPr/>
      </dsp:nvSpPr>
      <dsp:spPr>
        <a:xfrm>
          <a:off x="3976461" y="2409564"/>
          <a:ext cx="769199" cy="11537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18108D-D4B9-4244-9918-178225C5A6B6}">
      <dsp:nvSpPr>
        <dsp:cNvPr id="0" name=""/>
        <dsp:cNvSpPr/>
      </dsp:nvSpPr>
      <dsp:spPr>
        <a:xfrm>
          <a:off x="169636" y="3951626"/>
          <a:ext cx="3516341" cy="109885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4292"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Climate change from 2005 to 2050 in North Cameroon or Madagascar will have a positive effect on both cotton and rice yields</a:t>
          </a:r>
        </a:p>
      </dsp:txBody>
      <dsp:txXfrm>
        <a:off x="169636" y="3951626"/>
        <a:ext cx="3516341" cy="1098856"/>
      </dsp:txXfrm>
    </dsp:sp>
    <dsp:sp modelId="{E9D69913-E76E-4199-9FE3-C282B3A81C94}">
      <dsp:nvSpPr>
        <dsp:cNvPr id="0" name=""/>
        <dsp:cNvSpPr/>
      </dsp:nvSpPr>
      <dsp:spPr>
        <a:xfrm>
          <a:off x="23122" y="3792902"/>
          <a:ext cx="769199" cy="115379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25000" r="-2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051D20-C382-4003-8AF0-B2F4107E1B8D}">
      <dsp:nvSpPr>
        <dsp:cNvPr id="0" name=""/>
        <dsp:cNvSpPr/>
      </dsp:nvSpPr>
      <dsp:spPr>
        <a:xfrm>
          <a:off x="4122975" y="3951626"/>
          <a:ext cx="3516341" cy="1098856"/>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4292" tIns="57150" rIns="57150" bIns="57150" numCol="1" spcCol="1270" anchor="ctr" anchorCtr="0">
          <a:noAutofit/>
        </a:bodyPr>
        <a:lstStyle/>
        <a:p>
          <a:pPr marL="0" lvl="0" indent="0" algn="l" defTabSz="666750">
            <a:lnSpc>
              <a:spcPct val="90000"/>
            </a:lnSpc>
            <a:spcBef>
              <a:spcPct val="0"/>
            </a:spcBef>
            <a:spcAft>
              <a:spcPct val="35000"/>
            </a:spcAft>
            <a:buNone/>
          </a:pPr>
          <a:r>
            <a:rPr lang="en-CA" sz="1500" kern="1200"/>
            <a:t>Fewer winter deaths</a:t>
          </a:r>
        </a:p>
      </dsp:txBody>
      <dsp:txXfrm>
        <a:off x="4122975" y="3951626"/>
        <a:ext cx="3516341" cy="1098856"/>
      </dsp:txXfrm>
    </dsp:sp>
    <dsp:sp modelId="{BFF22EED-E013-4EDE-8C99-7D0DFB9C6E97}">
      <dsp:nvSpPr>
        <dsp:cNvPr id="0" name=""/>
        <dsp:cNvSpPr/>
      </dsp:nvSpPr>
      <dsp:spPr>
        <a:xfrm>
          <a:off x="3976461" y="3792902"/>
          <a:ext cx="769199" cy="115379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l="-25000" r="-2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75AAD-CBEC-4F9A-8446-5E1F4D439DFF}" type="datetimeFigureOut">
              <a:rPr lang="en-CA" smtClean="0"/>
              <a:t>2019-06-20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AC44A-3713-4BC0-AA38-3C4B5E177260}" type="slidenum">
              <a:rPr lang="en-CA" smtClean="0"/>
              <a:t>‹#›</a:t>
            </a:fld>
            <a:endParaRPr lang="en-CA"/>
          </a:p>
        </p:txBody>
      </p:sp>
    </p:spTree>
    <p:extLst>
      <p:ext uri="{BB962C8B-B14F-4D97-AF65-F5344CB8AC3E}">
        <p14:creationId xmlns:p14="http://schemas.microsoft.com/office/powerpoint/2010/main" val="3640479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The effects of climate </a:t>
            </a:r>
            <a:r>
              <a:rPr lang="en-US" sz="1200" kern="1200" dirty="0">
                <a:solidFill>
                  <a:schemeClr val="tx1"/>
                </a:solidFill>
                <a:effectLst/>
                <a:latin typeface="+mn-lt"/>
                <a:ea typeface="+mn-ea"/>
                <a:cs typeface="+mn-cs"/>
              </a:rPr>
              <a:t>change is multi-scale, all-round, multi-level, both positive and negative effects. Climate change not only affects the hydrological, biological and ecological system, but also affects the economy</a:t>
            </a:r>
          </a:p>
          <a:p>
            <a:r>
              <a:rPr lang="en-US" sz="1200" kern="1200" dirty="0">
                <a:solidFill>
                  <a:schemeClr val="tx1"/>
                </a:solidFill>
                <a:effectLst/>
                <a:latin typeface="+mn-lt"/>
                <a:ea typeface="+mn-ea"/>
                <a:cs typeface="+mn-cs"/>
              </a:rPr>
              <a:t>According to the Intergovernmental Panel on Climate Change (IPCC AR5, 2014), the global mean temperature may increase up to 4 °C by 2100, and will severely affect the availability of water resources and the water demand across the world</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Climate change will change water quality due to change in temperature and rainfall.</a:t>
            </a:r>
          </a:p>
          <a:p>
            <a:r>
              <a:rPr lang="en-CA" sz="1200" kern="1200" dirty="0">
                <a:solidFill>
                  <a:schemeClr val="tx1"/>
                </a:solidFill>
                <a:effectLst/>
                <a:latin typeface="+mn-lt"/>
                <a:ea typeface="+mn-ea"/>
                <a:cs typeface="+mn-cs"/>
              </a:rPr>
              <a:t>Climate change will redistribute water resources in time and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will cause  the human society and ecology to change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F88AC44A-3713-4BC0-AA38-3C4B5E177260}" type="slidenum">
              <a:rPr lang="en-CA" smtClean="0"/>
              <a:t>3</a:t>
            </a:fld>
            <a:endParaRPr lang="en-CA"/>
          </a:p>
        </p:txBody>
      </p:sp>
    </p:spTree>
    <p:extLst>
      <p:ext uri="{BB962C8B-B14F-4D97-AF65-F5344CB8AC3E}">
        <p14:creationId xmlns:p14="http://schemas.microsoft.com/office/powerpoint/2010/main" val="2315621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Uncertainty may be reduced by the act of obtaining more exact information (by way of finding a relevant new fact, conducting additional observations or measurements</a:t>
            </a:r>
          </a:p>
          <a:p>
            <a:r>
              <a:rPr lang="en-CA" sz="1200" kern="1200" dirty="0">
                <a:solidFill>
                  <a:schemeClr val="tx1"/>
                </a:solidFill>
                <a:effectLst/>
                <a:latin typeface="+mn-lt"/>
                <a:ea typeface="+mn-ea"/>
                <a:cs typeface="+mn-cs"/>
              </a:rPr>
              <a:t>Critical problems are related to data availability and understanding of processes encapsulated in climate and hydrological models. The emerging availability of global datasets and remote sensing data enables model intercomparisons, and may lead to uncertainty reduction</a:t>
            </a:r>
          </a:p>
          <a:p>
            <a:r>
              <a:rPr lang="en-CA" sz="1200" kern="1200" dirty="0">
                <a:solidFill>
                  <a:schemeClr val="tx1"/>
                </a:solidFill>
                <a:effectLst/>
                <a:latin typeface="+mn-lt"/>
                <a:ea typeface="+mn-ea"/>
                <a:cs typeface="+mn-cs"/>
              </a:rPr>
              <a:t>Here is a framework for reducing uncertainty in assessment of climate change impact on water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5"/>
          </p:nvPr>
        </p:nvSpPr>
        <p:spPr/>
        <p:txBody>
          <a:bodyPr/>
          <a:lstStyle/>
          <a:p>
            <a:fld id="{F88AC44A-3713-4BC0-AA38-3C4B5E177260}" type="slidenum">
              <a:rPr lang="en-CA" smtClean="0"/>
              <a:t>12</a:t>
            </a:fld>
            <a:endParaRPr lang="en-CA"/>
          </a:p>
        </p:txBody>
      </p:sp>
    </p:spTree>
    <p:extLst>
      <p:ext uri="{BB962C8B-B14F-4D97-AF65-F5344CB8AC3E}">
        <p14:creationId xmlns:p14="http://schemas.microsoft.com/office/powerpoint/2010/main" val="4282363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Additional facilities and strategies to increase the storage capacity of the landscape should be considered.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Irrigation of bioenergy crops and cooling technologies for electricity generation are among the most influential factors affecting future water demand in the context of climate change mitigation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Respective concepts could combine technical facilities (reservoirs, infiltration sites) and land management practices towards enhancing landscape storage.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Detailed consideration of the land use type, crop rotation and irrigation amount while estimating the impact of climate change is the option to conceive targeted recommendations on land use management which are appropriate to counterbalance the impact of climate change on the water balance.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F88AC44A-3713-4BC0-AA38-3C4B5E177260}" type="slidenum">
              <a:rPr lang="en-CA" smtClean="0"/>
              <a:t>13</a:t>
            </a:fld>
            <a:endParaRPr lang="en-CA"/>
          </a:p>
        </p:txBody>
      </p:sp>
    </p:spTree>
    <p:extLst>
      <p:ext uri="{BB962C8B-B14F-4D97-AF65-F5344CB8AC3E}">
        <p14:creationId xmlns:p14="http://schemas.microsoft.com/office/powerpoint/2010/main" val="4134439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climate models cannot be directly used in the realm of many real-world applications in the water management sector and infrastructure planning and design.</a:t>
            </a:r>
          </a:p>
          <a:p>
            <a:r>
              <a:rPr lang="en-US" sz="1200" kern="1200" dirty="0">
                <a:solidFill>
                  <a:schemeClr val="tx1"/>
                </a:solidFill>
                <a:effectLst/>
                <a:latin typeface="+mn-lt"/>
                <a:ea typeface="+mn-ea"/>
                <a:cs typeface="+mn-cs"/>
              </a:rPr>
              <a:t>On the top of uncertainty related to future water availability, there is a considerable uncertainty about future water demand.</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a:t>
            </a:r>
            <a:r>
              <a:rPr lang="en-US" sz="1200" kern="1200" dirty="0">
                <a:solidFill>
                  <a:schemeClr val="tx1"/>
                </a:solidFill>
                <a:effectLst/>
                <a:latin typeface="+mn-lt"/>
                <a:ea typeface="+mn-ea"/>
                <a:cs typeface="+mn-cs"/>
              </a:rPr>
              <a:t>irregular distribution of precipitation in space also leads to notable disparities in water availability between different territories, aggravating the situation concerning water </a:t>
            </a:r>
            <a:r>
              <a:rPr lang="en-CA" sz="1200" kern="1200" dirty="0">
                <a:solidFill>
                  <a:schemeClr val="tx1"/>
                </a:solidFill>
                <a:effectLst/>
                <a:latin typeface="+mn-lt"/>
                <a:ea typeface="+mn-ea"/>
                <a:cs typeface="+mn-cs"/>
              </a:rPr>
              <a:t>management.</a:t>
            </a:r>
          </a:p>
          <a:p>
            <a:r>
              <a:rPr lang="en-CA" dirty="0"/>
              <a:t>Uncertainty is </a:t>
            </a:r>
            <a:r>
              <a:rPr lang="en-CA" sz="1200" kern="1200" dirty="0">
                <a:solidFill>
                  <a:schemeClr val="tx1"/>
                </a:solidFill>
                <a:effectLst/>
                <a:latin typeface="+mn-lt"/>
                <a:ea typeface="+mn-ea"/>
                <a:cs typeface="+mn-cs"/>
              </a:rPr>
              <a:t>essentially because anthropogenic greenhouse gas emission as well as some climate change effects and feedbacks cannot be predicted</a:t>
            </a:r>
          </a:p>
          <a:p>
            <a:r>
              <a:rPr lang="en-CA" sz="1200" kern="1200" dirty="0">
                <a:solidFill>
                  <a:schemeClr val="tx1"/>
                </a:solidFill>
                <a:effectLst/>
                <a:latin typeface="+mn-lt"/>
                <a:ea typeface="+mn-ea"/>
                <a:cs typeface="+mn-cs"/>
              </a:rPr>
              <a:t>in a deterministic way</a:t>
            </a:r>
            <a:endParaRPr lang="en-CA" dirty="0"/>
          </a:p>
        </p:txBody>
      </p:sp>
      <p:sp>
        <p:nvSpPr>
          <p:cNvPr id="4" name="Slide Number Placeholder 3"/>
          <p:cNvSpPr>
            <a:spLocks noGrp="1"/>
          </p:cNvSpPr>
          <p:nvPr>
            <p:ph type="sldNum" sz="quarter" idx="5"/>
          </p:nvPr>
        </p:nvSpPr>
        <p:spPr/>
        <p:txBody>
          <a:bodyPr/>
          <a:lstStyle/>
          <a:p>
            <a:fld id="{F88AC44A-3713-4BC0-AA38-3C4B5E177260}" type="slidenum">
              <a:rPr lang="en-CA" smtClean="0"/>
              <a:t>14</a:t>
            </a:fld>
            <a:endParaRPr lang="en-CA"/>
          </a:p>
        </p:txBody>
      </p:sp>
    </p:spTree>
    <p:extLst>
      <p:ext uri="{BB962C8B-B14F-4D97-AF65-F5344CB8AC3E}">
        <p14:creationId xmlns:p14="http://schemas.microsoft.com/office/powerpoint/2010/main" val="2223418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Good news is no news, which is why the mainstream media largely ignores all studies showing net benefits of climate change. And academics have not exactly been keen to push such analysis forward.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global agricultural productivity may increase during the first three degrees Celsius of warming, driven by gains in relatively wealthy high-latitude regions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For example, decreasing ice could allow increased shipping through Arctic waterways, including the Northwest Passage. While this may mean economic benefits for Nunavut, it can also raise the risk of oil and chemical spills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chief benefits of global warming include: fewer winter deaths; lower energy costs; better agricultural yields; probably fewer droughts; maybe richer biodiversity. It is a little-known fact that winter deaths exceed summer deaths — not just in countries like Britain but also those with very warm summers, including Greece</a:t>
            </a:r>
          </a:p>
          <a:p>
            <a:endParaRPr lang="en-CA" dirty="0"/>
          </a:p>
        </p:txBody>
      </p:sp>
      <p:sp>
        <p:nvSpPr>
          <p:cNvPr id="4" name="Slide Number Placeholder 3"/>
          <p:cNvSpPr>
            <a:spLocks noGrp="1"/>
          </p:cNvSpPr>
          <p:nvPr>
            <p:ph type="sldNum" sz="quarter" idx="5"/>
          </p:nvPr>
        </p:nvSpPr>
        <p:spPr/>
        <p:txBody>
          <a:bodyPr/>
          <a:lstStyle/>
          <a:p>
            <a:fld id="{F88AC44A-3713-4BC0-AA38-3C4B5E177260}" type="slidenum">
              <a:rPr lang="en-CA" smtClean="0"/>
              <a:t>15</a:t>
            </a:fld>
            <a:endParaRPr lang="en-CA"/>
          </a:p>
        </p:txBody>
      </p:sp>
    </p:spTree>
    <p:extLst>
      <p:ext uri="{BB962C8B-B14F-4D97-AF65-F5344CB8AC3E}">
        <p14:creationId xmlns:p14="http://schemas.microsoft.com/office/powerpoint/2010/main" val="949388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88AC44A-3713-4BC0-AA38-3C4B5E177260}" type="slidenum">
              <a:rPr lang="en-CA" smtClean="0"/>
              <a:t>16</a:t>
            </a:fld>
            <a:endParaRPr lang="en-CA"/>
          </a:p>
        </p:txBody>
      </p:sp>
    </p:spTree>
    <p:extLst>
      <p:ext uri="{BB962C8B-B14F-4D97-AF65-F5344CB8AC3E}">
        <p14:creationId xmlns:p14="http://schemas.microsoft.com/office/powerpoint/2010/main" val="1402782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climate system, directly or indirectly affect the process of water circulation by precipitation, temperature, sunlight, wind, humidity and other factors.</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Increased intensities of precipitation will lead to higher rates of surface runoff, an increased risk of flood and decreased rates of groundwater recharge.</a:t>
            </a:r>
          </a:p>
          <a:p>
            <a:r>
              <a:rPr lang="en-CA" sz="1200" kern="1200" dirty="0">
                <a:solidFill>
                  <a:schemeClr val="tx1"/>
                </a:solidFill>
                <a:effectLst/>
                <a:latin typeface="+mn-lt"/>
                <a:ea typeface="+mn-ea"/>
                <a:cs typeface="+mn-cs"/>
              </a:rPr>
              <a:t> Rise in temperature causes higher evapotranspiration, and, in turn, further enhances the demand for irrigation water, by far already the biggest water consumer under present conditions.</a:t>
            </a:r>
          </a:p>
          <a:p>
            <a:endParaRPr lang="en-CA" dirty="0"/>
          </a:p>
        </p:txBody>
      </p:sp>
      <p:sp>
        <p:nvSpPr>
          <p:cNvPr id="4" name="Slide Number Placeholder 3"/>
          <p:cNvSpPr>
            <a:spLocks noGrp="1"/>
          </p:cNvSpPr>
          <p:nvPr>
            <p:ph type="sldNum" sz="quarter" idx="5"/>
          </p:nvPr>
        </p:nvSpPr>
        <p:spPr/>
        <p:txBody>
          <a:bodyPr/>
          <a:lstStyle/>
          <a:p>
            <a:fld id="{F88AC44A-3713-4BC0-AA38-3C4B5E177260}" type="slidenum">
              <a:rPr lang="en-CA" smtClean="0"/>
              <a:t>4</a:t>
            </a:fld>
            <a:endParaRPr lang="en-CA"/>
          </a:p>
        </p:txBody>
      </p:sp>
    </p:spTree>
    <p:extLst>
      <p:ext uri="{BB962C8B-B14F-4D97-AF65-F5344CB8AC3E}">
        <p14:creationId xmlns:p14="http://schemas.microsoft.com/office/powerpoint/2010/main" val="3035897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research of the impact of climate change on hydrology and water resources system is mainly through the basin temperature, precipitation and evaporation change caused by climate change such as to predict the trend may increase or decrease the runoff and its watershed water supply influence. Using the</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“what-if-then” pattern</a:t>
            </a:r>
          </a:p>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pattern often include the following 4 steps:(1) Define climate change scenarios; (2) Establish, verification of hydrologic model; </a:t>
            </a:r>
          </a:p>
          <a:p>
            <a:r>
              <a:rPr lang="en-US" sz="1200" kern="1200" dirty="0">
                <a:solidFill>
                  <a:schemeClr val="tx1"/>
                </a:solidFill>
                <a:effectLst/>
                <a:latin typeface="+mn-lt"/>
                <a:ea typeface="+mn-ea"/>
                <a:cs typeface="+mn-cs"/>
              </a:rPr>
              <a:t>(3)Make the climate change) hydrologic model of the scene as input and simulate the change process of</a:t>
            </a:r>
            <a:r>
              <a:rPr lang="en-CA"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internal water circulation; (4) Using the simulation results of the hydrologic model to evaluate the climate</a:t>
            </a:r>
            <a:r>
              <a:rPr lang="en-CA"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change on the influence of hydrology and water resources.</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General Circulation Models (GCMs) are often used for understanding the climate dynamics and projecting future climate change.</a:t>
            </a:r>
          </a:p>
          <a:p>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F88AC44A-3713-4BC0-AA38-3C4B5E177260}" type="slidenum">
              <a:rPr lang="en-CA" smtClean="0"/>
              <a:t>5</a:t>
            </a:fld>
            <a:endParaRPr lang="en-CA"/>
          </a:p>
        </p:txBody>
      </p:sp>
    </p:spTree>
    <p:extLst>
      <p:ext uri="{BB962C8B-B14F-4D97-AF65-F5344CB8AC3E}">
        <p14:creationId xmlns:p14="http://schemas.microsoft.com/office/powerpoint/2010/main" val="3903921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t>
            </a:r>
            <a:r>
              <a:rPr lang="en-CA" sz="1200" kern="1200" dirty="0">
                <a:solidFill>
                  <a:schemeClr val="tx1"/>
                </a:solidFill>
                <a:effectLst/>
                <a:latin typeface="+mn-lt"/>
                <a:ea typeface="+mn-ea"/>
                <a:cs typeface="+mn-cs"/>
              </a:rPr>
              <a:t>the mean annual temperature of Nepal is expected to increase by 1.4◦C by 2030, 2.8◦C by 2060</a:t>
            </a:r>
          </a:p>
          <a:p>
            <a:r>
              <a:rPr lang="en-CA" sz="1200" kern="1200" dirty="0">
                <a:solidFill>
                  <a:schemeClr val="tx1"/>
                </a:solidFill>
                <a:effectLst/>
                <a:latin typeface="+mn-lt"/>
                <a:ea typeface="+mn-ea"/>
                <a:cs typeface="+mn-cs"/>
              </a:rPr>
              <a:t>-Increased temperature leads to greater evaporation and thus surface drying which thereby increases the intensity and duration of drought. the water holding capacity of air increases by about 7% per 1◦C warming which leads to increased water vapor in the atmosphere. It consequently, produces more frequent and intense precipitation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It was concluded that any design based on a 100-year design flood flow (57,900 m3/s) may need to be changed to a </a:t>
            </a:r>
            <a:r>
              <a:rPr lang="en-CA" sz="1200" kern="1200" dirty="0" err="1">
                <a:solidFill>
                  <a:schemeClr val="tx1"/>
                </a:solidFill>
                <a:effectLst/>
                <a:latin typeface="+mn-lt"/>
                <a:ea typeface="+mn-ea"/>
                <a:cs typeface="+mn-cs"/>
              </a:rPr>
              <a:t>designflood</a:t>
            </a:r>
            <a:r>
              <a:rPr lang="en-CA" sz="1200" kern="1200" dirty="0">
                <a:solidFill>
                  <a:schemeClr val="tx1"/>
                </a:solidFill>
                <a:effectLst/>
                <a:latin typeface="+mn-lt"/>
                <a:ea typeface="+mn-ea"/>
                <a:cs typeface="+mn-cs"/>
              </a:rPr>
              <a:t> flow for a return period of more than 1000 years, when based on historical data (47,445 m3/s), in order to account for the impact of climate change</a:t>
            </a:r>
          </a:p>
          <a:p>
            <a:endParaRPr lang="en-CA" dirty="0"/>
          </a:p>
        </p:txBody>
      </p:sp>
      <p:sp>
        <p:nvSpPr>
          <p:cNvPr id="4" name="Slide Number Placeholder 3"/>
          <p:cNvSpPr>
            <a:spLocks noGrp="1"/>
          </p:cNvSpPr>
          <p:nvPr>
            <p:ph type="sldNum" sz="quarter" idx="5"/>
          </p:nvPr>
        </p:nvSpPr>
        <p:spPr/>
        <p:txBody>
          <a:bodyPr/>
          <a:lstStyle/>
          <a:p>
            <a:fld id="{F88AC44A-3713-4BC0-AA38-3C4B5E177260}" type="slidenum">
              <a:rPr lang="en-CA" smtClean="0"/>
              <a:t>6</a:t>
            </a:fld>
            <a:endParaRPr lang="en-CA"/>
          </a:p>
        </p:txBody>
      </p:sp>
    </p:spTree>
    <p:extLst>
      <p:ext uri="{BB962C8B-B14F-4D97-AF65-F5344CB8AC3E}">
        <p14:creationId xmlns:p14="http://schemas.microsoft.com/office/powerpoint/2010/main" val="1848450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impact of climate change in a given basin depends on the land-use in the specific basin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Das and Simonovic (2012) conducted a study to assess the impact of climate change to assess in the upper Thames River Basin of Canada using the results of fifteen different climate models for the future conditions in 2020, 2050 and 2080.They stated that the 100-year and 250-year flood magnitudes were found to be respectively 12% and 32% higher than for the baseline period (1979–2005) with negligible impact for the 10-year return period. It indicates that the magnitudes of flood flow increase under climate change impact, with higher changes for higher return periods</a:t>
            </a:r>
          </a:p>
          <a:p>
            <a:endParaRPr lang="en-CA" dirty="0"/>
          </a:p>
        </p:txBody>
      </p:sp>
      <p:sp>
        <p:nvSpPr>
          <p:cNvPr id="4" name="Slide Number Placeholder 3"/>
          <p:cNvSpPr>
            <a:spLocks noGrp="1"/>
          </p:cNvSpPr>
          <p:nvPr>
            <p:ph type="sldNum" sz="quarter" idx="5"/>
          </p:nvPr>
        </p:nvSpPr>
        <p:spPr/>
        <p:txBody>
          <a:bodyPr/>
          <a:lstStyle/>
          <a:p>
            <a:fld id="{F88AC44A-3713-4BC0-AA38-3C4B5E177260}" type="slidenum">
              <a:rPr lang="en-CA" smtClean="0"/>
              <a:t>7</a:t>
            </a:fld>
            <a:endParaRPr lang="en-CA"/>
          </a:p>
        </p:txBody>
      </p:sp>
    </p:spTree>
    <p:extLst>
      <p:ext uri="{BB962C8B-B14F-4D97-AF65-F5344CB8AC3E}">
        <p14:creationId xmlns:p14="http://schemas.microsoft.com/office/powerpoint/2010/main" val="390221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Discharge (m3/s): </a:t>
            </a:r>
            <a:r>
              <a:rPr lang="en-CA" sz="1200" kern="1200" dirty="0">
                <a:solidFill>
                  <a:schemeClr val="tx1"/>
                </a:solidFill>
                <a:effectLst/>
                <a:latin typeface="+mn-lt"/>
                <a:ea typeface="+mn-ea"/>
                <a:cs typeface="+mn-cs"/>
              </a:rPr>
              <a:t>decrease by 2.9%, increase by 12.4%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Surface Runoff: decrease by 0.7% , increase by 14.6% </a:t>
            </a:r>
            <a:endParaRPr lang="en-CA" dirty="0"/>
          </a:p>
          <a:p>
            <a:r>
              <a:rPr lang="en-CA" dirty="0"/>
              <a:t>Water Yield: </a:t>
            </a:r>
            <a:r>
              <a:rPr lang="en-CA" sz="1200" kern="1200" dirty="0">
                <a:solidFill>
                  <a:schemeClr val="tx1"/>
                </a:solidFill>
                <a:effectLst/>
                <a:latin typeface="+mn-lt"/>
                <a:ea typeface="+mn-ea"/>
                <a:cs typeface="+mn-cs"/>
              </a:rPr>
              <a:t>decrease by 2.5%, increase by 12.8%</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It is expected that the impacts of future climate change will be severe in the UKC, because its economy largely depends on agriculture</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 rather high increase in discharge can be expected which will enhance the risk of floods in low lying areas, whereas the recharge (via percolation) remains nearly constant.</a:t>
            </a:r>
          </a:p>
          <a:p>
            <a:endParaRPr lang="en-CA" dirty="0"/>
          </a:p>
        </p:txBody>
      </p:sp>
      <p:sp>
        <p:nvSpPr>
          <p:cNvPr id="4" name="Slide Number Placeholder 3"/>
          <p:cNvSpPr>
            <a:spLocks noGrp="1"/>
          </p:cNvSpPr>
          <p:nvPr>
            <p:ph type="sldNum" sz="quarter" idx="5"/>
          </p:nvPr>
        </p:nvSpPr>
        <p:spPr/>
        <p:txBody>
          <a:bodyPr/>
          <a:lstStyle/>
          <a:p>
            <a:fld id="{F88AC44A-3713-4BC0-AA38-3C4B5E177260}" type="slidenum">
              <a:rPr lang="en-CA" smtClean="0"/>
              <a:t>8</a:t>
            </a:fld>
            <a:endParaRPr lang="en-CA"/>
          </a:p>
        </p:txBody>
      </p:sp>
    </p:spTree>
    <p:extLst>
      <p:ext uri="{BB962C8B-B14F-4D97-AF65-F5344CB8AC3E}">
        <p14:creationId xmlns:p14="http://schemas.microsoft.com/office/powerpoint/2010/main" val="648101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err="1">
                <a:solidFill>
                  <a:schemeClr val="tx1"/>
                </a:solidFill>
                <a:effectLst/>
                <a:latin typeface="+mn-lt"/>
                <a:ea typeface="+mn-ea"/>
                <a:cs typeface="+mn-cs"/>
              </a:rPr>
              <a:t>Guhathakurta</a:t>
            </a:r>
            <a:r>
              <a:rPr lang="en-CA" sz="1200" kern="1200" dirty="0">
                <a:solidFill>
                  <a:schemeClr val="tx1"/>
                </a:solidFill>
                <a:effectLst/>
                <a:latin typeface="+mn-lt"/>
                <a:ea typeface="+mn-ea"/>
                <a:cs typeface="+mn-cs"/>
              </a:rPr>
              <a:t> and </a:t>
            </a:r>
            <a:r>
              <a:rPr lang="en-CA" sz="1200" kern="1200" dirty="0" err="1">
                <a:solidFill>
                  <a:schemeClr val="tx1"/>
                </a:solidFill>
                <a:effectLst/>
                <a:latin typeface="+mn-lt"/>
                <a:ea typeface="+mn-ea"/>
                <a:cs typeface="+mn-cs"/>
              </a:rPr>
              <a:t>Rajeevan</a:t>
            </a:r>
            <a:r>
              <a:rPr lang="en-CA" sz="1200" kern="1200" dirty="0">
                <a:solidFill>
                  <a:schemeClr val="tx1"/>
                </a:solidFill>
                <a:effectLst/>
                <a:latin typeface="+mn-lt"/>
                <a:ea typeface="+mn-ea"/>
                <a:cs typeface="+mn-cs"/>
              </a:rPr>
              <a:t> (2008) performed monthly rainfall observations for linear trends across 36 climatological regions (representing different parts of India) during the period 1901–2003</a:t>
            </a:r>
          </a:p>
          <a:p>
            <a:r>
              <a:rPr lang="en-CA" sz="1200" kern="1200" dirty="0">
                <a:solidFill>
                  <a:schemeClr val="tx1"/>
                </a:solidFill>
                <a:effectLst/>
                <a:latin typeface="+mn-lt"/>
                <a:ea typeface="+mn-ea"/>
                <a:cs typeface="+mn-cs"/>
              </a:rPr>
              <a:t>whereas 8 regions showed significant increases</a:t>
            </a:r>
            <a:endParaRPr lang="en-CA" dirty="0"/>
          </a:p>
        </p:txBody>
      </p:sp>
      <p:sp>
        <p:nvSpPr>
          <p:cNvPr id="4" name="Slide Number Placeholder 3"/>
          <p:cNvSpPr>
            <a:spLocks noGrp="1"/>
          </p:cNvSpPr>
          <p:nvPr>
            <p:ph type="sldNum" sz="quarter" idx="5"/>
          </p:nvPr>
        </p:nvSpPr>
        <p:spPr/>
        <p:txBody>
          <a:bodyPr/>
          <a:lstStyle/>
          <a:p>
            <a:fld id="{F88AC44A-3713-4BC0-AA38-3C4B5E177260}" type="slidenum">
              <a:rPr lang="en-CA" smtClean="0"/>
              <a:t>9</a:t>
            </a:fld>
            <a:endParaRPr lang="en-CA"/>
          </a:p>
        </p:txBody>
      </p:sp>
    </p:spTree>
    <p:extLst>
      <p:ext uri="{BB962C8B-B14F-4D97-AF65-F5344CB8AC3E}">
        <p14:creationId xmlns:p14="http://schemas.microsoft.com/office/powerpoint/2010/main" val="1253980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for the </a:t>
            </a:r>
            <a:r>
              <a:rPr lang="en-CA" sz="1200" kern="1200" dirty="0" err="1">
                <a:solidFill>
                  <a:schemeClr val="tx1"/>
                </a:solidFill>
                <a:effectLst/>
                <a:latin typeface="+mn-lt"/>
                <a:ea typeface="+mn-ea"/>
                <a:cs typeface="+mn-cs"/>
              </a:rPr>
              <a:t>Peribonka</a:t>
            </a:r>
            <a:r>
              <a:rPr lang="en-CA" sz="1200" kern="1200" dirty="0">
                <a:solidFill>
                  <a:schemeClr val="tx1"/>
                </a:solidFill>
                <a:effectLst/>
                <a:latin typeface="+mn-lt"/>
                <a:ea typeface="+mn-ea"/>
                <a:cs typeface="+mn-cs"/>
              </a:rPr>
              <a:t> water resource system _Quebec, Canada_ the tendency is for a reduction in mean annual hydropower production and an increase in spills, despite an increase in the annual average inflow to the reservoirs</a:t>
            </a:r>
          </a:p>
          <a:p>
            <a:r>
              <a:rPr lang="en-CA" sz="1200" kern="1200" dirty="0">
                <a:solidFill>
                  <a:schemeClr val="tx1"/>
                </a:solidFill>
                <a:effectLst/>
                <a:latin typeface="+mn-lt"/>
                <a:ea typeface="+mn-ea"/>
                <a:cs typeface="+mn-cs"/>
              </a:rPr>
              <a:t>In general, the projections indicate an increase in annual inflow earlier peaks and greater volumes during the spring flood. The analyses show that a power plant managed with a reservoir is sensitive to the operating rules and that these rules should be re-examined in order to take account of new seasonal hydrological contexts</a:t>
            </a:r>
          </a:p>
          <a:p>
            <a:endParaRPr lang="en-CA" dirty="0"/>
          </a:p>
        </p:txBody>
      </p:sp>
      <p:sp>
        <p:nvSpPr>
          <p:cNvPr id="4" name="Slide Number Placeholder 3"/>
          <p:cNvSpPr>
            <a:spLocks noGrp="1"/>
          </p:cNvSpPr>
          <p:nvPr>
            <p:ph type="sldNum" sz="quarter" idx="5"/>
          </p:nvPr>
        </p:nvSpPr>
        <p:spPr/>
        <p:txBody>
          <a:bodyPr/>
          <a:lstStyle/>
          <a:p>
            <a:fld id="{F88AC44A-3713-4BC0-AA38-3C4B5E177260}" type="slidenum">
              <a:rPr lang="en-CA" smtClean="0"/>
              <a:t>10</a:t>
            </a:fld>
            <a:endParaRPr lang="en-CA"/>
          </a:p>
        </p:txBody>
      </p:sp>
    </p:spTree>
    <p:extLst>
      <p:ext uri="{BB962C8B-B14F-4D97-AF65-F5344CB8AC3E}">
        <p14:creationId xmlns:p14="http://schemas.microsoft.com/office/powerpoint/2010/main" val="3973825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There are uncertainties everywhere </a:t>
            </a:r>
            <a:r>
              <a:rPr lang="en-US" sz="1200" kern="1200" dirty="0">
                <a:solidFill>
                  <a:schemeClr val="tx1"/>
                </a:solidFill>
                <a:effectLst/>
                <a:latin typeface="+mn-lt"/>
                <a:ea typeface="+mn-ea"/>
                <a:cs typeface="+mn-cs"/>
              </a:rPr>
              <a:t>in modelling and acknowledging them is important</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Uncertainty can be involved in the input data due to data scarcity, measurement errors</a:t>
            </a:r>
          </a:p>
          <a:p>
            <a:r>
              <a:rPr lang="en-CA" sz="1200" kern="1200" dirty="0">
                <a:solidFill>
                  <a:schemeClr val="tx1"/>
                </a:solidFill>
                <a:effectLst/>
                <a:latin typeface="+mn-lt"/>
                <a:ea typeface="+mn-ea"/>
                <a:cs typeface="+mn-cs"/>
              </a:rPr>
              <a:t>Uncertainty in projections of climate change impact on water resources is due to: (</a:t>
            </a:r>
            <a:r>
              <a:rPr lang="en-CA" sz="1200" kern="1200" dirty="0" err="1">
                <a:solidFill>
                  <a:schemeClr val="tx1"/>
                </a:solidFill>
                <a:effectLst/>
                <a:latin typeface="+mn-lt"/>
                <a:ea typeface="+mn-ea"/>
                <a:cs typeface="+mn-cs"/>
              </a:rPr>
              <a:t>i</a:t>
            </a:r>
            <a:r>
              <a:rPr lang="en-CA" sz="1200" kern="1200" dirty="0">
                <a:solidFill>
                  <a:schemeClr val="tx1"/>
                </a:solidFill>
                <a:effectLst/>
                <a:latin typeface="+mn-lt"/>
                <a:ea typeface="+mn-ea"/>
                <a:cs typeface="+mn-cs"/>
              </a:rPr>
              <a:t>) scenarios of future socio-economic development, (ii) GHG emission and sequestration scenarios, (iii) General Circulation Models, GCMs, (iv) Regional Climate Models, RCMs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uncertainties because of the gaps in knowledge and insufficient understanding of the complex processes and their feedbacks and interconnections</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F88AC44A-3713-4BC0-AA38-3C4B5E177260}" type="slidenum">
              <a:rPr lang="en-CA" smtClean="0"/>
              <a:t>11</a:t>
            </a:fld>
            <a:endParaRPr lang="en-CA"/>
          </a:p>
        </p:txBody>
      </p:sp>
    </p:spTree>
    <p:extLst>
      <p:ext uri="{BB962C8B-B14F-4D97-AF65-F5344CB8AC3E}">
        <p14:creationId xmlns:p14="http://schemas.microsoft.com/office/powerpoint/2010/main" val="2805301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5D44196-076A-4F6F-9420-CABCDCFDE2DB}" type="datetime1">
              <a:rPr lang="en-CA" smtClean="0"/>
              <a:t>2019-06-20</a:t>
            </a:fld>
            <a:endParaRPr lang="en-CA"/>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CA"/>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E0A05863-4CCC-4EBF-8FAD-56E84471AFCB}" type="slidenum">
              <a:rPr lang="en-CA" smtClean="0"/>
              <a:t>‹#›</a:t>
            </a:fld>
            <a:endParaRPr lang="en-CA"/>
          </a:p>
        </p:txBody>
      </p:sp>
    </p:spTree>
    <p:extLst>
      <p:ext uri="{BB962C8B-B14F-4D97-AF65-F5344CB8AC3E}">
        <p14:creationId xmlns:p14="http://schemas.microsoft.com/office/powerpoint/2010/main" val="363089620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1B5B7-EF03-4DB4-9BAD-45E127BC8307}" type="datetime1">
              <a:rPr lang="en-CA" smtClean="0"/>
              <a:t>2019-06-20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0A05863-4CCC-4EBF-8FAD-56E84471AFCB}" type="slidenum">
              <a:rPr lang="en-CA" smtClean="0"/>
              <a:t>‹#›</a:t>
            </a:fld>
            <a:endParaRPr lang="en-CA"/>
          </a:p>
        </p:txBody>
      </p:sp>
    </p:spTree>
    <p:extLst>
      <p:ext uri="{BB962C8B-B14F-4D97-AF65-F5344CB8AC3E}">
        <p14:creationId xmlns:p14="http://schemas.microsoft.com/office/powerpoint/2010/main" val="131376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EA703-797B-4544-8791-A475BA5F4CBA}" type="datetime1">
              <a:rPr lang="en-CA" smtClean="0"/>
              <a:t>2019-06-20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0A05863-4CCC-4EBF-8FAD-56E84471AFCB}" type="slidenum">
              <a:rPr lang="en-CA" smtClean="0"/>
              <a:t>‹#›</a:t>
            </a:fld>
            <a:endParaRPr lang="en-CA"/>
          </a:p>
        </p:txBody>
      </p:sp>
    </p:spTree>
    <p:extLst>
      <p:ext uri="{BB962C8B-B14F-4D97-AF65-F5344CB8AC3E}">
        <p14:creationId xmlns:p14="http://schemas.microsoft.com/office/powerpoint/2010/main" val="410129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0FC7C-2B37-4612-AE2C-453C8DECDF44}" type="datetime1">
              <a:rPr lang="en-CA" smtClean="0"/>
              <a:t>2019-06-20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0A05863-4CCC-4EBF-8FAD-56E84471AFCB}" type="slidenum">
              <a:rPr lang="en-CA" smtClean="0"/>
              <a:t>‹#›</a:t>
            </a:fld>
            <a:endParaRPr lang="en-CA"/>
          </a:p>
        </p:txBody>
      </p:sp>
    </p:spTree>
    <p:extLst>
      <p:ext uri="{BB962C8B-B14F-4D97-AF65-F5344CB8AC3E}">
        <p14:creationId xmlns:p14="http://schemas.microsoft.com/office/powerpoint/2010/main" val="357126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4381DA-BAC2-4325-A977-EB4E9D988FB0}" type="datetime1">
              <a:rPr lang="en-CA" smtClean="0"/>
              <a:t>2019-06-20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0A05863-4CCC-4EBF-8FAD-56E84471AFCB}" type="slidenum">
              <a:rPr lang="en-CA" smtClean="0"/>
              <a:t>‹#›</a:t>
            </a:fld>
            <a:endParaRPr lang="en-CA"/>
          </a:p>
        </p:txBody>
      </p:sp>
    </p:spTree>
    <p:extLst>
      <p:ext uri="{BB962C8B-B14F-4D97-AF65-F5344CB8AC3E}">
        <p14:creationId xmlns:p14="http://schemas.microsoft.com/office/powerpoint/2010/main" val="4040601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21AF8A-A0F0-4668-A251-2FF15D9E0869}" type="datetime1">
              <a:rPr lang="en-CA" smtClean="0"/>
              <a:t>2019-06-20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0A05863-4CCC-4EBF-8FAD-56E84471AFCB}" type="slidenum">
              <a:rPr lang="en-CA" smtClean="0"/>
              <a:t>‹#›</a:t>
            </a:fld>
            <a:endParaRPr lang="en-CA"/>
          </a:p>
        </p:txBody>
      </p:sp>
    </p:spTree>
    <p:extLst>
      <p:ext uri="{BB962C8B-B14F-4D97-AF65-F5344CB8AC3E}">
        <p14:creationId xmlns:p14="http://schemas.microsoft.com/office/powerpoint/2010/main" val="24710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079721-4916-4D40-BF9F-0F2FEA7A87E8}" type="datetime1">
              <a:rPr lang="en-CA" smtClean="0"/>
              <a:t>2019-06-20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0A05863-4CCC-4EBF-8FAD-56E84471AFCB}" type="slidenum">
              <a:rPr lang="en-CA" smtClean="0"/>
              <a:t>‹#›</a:t>
            </a:fld>
            <a:endParaRPr lang="en-CA"/>
          </a:p>
        </p:txBody>
      </p:sp>
    </p:spTree>
    <p:extLst>
      <p:ext uri="{BB962C8B-B14F-4D97-AF65-F5344CB8AC3E}">
        <p14:creationId xmlns:p14="http://schemas.microsoft.com/office/powerpoint/2010/main" val="366717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205DBE-98FC-4E60-B01E-5876860B2F35}" type="datetime1">
              <a:rPr lang="en-CA" smtClean="0"/>
              <a:t>2019-06-20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0A05863-4CCC-4EBF-8FAD-56E84471AFCB}" type="slidenum">
              <a:rPr lang="en-CA" smtClean="0"/>
              <a:t>‹#›</a:t>
            </a:fld>
            <a:endParaRPr lang="en-CA"/>
          </a:p>
        </p:txBody>
      </p:sp>
    </p:spTree>
    <p:extLst>
      <p:ext uri="{BB962C8B-B14F-4D97-AF65-F5344CB8AC3E}">
        <p14:creationId xmlns:p14="http://schemas.microsoft.com/office/powerpoint/2010/main" val="338266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2A867-0871-4F40-829B-E22C077B52E8}" type="datetime1">
              <a:rPr lang="en-CA" smtClean="0"/>
              <a:t>2019-06-20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0A05863-4CCC-4EBF-8FAD-56E84471AFCB}" type="slidenum">
              <a:rPr lang="en-CA" smtClean="0"/>
              <a:t>‹#›</a:t>
            </a:fld>
            <a:endParaRPr lang="en-CA"/>
          </a:p>
        </p:txBody>
      </p:sp>
    </p:spTree>
    <p:extLst>
      <p:ext uri="{BB962C8B-B14F-4D97-AF65-F5344CB8AC3E}">
        <p14:creationId xmlns:p14="http://schemas.microsoft.com/office/powerpoint/2010/main" val="1275870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5573970D-5844-48B5-9799-E7C69A076305}" type="datetime1">
              <a:rPr lang="en-CA" smtClean="0"/>
              <a:t>2019-06-20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0A05863-4CCC-4EBF-8FAD-56E84471AFCB}" type="slidenum">
              <a:rPr lang="en-CA" smtClean="0"/>
              <a:t>‹#›</a:t>
            </a:fld>
            <a:endParaRPr lang="en-CA"/>
          </a:p>
        </p:txBody>
      </p:sp>
    </p:spTree>
    <p:extLst>
      <p:ext uri="{BB962C8B-B14F-4D97-AF65-F5344CB8AC3E}">
        <p14:creationId xmlns:p14="http://schemas.microsoft.com/office/powerpoint/2010/main" val="166551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59EC54B-57A6-4B39-80F8-4C69AE902F23}" type="datetime1">
              <a:rPr lang="en-CA" smtClean="0"/>
              <a:t>2019-06-20</a:t>
            </a:fld>
            <a:endParaRPr lang="en-CA"/>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CA"/>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0A05863-4CCC-4EBF-8FAD-56E84471AFCB}" type="slidenum">
              <a:rPr lang="en-CA" smtClean="0"/>
              <a:t>‹#›</a:t>
            </a:fld>
            <a:endParaRPr lang="en-CA"/>
          </a:p>
        </p:txBody>
      </p:sp>
    </p:spTree>
    <p:extLst>
      <p:ext uri="{BB962C8B-B14F-4D97-AF65-F5344CB8AC3E}">
        <p14:creationId xmlns:p14="http://schemas.microsoft.com/office/powerpoint/2010/main" val="176467991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8CCFC89-3AAE-45B9-A7F0-C8DFE2A9AC16}" type="datetime1">
              <a:rPr lang="en-CA" smtClean="0"/>
              <a:t>2019-06-20</a:t>
            </a:fld>
            <a:endParaRPr lang="en-CA"/>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CA"/>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0A05863-4CCC-4EBF-8FAD-56E84471AFCB}" type="slidenum">
              <a:rPr lang="en-CA" smtClean="0"/>
              <a:t>‹#›</a:t>
            </a:fld>
            <a:endParaRPr lang="en-CA"/>
          </a:p>
        </p:txBody>
      </p:sp>
    </p:spTree>
    <p:extLst>
      <p:ext uri="{BB962C8B-B14F-4D97-AF65-F5344CB8AC3E}">
        <p14:creationId xmlns:p14="http://schemas.microsoft.com/office/powerpoint/2010/main" val="2036622166"/>
      </p:ext>
    </p:extLst>
  </p:cSld>
  <p:clrMap bg1="lt1" tx1="dk1" bg2="lt2" tx2="dk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 id="2147484144" r:id="rId5"/>
    <p:sldLayoutId id="2147484145" r:id="rId6"/>
    <p:sldLayoutId id="2147484146" r:id="rId7"/>
    <p:sldLayoutId id="2147484147" r:id="rId8"/>
    <p:sldLayoutId id="2147484148" r:id="rId9"/>
    <p:sldLayoutId id="2147484149" r:id="rId10"/>
    <p:sldLayoutId id="2147484150" r:id="rId11"/>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F4BD144-08AF-41A3-ADB3-8AADCACA0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0CF92-FCBE-4594-923F-7EB19CF324C7}"/>
              </a:ext>
            </a:extLst>
          </p:cNvPr>
          <p:cNvSpPr>
            <a:spLocks noGrp="1"/>
          </p:cNvSpPr>
          <p:nvPr>
            <p:ph type="ctrTitle"/>
          </p:nvPr>
        </p:nvSpPr>
        <p:spPr>
          <a:xfrm>
            <a:off x="603504" y="770467"/>
            <a:ext cx="6608963" cy="3352800"/>
          </a:xfrm>
        </p:spPr>
        <p:txBody>
          <a:bodyPr>
            <a:normAutofit fontScale="90000"/>
          </a:bodyPr>
          <a:lstStyle/>
          <a:p>
            <a:r>
              <a:rPr lang="en-CA" sz="7500" b="1" dirty="0">
                <a:solidFill>
                  <a:schemeClr val="tx1"/>
                </a:solidFill>
              </a:rPr>
              <a:t>Review of Climate Change Impact on Water Resources</a:t>
            </a:r>
          </a:p>
        </p:txBody>
      </p:sp>
      <p:sp>
        <p:nvSpPr>
          <p:cNvPr id="3" name="Subtitle 2">
            <a:extLst>
              <a:ext uri="{FF2B5EF4-FFF2-40B4-BE49-F238E27FC236}">
                <a16:creationId xmlns:a16="http://schemas.microsoft.com/office/drawing/2014/main" id="{22D40750-79EA-413B-A6EC-A810C5D56498}"/>
              </a:ext>
            </a:extLst>
          </p:cNvPr>
          <p:cNvSpPr>
            <a:spLocks noGrp="1"/>
          </p:cNvSpPr>
          <p:nvPr>
            <p:ph type="subTitle" idx="1"/>
          </p:nvPr>
        </p:nvSpPr>
        <p:spPr>
          <a:xfrm>
            <a:off x="667513" y="4206876"/>
            <a:ext cx="6544954" cy="1645920"/>
          </a:xfrm>
        </p:spPr>
        <p:txBody>
          <a:bodyPr>
            <a:normAutofit/>
          </a:bodyPr>
          <a:lstStyle/>
          <a:p>
            <a:r>
              <a:rPr lang="en-CA" b="1" dirty="0">
                <a:solidFill>
                  <a:schemeClr val="tx1"/>
                </a:solidFill>
              </a:rPr>
              <a:t>IWME 502</a:t>
            </a:r>
          </a:p>
          <a:p>
            <a:r>
              <a:rPr lang="en-CA" b="1" dirty="0">
                <a:solidFill>
                  <a:schemeClr val="tx1"/>
                </a:solidFill>
              </a:rPr>
              <a:t>NISHTHA CHAWLA</a:t>
            </a:r>
          </a:p>
        </p:txBody>
      </p:sp>
      <p:sp>
        <p:nvSpPr>
          <p:cNvPr id="19" name="Rectangle 18">
            <a:extLst>
              <a:ext uri="{FF2B5EF4-FFF2-40B4-BE49-F238E27FC236}">
                <a16:creationId xmlns:a16="http://schemas.microsoft.com/office/drawing/2014/main" id="{CA3F59CE-D0DB-4EB7-91C0-63DB11030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0"/>
            <a:ext cx="46390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Rain">
            <a:extLst>
              <a:ext uri="{FF2B5EF4-FFF2-40B4-BE49-F238E27FC236}">
                <a16:creationId xmlns:a16="http://schemas.microsoft.com/office/drawing/2014/main" id="{811D9A62-8DAB-4FB1-8A17-48B55D6645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96408" y="1573639"/>
            <a:ext cx="3352128" cy="3352128"/>
          </a:xfrm>
          <a:prstGeom prst="rect">
            <a:avLst/>
          </a:prstGeom>
        </p:spPr>
      </p:pic>
    </p:spTree>
    <p:extLst>
      <p:ext uri="{BB962C8B-B14F-4D97-AF65-F5344CB8AC3E}">
        <p14:creationId xmlns:p14="http://schemas.microsoft.com/office/powerpoint/2010/main" val="3529334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76F979-2933-406D-AB68-00046E057897}"/>
              </a:ext>
            </a:extLst>
          </p:cNvPr>
          <p:cNvSpPr>
            <a:spLocks noGrp="1"/>
          </p:cNvSpPr>
          <p:nvPr>
            <p:ph type="title"/>
          </p:nvPr>
        </p:nvSpPr>
        <p:spPr>
          <a:xfrm>
            <a:off x="657224" y="936711"/>
            <a:ext cx="2988265" cy="4984578"/>
          </a:xfrm>
        </p:spPr>
        <p:txBody>
          <a:bodyPr>
            <a:normAutofit/>
          </a:bodyPr>
          <a:lstStyle/>
          <a:p>
            <a:r>
              <a:rPr lang="en-CA" sz="4400" b="1" dirty="0">
                <a:solidFill>
                  <a:srgbClr val="FFFFFF"/>
                </a:solidFill>
              </a:rPr>
              <a:t>Example 3 – </a:t>
            </a:r>
            <a:r>
              <a:rPr lang="en-CA" sz="4400" b="1" dirty="0" err="1">
                <a:solidFill>
                  <a:srgbClr val="FFFFFF"/>
                </a:solidFill>
              </a:rPr>
              <a:t>Peribonka</a:t>
            </a:r>
            <a:r>
              <a:rPr lang="en-CA" sz="4400" b="1" dirty="0">
                <a:solidFill>
                  <a:srgbClr val="FFFFFF"/>
                </a:solidFill>
              </a:rPr>
              <a:t> River System</a:t>
            </a:r>
            <a:r>
              <a:rPr lang="en-CA" sz="4400" b="1">
                <a:solidFill>
                  <a:srgbClr val="FFFFFF"/>
                </a:solidFill>
              </a:rPr>
              <a:t>, Quebec, Canada</a:t>
            </a:r>
            <a:endParaRPr lang="en-CA" sz="4400" b="1" dirty="0">
              <a:solidFill>
                <a:srgbClr val="FFFFFF"/>
              </a:solidFill>
            </a:endParaRPr>
          </a:p>
        </p:txBody>
      </p:sp>
      <p:sp>
        <p:nvSpPr>
          <p:cNvPr id="4" name="Slide Number Placeholder 3">
            <a:extLst>
              <a:ext uri="{FF2B5EF4-FFF2-40B4-BE49-F238E27FC236}">
                <a16:creationId xmlns:a16="http://schemas.microsoft.com/office/drawing/2014/main" id="{BF236001-62CB-4D5F-976B-9F1F5AA5EA6A}"/>
              </a:ext>
            </a:extLst>
          </p:cNvPr>
          <p:cNvSpPr>
            <a:spLocks noGrp="1"/>
          </p:cNvSpPr>
          <p:nvPr>
            <p:ph type="sldNum" sz="quarter" idx="12"/>
          </p:nvPr>
        </p:nvSpPr>
        <p:spPr>
          <a:xfrm>
            <a:off x="8763926" y="5876412"/>
            <a:ext cx="2926080" cy="1397039"/>
          </a:xfrm>
        </p:spPr>
        <p:txBody>
          <a:bodyPr>
            <a:normAutofit/>
          </a:bodyPr>
          <a:lstStyle/>
          <a:p>
            <a:pPr>
              <a:lnSpc>
                <a:spcPct val="90000"/>
              </a:lnSpc>
              <a:spcAft>
                <a:spcPts val="600"/>
              </a:spcAft>
            </a:pPr>
            <a:fld id="{E0A05863-4CCC-4EBF-8FAD-56E84471AFCB}" type="slidenum">
              <a:rPr lang="en-CA" sz="9500" smtClean="0"/>
              <a:pPr>
                <a:lnSpc>
                  <a:spcPct val="90000"/>
                </a:lnSpc>
                <a:spcAft>
                  <a:spcPts val="600"/>
                </a:spcAft>
              </a:pPr>
              <a:t>10</a:t>
            </a:fld>
            <a:endParaRPr lang="en-CA" sz="9500"/>
          </a:p>
        </p:txBody>
      </p:sp>
      <p:sp>
        <p:nvSpPr>
          <p:cNvPr id="3" name="Content Placeholder 2">
            <a:extLst>
              <a:ext uri="{FF2B5EF4-FFF2-40B4-BE49-F238E27FC236}">
                <a16:creationId xmlns:a16="http://schemas.microsoft.com/office/drawing/2014/main" id="{77E37B42-BABF-496C-A75E-E54887A65B9A}"/>
              </a:ext>
            </a:extLst>
          </p:cNvPr>
          <p:cNvSpPr>
            <a:spLocks noGrp="1"/>
          </p:cNvSpPr>
          <p:nvPr>
            <p:ph idx="1"/>
          </p:nvPr>
        </p:nvSpPr>
        <p:spPr>
          <a:xfrm>
            <a:off x="4302714" y="196770"/>
            <a:ext cx="7723382" cy="6551271"/>
          </a:xfrm>
        </p:spPr>
        <p:txBody>
          <a:bodyPr anchor="ctr">
            <a:normAutofit/>
          </a:bodyPr>
          <a:lstStyle/>
          <a:p>
            <a:r>
              <a:rPr lang="en-CA" b="1" dirty="0"/>
              <a:t>Findings: </a:t>
            </a:r>
            <a:r>
              <a:rPr lang="en-CA" dirty="0"/>
              <a:t>Reduction in mean annual hydropower production from -12 % to + 2%</a:t>
            </a:r>
          </a:p>
          <a:p>
            <a:r>
              <a:rPr lang="en-CA" dirty="0"/>
              <a:t>Increase in spills, temp &amp; precipitation</a:t>
            </a:r>
          </a:p>
          <a:p>
            <a:r>
              <a:rPr lang="en-CA" dirty="0"/>
              <a:t>Increase in the annual average inflow to the reservoirs</a:t>
            </a:r>
          </a:p>
          <a:p>
            <a:r>
              <a:rPr lang="en-CA" dirty="0"/>
              <a:t>Reservoirs would be less reliable and more vulnerable </a:t>
            </a:r>
          </a:p>
          <a:p>
            <a:r>
              <a:rPr lang="en-CA" b="1" dirty="0"/>
              <a:t>Conclusion: </a:t>
            </a:r>
            <a:r>
              <a:rPr lang="en-CA" dirty="0"/>
              <a:t>power plant managed with a reservoir is sensitive to the operating rules</a:t>
            </a:r>
          </a:p>
          <a:p>
            <a:r>
              <a:rPr lang="en-CA" dirty="0"/>
              <a:t>Rules should be re-examined in order to take account of new seasonal hydrological contexts</a:t>
            </a:r>
          </a:p>
          <a:p>
            <a:endParaRPr lang="en-CA" dirty="0"/>
          </a:p>
          <a:p>
            <a:endParaRPr lang="en-CA" dirty="0"/>
          </a:p>
        </p:txBody>
      </p:sp>
    </p:spTree>
    <p:extLst>
      <p:ext uri="{BB962C8B-B14F-4D97-AF65-F5344CB8AC3E}">
        <p14:creationId xmlns:p14="http://schemas.microsoft.com/office/powerpoint/2010/main" val="388702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4010828"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4" y="809244"/>
            <a:ext cx="3685032"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A4EF5D-D617-4F7D-85EC-7E27DA3AD12D}"/>
              </a:ext>
            </a:extLst>
          </p:cNvPr>
          <p:cNvSpPr>
            <a:spLocks noGrp="1"/>
          </p:cNvSpPr>
          <p:nvPr>
            <p:ph type="title"/>
          </p:nvPr>
        </p:nvSpPr>
        <p:spPr>
          <a:xfrm>
            <a:off x="961292" y="1031634"/>
            <a:ext cx="3368431" cy="4844777"/>
          </a:xfrm>
        </p:spPr>
        <p:txBody>
          <a:bodyPr>
            <a:normAutofit/>
          </a:bodyPr>
          <a:lstStyle/>
          <a:p>
            <a:r>
              <a:rPr lang="en-CA" sz="4600" b="1" dirty="0">
                <a:solidFill>
                  <a:srgbClr val="FFFFFF"/>
                </a:solidFill>
              </a:rPr>
              <a:t>Uncertainties</a:t>
            </a:r>
          </a:p>
        </p:txBody>
      </p:sp>
      <p:graphicFrame>
        <p:nvGraphicFramePr>
          <p:cNvPr id="4" name="Content Placeholder 3">
            <a:extLst>
              <a:ext uri="{FF2B5EF4-FFF2-40B4-BE49-F238E27FC236}">
                <a16:creationId xmlns:a16="http://schemas.microsoft.com/office/drawing/2014/main" id="{2B73F78D-649A-42D5-857E-D3E77AAFA884}"/>
              </a:ext>
            </a:extLst>
          </p:cNvPr>
          <p:cNvGraphicFramePr>
            <a:graphicFrameLocks noGrp="1"/>
          </p:cNvGraphicFramePr>
          <p:nvPr>
            <p:ph idx="1"/>
            <p:extLst>
              <p:ext uri="{D42A27DB-BD31-4B8C-83A1-F6EECF244321}">
                <p14:modId xmlns:p14="http://schemas.microsoft.com/office/powerpoint/2010/main" val="2240892706"/>
              </p:ext>
            </p:extLst>
          </p:nvPr>
        </p:nvGraphicFramePr>
        <p:xfrm>
          <a:off x="5324353" y="1053296"/>
          <a:ext cx="6106027" cy="4724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C6E7C29F-F60A-4CDC-94E0-D9941EEC031F}"/>
              </a:ext>
            </a:extLst>
          </p:cNvPr>
          <p:cNvSpPr>
            <a:spLocks noGrp="1"/>
          </p:cNvSpPr>
          <p:nvPr>
            <p:ph type="sldNum" sz="quarter" idx="12"/>
          </p:nvPr>
        </p:nvSpPr>
        <p:spPr/>
        <p:txBody>
          <a:bodyPr/>
          <a:lstStyle/>
          <a:p>
            <a:fld id="{E0A05863-4CCC-4EBF-8FAD-56E84471AFCB}" type="slidenum">
              <a:rPr lang="en-CA" smtClean="0"/>
              <a:t>11</a:t>
            </a:fld>
            <a:endParaRPr lang="en-CA"/>
          </a:p>
        </p:txBody>
      </p:sp>
    </p:spTree>
    <p:extLst>
      <p:ext uri="{BB962C8B-B14F-4D97-AF65-F5344CB8AC3E}">
        <p14:creationId xmlns:p14="http://schemas.microsoft.com/office/powerpoint/2010/main" val="3161502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A32ED5-AE97-4144-A069-BC5D5498B33A}"/>
              </a:ext>
            </a:extLst>
          </p:cNvPr>
          <p:cNvSpPr>
            <a:spLocks noGrp="1"/>
          </p:cNvSpPr>
          <p:nvPr>
            <p:ph type="title"/>
          </p:nvPr>
        </p:nvSpPr>
        <p:spPr>
          <a:xfrm>
            <a:off x="8173212" y="499533"/>
            <a:ext cx="3401568" cy="1920240"/>
          </a:xfrm>
        </p:spPr>
        <p:txBody>
          <a:bodyPr anchor="b">
            <a:normAutofit/>
          </a:bodyPr>
          <a:lstStyle/>
          <a:p>
            <a:r>
              <a:rPr lang="en-CA" sz="4000" b="1" dirty="0">
                <a:solidFill>
                  <a:srgbClr val="FFFFFF"/>
                </a:solidFill>
              </a:rPr>
              <a:t>Uncertainties</a:t>
            </a:r>
          </a:p>
        </p:txBody>
      </p:sp>
      <p:sp>
        <p:nvSpPr>
          <p:cNvPr id="9" name="Content Placeholder 8">
            <a:extLst>
              <a:ext uri="{FF2B5EF4-FFF2-40B4-BE49-F238E27FC236}">
                <a16:creationId xmlns:a16="http://schemas.microsoft.com/office/drawing/2014/main" id="{D9F3F8A8-C504-4DEE-AB6D-E2636E17674B}"/>
              </a:ext>
            </a:extLst>
          </p:cNvPr>
          <p:cNvSpPr>
            <a:spLocks noGrp="1"/>
          </p:cNvSpPr>
          <p:nvPr>
            <p:ph idx="1"/>
          </p:nvPr>
        </p:nvSpPr>
        <p:spPr>
          <a:xfrm>
            <a:off x="8173212" y="2419773"/>
            <a:ext cx="3401568" cy="3358092"/>
          </a:xfrm>
        </p:spPr>
        <p:txBody>
          <a:bodyPr>
            <a:normAutofit/>
          </a:bodyPr>
          <a:lstStyle/>
          <a:p>
            <a:r>
              <a:rPr lang="en-US" sz="1800" dirty="0"/>
              <a:t>Reducible!</a:t>
            </a:r>
          </a:p>
        </p:txBody>
      </p:sp>
      <p:pic>
        <p:nvPicPr>
          <p:cNvPr id="3" name="Picture 2">
            <a:extLst>
              <a:ext uri="{FF2B5EF4-FFF2-40B4-BE49-F238E27FC236}">
                <a16:creationId xmlns:a16="http://schemas.microsoft.com/office/drawing/2014/main" id="{DDA4B3E2-42E9-4312-9BBA-3BDA4836BB32}"/>
              </a:ext>
            </a:extLst>
          </p:cNvPr>
          <p:cNvPicPr>
            <a:picLocks noChangeAspect="1"/>
          </p:cNvPicPr>
          <p:nvPr/>
        </p:nvPicPr>
        <p:blipFill>
          <a:blip r:embed="rId3"/>
          <a:stretch>
            <a:fillRect/>
          </a:stretch>
        </p:blipFill>
        <p:spPr>
          <a:xfrm>
            <a:off x="-6103" y="1287499"/>
            <a:ext cx="7562095" cy="4928106"/>
          </a:xfrm>
          <a:prstGeom prst="rect">
            <a:avLst/>
          </a:prstGeom>
        </p:spPr>
      </p:pic>
      <p:sp>
        <p:nvSpPr>
          <p:cNvPr id="5" name="Slide Number Placeholder 4">
            <a:extLst>
              <a:ext uri="{FF2B5EF4-FFF2-40B4-BE49-F238E27FC236}">
                <a16:creationId xmlns:a16="http://schemas.microsoft.com/office/drawing/2014/main" id="{0F2AC2EB-7F12-4DA8-A002-DE4366D6FD8A}"/>
              </a:ext>
            </a:extLst>
          </p:cNvPr>
          <p:cNvSpPr>
            <a:spLocks noGrp="1"/>
          </p:cNvSpPr>
          <p:nvPr>
            <p:ph type="sldNum" sz="quarter" idx="12"/>
          </p:nvPr>
        </p:nvSpPr>
        <p:spPr>
          <a:xfrm>
            <a:off x="-1469143" y="5656493"/>
            <a:ext cx="2926080" cy="1397039"/>
          </a:xfrm>
        </p:spPr>
        <p:txBody>
          <a:bodyPr/>
          <a:lstStyle/>
          <a:p>
            <a:fld id="{E0A05863-4CCC-4EBF-8FAD-56E84471AFCB}" type="slidenum">
              <a:rPr lang="en-CA" smtClean="0"/>
              <a:t>12</a:t>
            </a:fld>
            <a:endParaRPr lang="en-CA" dirty="0"/>
          </a:p>
        </p:txBody>
      </p:sp>
    </p:spTree>
    <p:extLst>
      <p:ext uri="{BB962C8B-B14F-4D97-AF65-F5344CB8AC3E}">
        <p14:creationId xmlns:p14="http://schemas.microsoft.com/office/powerpoint/2010/main" val="1491151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D3731-40A5-4F2A-868D-052E22B4C5A2}"/>
              </a:ext>
            </a:extLst>
          </p:cNvPr>
          <p:cNvSpPr>
            <a:spLocks noGrp="1"/>
          </p:cNvSpPr>
          <p:nvPr>
            <p:ph type="title"/>
          </p:nvPr>
        </p:nvSpPr>
        <p:spPr>
          <a:xfrm>
            <a:off x="657224" y="936711"/>
            <a:ext cx="2988265" cy="4984578"/>
          </a:xfrm>
        </p:spPr>
        <p:txBody>
          <a:bodyPr>
            <a:normAutofit/>
          </a:bodyPr>
          <a:lstStyle/>
          <a:p>
            <a:r>
              <a:rPr lang="en-CA" sz="4400" b="1" dirty="0">
                <a:solidFill>
                  <a:srgbClr val="FFFFFF"/>
                </a:solidFill>
              </a:rPr>
              <a:t>Adaptation</a:t>
            </a:r>
            <a:br>
              <a:rPr lang="en-CA" sz="4400" dirty="0">
                <a:solidFill>
                  <a:srgbClr val="FFFFFF"/>
                </a:solidFill>
              </a:rPr>
            </a:br>
            <a:endParaRPr lang="en-CA" sz="4400" dirty="0">
              <a:solidFill>
                <a:srgbClr val="FFFFFF"/>
              </a:solidFill>
            </a:endParaRPr>
          </a:p>
        </p:txBody>
      </p:sp>
      <p:graphicFrame>
        <p:nvGraphicFramePr>
          <p:cNvPr id="5" name="Content Placeholder 4">
            <a:extLst>
              <a:ext uri="{FF2B5EF4-FFF2-40B4-BE49-F238E27FC236}">
                <a16:creationId xmlns:a16="http://schemas.microsoft.com/office/drawing/2014/main" id="{5C6E40E4-5E8E-44D3-B482-7C8423DE8704}"/>
              </a:ext>
            </a:extLst>
          </p:cNvPr>
          <p:cNvGraphicFramePr>
            <a:graphicFrameLocks noGrp="1"/>
          </p:cNvGraphicFramePr>
          <p:nvPr>
            <p:ph idx="1"/>
            <p:extLst>
              <p:ext uri="{D42A27DB-BD31-4B8C-83A1-F6EECF244321}">
                <p14:modId xmlns:p14="http://schemas.microsoft.com/office/powerpoint/2010/main" val="2265561061"/>
              </p:ext>
            </p:extLst>
          </p:nvPr>
        </p:nvGraphicFramePr>
        <p:xfrm>
          <a:off x="4059080" y="936710"/>
          <a:ext cx="7371301" cy="5730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300E1137-7C9B-47A2-957E-15C5A9A7519A}"/>
              </a:ext>
            </a:extLst>
          </p:cNvPr>
          <p:cNvSpPr>
            <a:spLocks noGrp="1"/>
          </p:cNvSpPr>
          <p:nvPr>
            <p:ph type="sldNum" sz="quarter" idx="12"/>
          </p:nvPr>
        </p:nvSpPr>
        <p:spPr/>
        <p:txBody>
          <a:bodyPr/>
          <a:lstStyle/>
          <a:p>
            <a:fld id="{E0A05863-4CCC-4EBF-8FAD-56E84471AFCB}" type="slidenum">
              <a:rPr lang="en-CA" smtClean="0"/>
              <a:t>13</a:t>
            </a:fld>
            <a:endParaRPr lang="en-CA"/>
          </a:p>
        </p:txBody>
      </p:sp>
    </p:spTree>
    <p:extLst>
      <p:ext uri="{BB962C8B-B14F-4D97-AF65-F5344CB8AC3E}">
        <p14:creationId xmlns:p14="http://schemas.microsoft.com/office/powerpoint/2010/main" val="3620399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C228A-E106-4049-98EB-A10C19D55609}"/>
              </a:ext>
            </a:extLst>
          </p:cNvPr>
          <p:cNvSpPr>
            <a:spLocks noGrp="1"/>
          </p:cNvSpPr>
          <p:nvPr>
            <p:ph type="title"/>
          </p:nvPr>
        </p:nvSpPr>
        <p:spPr>
          <a:xfrm>
            <a:off x="657224" y="936711"/>
            <a:ext cx="2988265" cy="4984578"/>
          </a:xfrm>
        </p:spPr>
        <p:txBody>
          <a:bodyPr>
            <a:normAutofit/>
          </a:bodyPr>
          <a:lstStyle/>
          <a:p>
            <a:r>
              <a:rPr lang="en-CA" sz="4400" b="1" dirty="0">
                <a:solidFill>
                  <a:srgbClr val="FFFFFF"/>
                </a:solidFill>
              </a:rPr>
              <a:t>Issues</a:t>
            </a:r>
          </a:p>
        </p:txBody>
      </p:sp>
      <p:graphicFrame>
        <p:nvGraphicFramePr>
          <p:cNvPr id="4" name="Content Placeholder 3">
            <a:extLst>
              <a:ext uri="{FF2B5EF4-FFF2-40B4-BE49-F238E27FC236}">
                <a16:creationId xmlns:a16="http://schemas.microsoft.com/office/drawing/2014/main" id="{4CFAA8C4-6764-4FF4-B727-55A78DB12CBF}"/>
              </a:ext>
            </a:extLst>
          </p:cNvPr>
          <p:cNvGraphicFramePr>
            <a:graphicFrameLocks noGrp="1"/>
          </p:cNvGraphicFramePr>
          <p:nvPr>
            <p:ph idx="1"/>
            <p:extLst>
              <p:ext uri="{D42A27DB-BD31-4B8C-83A1-F6EECF244321}">
                <p14:modId xmlns:p14="http://schemas.microsoft.com/office/powerpoint/2010/main" val="3266310483"/>
              </p:ext>
            </p:extLst>
          </p:nvPr>
        </p:nvGraphicFramePr>
        <p:xfrm>
          <a:off x="4614389" y="936711"/>
          <a:ext cx="6815992" cy="49845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B8A17548-B53B-4F52-978D-6C18AA785F6B}"/>
              </a:ext>
            </a:extLst>
          </p:cNvPr>
          <p:cNvSpPr>
            <a:spLocks noGrp="1"/>
          </p:cNvSpPr>
          <p:nvPr>
            <p:ph type="sldNum" sz="quarter" idx="12"/>
          </p:nvPr>
        </p:nvSpPr>
        <p:spPr/>
        <p:txBody>
          <a:bodyPr/>
          <a:lstStyle/>
          <a:p>
            <a:fld id="{E0A05863-4CCC-4EBF-8FAD-56E84471AFCB}" type="slidenum">
              <a:rPr lang="en-CA" smtClean="0"/>
              <a:t>14</a:t>
            </a:fld>
            <a:endParaRPr lang="en-CA"/>
          </a:p>
        </p:txBody>
      </p:sp>
    </p:spTree>
    <p:extLst>
      <p:ext uri="{BB962C8B-B14F-4D97-AF65-F5344CB8AC3E}">
        <p14:creationId xmlns:p14="http://schemas.microsoft.com/office/powerpoint/2010/main" val="3699200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61B72-1BB5-4826-A26B-31077E532249}"/>
              </a:ext>
            </a:extLst>
          </p:cNvPr>
          <p:cNvSpPr>
            <a:spLocks noGrp="1"/>
          </p:cNvSpPr>
          <p:nvPr>
            <p:ph type="title"/>
          </p:nvPr>
        </p:nvSpPr>
        <p:spPr>
          <a:xfrm>
            <a:off x="657224" y="936711"/>
            <a:ext cx="2988265" cy="4984578"/>
          </a:xfrm>
        </p:spPr>
        <p:txBody>
          <a:bodyPr>
            <a:normAutofit/>
          </a:bodyPr>
          <a:lstStyle/>
          <a:p>
            <a:r>
              <a:rPr lang="en-CA" sz="4400" b="1" dirty="0">
                <a:solidFill>
                  <a:srgbClr val="FFFFFF"/>
                </a:solidFill>
              </a:rPr>
              <a:t>Possible Positive Effects</a:t>
            </a:r>
          </a:p>
        </p:txBody>
      </p:sp>
      <p:graphicFrame>
        <p:nvGraphicFramePr>
          <p:cNvPr id="4" name="Content Placeholder 3">
            <a:extLst>
              <a:ext uri="{FF2B5EF4-FFF2-40B4-BE49-F238E27FC236}">
                <a16:creationId xmlns:a16="http://schemas.microsoft.com/office/drawing/2014/main" id="{44D2D982-DCE9-4D42-B4D5-3445119D4794}"/>
              </a:ext>
            </a:extLst>
          </p:cNvPr>
          <p:cNvGraphicFramePr>
            <a:graphicFrameLocks noGrp="1"/>
          </p:cNvGraphicFramePr>
          <p:nvPr>
            <p:ph idx="1"/>
            <p:extLst>
              <p:ext uri="{D42A27DB-BD31-4B8C-83A1-F6EECF244321}">
                <p14:modId xmlns:p14="http://schemas.microsoft.com/office/powerpoint/2010/main" val="68790162"/>
              </p:ext>
            </p:extLst>
          </p:nvPr>
        </p:nvGraphicFramePr>
        <p:xfrm>
          <a:off x="4166887" y="520861"/>
          <a:ext cx="7662440" cy="60767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0F3EE967-806A-4DD1-90AE-8A48EE4F0588}"/>
              </a:ext>
            </a:extLst>
          </p:cNvPr>
          <p:cNvSpPr>
            <a:spLocks noGrp="1"/>
          </p:cNvSpPr>
          <p:nvPr>
            <p:ph type="sldNum" sz="quarter" idx="12"/>
          </p:nvPr>
        </p:nvSpPr>
        <p:spPr/>
        <p:txBody>
          <a:bodyPr/>
          <a:lstStyle/>
          <a:p>
            <a:fld id="{E0A05863-4CCC-4EBF-8FAD-56E84471AFCB}" type="slidenum">
              <a:rPr lang="en-CA" smtClean="0"/>
              <a:t>15</a:t>
            </a:fld>
            <a:endParaRPr lang="en-CA"/>
          </a:p>
        </p:txBody>
      </p:sp>
    </p:spTree>
    <p:extLst>
      <p:ext uri="{BB962C8B-B14F-4D97-AF65-F5344CB8AC3E}">
        <p14:creationId xmlns:p14="http://schemas.microsoft.com/office/powerpoint/2010/main" val="3564365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5435-7540-476C-A3BB-54134658D517}"/>
              </a:ext>
            </a:extLst>
          </p:cNvPr>
          <p:cNvSpPr>
            <a:spLocks noGrp="1"/>
          </p:cNvSpPr>
          <p:nvPr>
            <p:ph type="ctrTitle"/>
          </p:nvPr>
        </p:nvSpPr>
        <p:spPr>
          <a:xfrm>
            <a:off x="395160" y="1178981"/>
            <a:ext cx="10782300" cy="1472143"/>
          </a:xfrm>
        </p:spPr>
        <p:txBody>
          <a:bodyPr/>
          <a:lstStyle/>
          <a:p>
            <a:r>
              <a:rPr lang="en-CA" dirty="0"/>
              <a:t>Thankyou!</a:t>
            </a:r>
          </a:p>
        </p:txBody>
      </p:sp>
      <p:sp>
        <p:nvSpPr>
          <p:cNvPr id="4" name="Subtitle 3">
            <a:extLst>
              <a:ext uri="{FF2B5EF4-FFF2-40B4-BE49-F238E27FC236}">
                <a16:creationId xmlns:a16="http://schemas.microsoft.com/office/drawing/2014/main" id="{EF72AD31-57BA-45FB-BB22-A882088ABE11}"/>
              </a:ext>
            </a:extLst>
          </p:cNvPr>
          <p:cNvSpPr>
            <a:spLocks noGrp="1"/>
          </p:cNvSpPr>
          <p:nvPr>
            <p:ph type="subTitle" idx="1"/>
          </p:nvPr>
        </p:nvSpPr>
        <p:spPr>
          <a:xfrm>
            <a:off x="3915089" y="3674441"/>
            <a:ext cx="3742442" cy="712365"/>
          </a:xfrm>
        </p:spPr>
        <p:txBody>
          <a:bodyPr>
            <a:noAutofit/>
          </a:bodyPr>
          <a:lstStyle/>
          <a:p>
            <a:r>
              <a:rPr lang="en-CA" sz="5400" b="1" dirty="0"/>
              <a:t>Questions?</a:t>
            </a:r>
          </a:p>
        </p:txBody>
      </p:sp>
    </p:spTree>
    <p:extLst>
      <p:ext uri="{BB962C8B-B14F-4D97-AF65-F5344CB8AC3E}">
        <p14:creationId xmlns:p14="http://schemas.microsoft.com/office/powerpoint/2010/main" val="1336293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D6231-672F-48B2-B46B-7EE6E5CB4547}"/>
              </a:ext>
            </a:extLst>
          </p:cNvPr>
          <p:cNvSpPr>
            <a:spLocks noGrp="1"/>
          </p:cNvSpPr>
          <p:nvPr>
            <p:ph type="title"/>
          </p:nvPr>
        </p:nvSpPr>
        <p:spPr/>
        <p:txBody>
          <a:bodyPr/>
          <a:lstStyle/>
          <a:p>
            <a:r>
              <a:rPr lang="en-CA" dirty="0"/>
              <a:t>Papers Covered</a:t>
            </a:r>
          </a:p>
        </p:txBody>
      </p:sp>
      <p:graphicFrame>
        <p:nvGraphicFramePr>
          <p:cNvPr id="5" name="Content Placeholder 4">
            <a:extLst>
              <a:ext uri="{FF2B5EF4-FFF2-40B4-BE49-F238E27FC236}">
                <a16:creationId xmlns:a16="http://schemas.microsoft.com/office/drawing/2014/main" id="{7F4AB35F-AE0B-410E-98A9-1FDA7E9426F1}"/>
              </a:ext>
            </a:extLst>
          </p:cNvPr>
          <p:cNvGraphicFramePr>
            <a:graphicFrameLocks noGrp="1"/>
          </p:cNvGraphicFramePr>
          <p:nvPr>
            <p:ph idx="1"/>
            <p:extLst>
              <p:ext uri="{D42A27DB-BD31-4B8C-83A1-F6EECF244321}">
                <p14:modId xmlns:p14="http://schemas.microsoft.com/office/powerpoint/2010/main" val="3385193465"/>
              </p:ext>
            </p:extLst>
          </p:nvPr>
        </p:nvGraphicFramePr>
        <p:xfrm>
          <a:off x="1354238" y="1840375"/>
          <a:ext cx="9352344" cy="4300765"/>
        </p:xfrm>
        <a:graphic>
          <a:graphicData uri="http://schemas.openxmlformats.org/drawingml/2006/table">
            <a:tbl>
              <a:tblPr>
                <a:tableStyleId>{5C22544A-7EE6-4342-B048-85BDC9FD1C3A}</a:tableStyleId>
              </a:tblPr>
              <a:tblGrid>
                <a:gridCol w="828251">
                  <a:extLst>
                    <a:ext uri="{9D8B030D-6E8A-4147-A177-3AD203B41FA5}">
                      <a16:colId xmlns:a16="http://schemas.microsoft.com/office/drawing/2014/main" val="1010111885"/>
                    </a:ext>
                  </a:extLst>
                </a:gridCol>
                <a:gridCol w="8524093">
                  <a:extLst>
                    <a:ext uri="{9D8B030D-6E8A-4147-A177-3AD203B41FA5}">
                      <a16:colId xmlns:a16="http://schemas.microsoft.com/office/drawing/2014/main" val="2716934555"/>
                    </a:ext>
                  </a:extLst>
                </a:gridCol>
              </a:tblGrid>
              <a:tr h="238931">
                <a:tc>
                  <a:txBody>
                    <a:bodyPr/>
                    <a:lstStyle/>
                    <a:p>
                      <a:pPr algn="l" fontAlgn="t"/>
                      <a:r>
                        <a:rPr lang="en-CA" sz="1200" u="none" strike="noStrike">
                          <a:effectLst/>
                        </a:rPr>
                        <a:t>S.No</a:t>
                      </a:r>
                      <a:endParaRPr lang="en-CA" sz="1200" b="1"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CA" sz="1200" u="none" strike="noStrike">
                          <a:effectLst/>
                        </a:rPr>
                        <a:t>Title</a:t>
                      </a:r>
                      <a:endParaRPr lang="en-CA" sz="1200" b="1" i="0" u="none" strike="noStrike">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4188898846"/>
                  </a:ext>
                </a:extLst>
              </a:tr>
              <a:tr h="238931">
                <a:tc>
                  <a:txBody>
                    <a:bodyPr/>
                    <a:lstStyle/>
                    <a:p>
                      <a:pPr algn="l" fontAlgn="t"/>
                      <a:r>
                        <a:rPr lang="en-CA" sz="1200" u="none" strike="noStrike">
                          <a:effectLst/>
                        </a:rPr>
                        <a:t>1</a:t>
                      </a:r>
                      <a:endParaRPr lang="en-CA" sz="1200" b="0"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US" sz="1200" u="none" strike="noStrike">
                          <a:effectLst/>
                        </a:rPr>
                        <a:t>A global assessment of the impact of climate change on water scarcity</a:t>
                      </a:r>
                      <a:endParaRPr lang="en-US" sz="1200" b="0" i="0" u="none" strike="noStrike">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2449835266"/>
                  </a:ext>
                </a:extLst>
              </a:tr>
              <a:tr h="477863">
                <a:tc>
                  <a:txBody>
                    <a:bodyPr/>
                    <a:lstStyle/>
                    <a:p>
                      <a:pPr algn="l" fontAlgn="t"/>
                      <a:r>
                        <a:rPr lang="en-CA" sz="1200" u="none" strike="noStrike">
                          <a:effectLst/>
                        </a:rPr>
                        <a:t>2</a:t>
                      </a:r>
                      <a:endParaRPr lang="en-CA" sz="1200" b="0"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US" sz="1200" u="none" strike="noStrike">
                          <a:effectLst/>
                        </a:rPr>
                        <a:t>Impact analysis of climate change on water resources</a:t>
                      </a:r>
                      <a:endParaRPr lang="en-US" sz="1200" b="0" i="0" u="none" strike="noStrike">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3172122334"/>
                  </a:ext>
                </a:extLst>
              </a:tr>
              <a:tr h="477863">
                <a:tc>
                  <a:txBody>
                    <a:bodyPr/>
                    <a:lstStyle/>
                    <a:p>
                      <a:pPr algn="l" fontAlgn="t"/>
                      <a:r>
                        <a:rPr lang="en-CA" sz="1200" u="none" strike="noStrike">
                          <a:effectLst/>
                        </a:rPr>
                        <a:t>3</a:t>
                      </a:r>
                      <a:endParaRPr lang="en-CA" sz="1200" b="0"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US" sz="1200" u="none" strike="noStrike">
                          <a:effectLst/>
                        </a:rPr>
                        <a:t>Uncertainty in climate change impacts on water resources</a:t>
                      </a:r>
                      <a:endParaRPr lang="en-US" sz="1200" b="0" i="0" u="none" strike="noStrike">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2204730205"/>
                  </a:ext>
                </a:extLst>
              </a:tr>
              <a:tr h="477863">
                <a:tc>
                  <a:txBody>
                    <a:bodyPr/>
                    <a:lstStyle/>
                    <a:p>
                      <a:pPr algn="l" fontAlgn="t"/>
                      <a:r>
                        <a:rPr lang="en-CA" sz="1200" u="none" strike="noStrike">
                          <a:effectLst/>
                        </a:rPr>
                        <a:t>4</a:t>
                      </a:r>
                      <a:endParaRPr lang="en-CA" sz="1200" b="0"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US" sz="1200" u="none" strike="noStrike">
                          <a:effectLst/>
                        </a:rPr>
                        <a:t>Analyzing climate change impacts on water resources under uncertainty using an integrated simulation-optimization approach</a:t>
                      </a:r>
                      <a:endParaRPr lang="en-US" sz="1200" b="0" i="0" u="none" strike="noStrike">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391023133"/>
                  </a:ext>
                </a:extLst>
              </a:tr>
              <a:tr h="477863">
                <a:tc>
                  <a:txBody>
                    <a:bodyPr/>
                    <a:lstStyle/>
                    <a:p>
                      <a:pPr algn="l" fontAlgn="t"/>
                      <a:r>
                        <a:rPr lang="en-CA" sz="1200" u="none" strike="noStrike">
                          <a:effectLst/>
                        </a:rPr>
                        <a:t>5</a:t>
                      </a:r>
                      <a:endParaRPr lang="en-CA" sz="1200" b="0"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US" sz="1200" u="none" strike="noStrike">
                          <a:effectLst/>
                        </a:rPr>
                        <a:t>Impact of climate change on water resources of upper Kharun catchment in Chhattisgarh, India</a:t>
                      </a:r>
                      <a:endParaRPr lang="en-US" sz="1200" b="0" i="0" u="none" strike="noStrike">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4000455005"/>
                  </a:ext>
                </a:extLst>
              </a:tr>
              <a:tr h="238931">
                <a:tc>
                  <a:txBody>
                    <a:bodyPr/>
                    <a:lstStyle/>
                    <a:p>
                      <a:pPr algn="l" fontAlgn="t"/>
                      <a:r>
                        <a:rPr lang="en-CA" sz="1200" u="none" strike="noStrike">
                          <a:effectLst/>
                        </a:rPr>
                        <a:t>6</a:t>
                      </a:r>
                      <a:endParaRPr lang="en-CA" sz="1200" b="0"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US" sz="1200" u="none" strike="noStrike">
                          <a:effectLst/>
                        </a:rPr>
                        <a:t>Adaptation to climate change impacts on water demand</a:t>
                      </a:r>
                      <a:endParaRPr lang="en-US" sz="1200" b="0" i="0" u="none" strike="noStrike">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4247638005"/>
                  </a:ext>
                </a:extLst>
              </a:tr>
              <a:tr h="477863">
                <a:tc>
                  <a:txBody>
                    <a:bodyPr/>
                    <a:lstStyle/>
                    <a:p>
                      <a:pPr algn="l" fontAlgn="t"/>
                      <a:r>
                        <a:rPr lang="en-CA" sz="1200" u="none" strike="noStrike">
                          <a:effectLst/>
                        </a:rPr>
                        <a:t>7</a:t>
                      </a:r>
                      <a:endParaRPr lang="en-CA" sz="1200" b="0"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US" sz="1200" u="none" strike="noStrike">
                          <a:effectLst/>
                        </a:rPr>
                        <a:t>Impacts of climate change on hydrological regime and waterresources management of the Koshi River Basin, Nepal</a:t>
                      </a:r>
                      <a:endParaRPr lang="en-US" sz="1200" b="0" i="0" u="none" strike="noStrike">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2335195915"/>
                  </a:ext>
                </a:extLst>
              </a:tr>
              <a:tr h="477863">
                <a:tc>
                  <a:txBody>
                    <a:bodyPr/>
                    <a:lstStyle/>
                    <a:p>
                      <a:pPr algn="l" fontAlgn="t"/>
                      <a:r>
                        <a:rPr lang="en-CA" sz="1200" u="none" strike="noStrike">
                          <a:effectLst/>
                        </a:rPr>
                        <a:t>8</a:t>
                      </a:r>
                      <a:endParaRPr lang="en-CA" sz="1200" b="0"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US" sz="1200" u="none" strike="noStrike">
                          <a:effectLst/>
                        </a:rPr>
                        <a:t>Impacts and Uncertainty of Climate Change on Water Resource Management of the Peribonka River System Canada…</a:t>
                      </a:r>
                      <a:endParaRPr lang="en-US" sz="1200" b="0" i="0" u="none" strike="noStrike">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2600441920"/>
                  </a:ext>
                </a:extLst>
              </a:tr>
              <a:tr h="238931">
                <a:tc>
                  <a:txBody>
                    <a:bodyPr/>
                    <a:lstStyle/>
                    <a:p>
                      <a:pPr algn="l" fontAlgn="t"/>
                      <a:r>
                        <a:rPr lang="en-CA" sz="1200" u="none" strike="noStrike">
                          <a:effectLst/>
                        </a:rPr>
                        <a:t>9</a:t>
                      </a:r>
                      <a:endParaRPr lang="en-CA" sz="1200" b="0"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US" sz="1200" u="none" strike="noStrike">
                          <a:effectLst/>
                        </a:rPr>
                        <a:t>Uncertainty in climate change impacts on water resources in the Rio Grande Basin, Brazil</a:t>
                      </a:r>
                      <a:endParaRPr lang="en-US" sz="1200" b="0" i="0" u="none" strike="noStrike">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22457190"/>
                  </a:ext>
                </a:extLst>
              </a:tr>
              <a:tr h="477863">
                <a:tc>
                  <a:txBody>
                    <a:bodyPr/>
                    <a:lstStyle/>
                    <a:p>
                      <a:pPr algn="l" fontAlgn="t"/>
                      <a:r>
                        <a:rPr lang="en-CA" sz="1200" u="none" strike="noStrike">
                          <a:effectLst/>
                        </a:rPr>
                        <a:t>10</a:t>
                      </a:r>
                      <a:endParaRPr lang="en-CA" sz="1200" b="0" i="0" u="none" strike="noStrike">
                        <a:solidFill>
                          <a:srgbClr val="000000"/>
                        </a:solidFill>
                        <a:effectLst/>
                        <a:latin typeface="Calibri" panose="020F0502020204030204" pitchFamily="34" charset="0"/>
                      </a:endParaRPr>
                    </a:p>
                  </a:txBody>
                  <a:tcPr marL="6350" marR="6350" marT="6350" marB="0"/>
                </a:tc>
                <a:tc>
                  <a:txBody>
                    <a:bodyPr/>
                    <a:lstStyle/>
                    <a:p>
                      <a:pPr algn="l" fontAlgn="t"/>
                      <a:r>
                        <a:rPr lang="en-US" sz="1200" u="none" strike="noStrike" dirty="0">
                          <a:effectLst/>
                        </a:rPr>
                        <a:t>Climate change impact on water resources availability – Case study of the </a:t>
                      </a:r>
                      <a:r>
                        <a:rPr lang="en-US" sz="1200" u="none" strike="noStrike" dirty="0" err="1">
                          <a:effectLst/>
                        </a:rPr>
                        <a:t>Llobregat</a:t>
                      </a:r>
                      <a:r>
                        <a:rPr lang="en-US" sz="1200" u="none" strike="noStrike" dirty="0">
                          <a:effectLst/>
                        </a:rPr>
                        <a:t> River basin (Spain)</a:t>
                      </a:r>
                      <a:endParaRPr lang="en-US" sz="12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2291062042"/>
                  </a:ext>
                </a:extLst>
              </a:tr>
            </a:tbl>
          </a:graphicData>
        </a:graphic>
      </p:graphicFrame>
      <p:sp>
        <p:nvSpPr>
          <p:cNvPr id="4" name="Slide Number Placeholder 3">
            <a:extLst>
              <a:ext uri="{FF2B5EF4-FFF2-40B4-BE49-F238E27FC236}">
                <a16:creationId xmlns:a16="http://schemas.microsoft.com/office/drawing/2014/main" id="{50F4F8F0-CFED-4458-93AF-EC8DDAA416DA}"/>
              </a:ext>
            </a:extLst>
          </p:cNvPr>
          <p:cNvSpPr>
            <a:spLocks noGrp="1"/>
          </p:cNvSpPr>
          <p:nvPr>
            <p:ph type="sldNum" sz="quarter" idx="12"/>
          </p:nvPr>
        </p:nvSpPr>
        <p:spPr/>
        <p:txBody>
          <a:bodyPr/>
          <a:lstStyle/>
          <a:p>
            <a:fld id="{E0A05863-4CCC-4EBF-8FAD-56E84471AFCB}" type="slidenum">
              <a:rPr lang="en-CA" smtClean="0"/>
              <a:t>17</a:t>
            </a:fld>
            <a:endParaRPr lang="en-CA"/>
          </a:p>
        </p:txBody>
      </p:sp>
    </p:spTree>
    <p:extLst>
      <p:ext uri="{BB962C8B-B14F-4D97-AF65-F5344CB8AC3E}">
        <p14:creationId xmlns:p14="http://schemas.microsoft.com/office/powerpoint/2010/main" val="3213813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75F9CC-30D8-4E57-9092-95F890B2C473}"/>
              </a:ext>
            </a:extLst>
          </p:cNvPr>
          <p:cNvSpPr>
            <a:spLocks noGrp="1"/>
          </p:cNvSpPr>
          <p:nvPr>
            <p:ph type="title"/>
          </p:nvPr>
        </p:nvSpPr>
        <p:spPr>
          <a:xfrm>
            <a:off x="657224" y="936711"/>
            <a:ext cx="2988265" cy="4984578"/>
          </a:xfrm>
        </p:spPr>
        <p:txBody>
          <a:bodyPr>
            <a:normAutofit/>
          </a:bodyPr>
          <a:lstStyle/>
          <a:p>
            <a:r>
              <a:rPr lang="en-CA" sz="4400" b="1" dirty="0">
                <a:solidFill>
                  <a:srgbClr val="FFFFFF"/>
                </a:solidFill>
              </a:rPr>
              <a:t>AGENDA</a:t>
            </a:r>
          </a:p>
        </p:txBody>
      </p:sp>
      <p:sp>
        <p:nvSpPr>
          <p:cNvPr id="3" name="Content Placeholder 2">
            <a:extLst>
              <a:ext uri="{FF2B5EF4-FFF2-40B4-BE49-F238E27FC236}">
                <a16:creationId xmlns:a16="http://schemas.microsoft.com/office/drawing/2014/main" id="{269238A6-9B18-49D3-809C-FFCB78E0F9E2}"/>
              </a:ext>
            </a:extLst>
          </p:cNvPr>
          <p:cNvSpPr>
            <a:spLocks noGrp="1"/>
          </p:cNvSpPr>
          <p:nvPr>
            <p:ph idx="1"/>
          </p:nvPr>
        </p:nvSpPr>
        <p:spPr>
          <a:xfrm>
            <a:off x="4302713" y="231494"/>
            <a:ext cx="7665510" cy="6626506"/>
          </a:xfrm>
        </p:spPr>
        <p:txBody>
          <a:bodyPr anchor="ctr">
            <a:normAutofit/>
          </a:bodyPr>
          <a:lstStyle/>
          <a:p>
            <a:pPr marL="514350" indent="-514350">
              <a:buFont typeface="+mj-lt"/>
              <a:buAutoNum type="arabicPeriod"/>
            </a:pPr>
            <a:r>
              <a:rPr lang="en-CA" sz="2800" dirty="0"/>
              <a:t>Background</a:t>
            </a:r>
          </a:p>
          <a:p>
            <a:pPr marL="514350" indent="-514350">
              <a:buFont typeface="+mj-lt"/>
              <a:buAutoNum type="arabicPeriod"/>
            </a:pPr>
            <a:r>
              <a:rPr lang="en-CA" sz="2800" dirty="0"/>
              <a:t>Relation b/w Climate Change &amp; Water Resources</a:t>
            </a:r>
          </a:p>
          <a:p>
            <a:pPr marL="514350" indent="-514350">
              <a:buFont typeface="+mj-lt"/>
              <a:buAutoNum type="arabicPeriod"/>
            </a:pPr>
            <a:r>
              <a:rPr lang="en-CA" sz="2800" dirty="0"/>
              <a:t>Research Methods</a:t>
            </a:r>
          </a:p>
          <a:p>
            <a:pPr marL="514350" indent="-514350">
              <a:buFont typeface="+mj-lt"/>
              <a:buAutoNum type="arabicPeriod"/>
            </a:pPr>
            <a:r>
              <a:rPr lang="en-CA" sz="2800" dirty="0"/>
              <a:t>Examples</a:t>
            </a:r>
          </a:p>
          <a:p>
            <a:pPr marL="514350" indent="-514350">
              <a:buFont typeface="+mj-lt"/>
              <a:buAutoNum type="arabicPeriod"/>
            </a:pPr>
            <a:r>
              <a:rPr lang="en-CA" sz="2800" dirty="0"/>
              <a:t>Comparison</a:t>
            </a:r>
          </a:p>
          <a:p>
            <a:pPr marL="514350" indent="-514350">
              <a:buFont typeface="+mj-lt"/>
              <a:buAutoNum type="arabicPeriod"/>
            </a:pPr>
            <a:r>
              <a:rPr lang="en-CA" sz="2800" dirty="0"/>
              <a:t>Uncertainties</a:t>
            </a:r>
          </a:p>
          <a:p>
            <a:pPr marL="514350" indent="-514350">
              <a:buFont typeface="+mj-lt"/>
              <a:buAutoNum type="arabicPeriod"/>
            </a:pPr>
            <a:r>
              <a:rPr lang="en-CA" sz="2800" dirty="0"/>
              <a:t>Adaptation</a:t>
            </a:r>
          </a:p>
          <a:p>
            <a:pPr marL="514350" indent="-514350">
              <a:buFont typeface="+mj-lt"/>
              <a:buAutoNum type="arabicPeriod"/>
            </a:pPr>
            <a:r>
              <a:rPr lang="en-CA" sz="2800" dirty="0"/>
              <a:t>Issues &amp; Challenges</a:t>
            </a:r>
          </a:p>
        </p:txBody>
      </p:sp>
      <p:sp>
        <p:nvSpPr>
          <p:cNvPr id="4" name="Slide Number Placeholder 3">
            <a:extLst>
              <a:ext uri="{FF2B5EF4-FFF2-40B4-BE49-F238E27FC236}">
                <a16:creationId xmlns:a16="http://schemas.microsoft.com/office/drawing/2014/main" id="{0B42BFF5-8329-41B8-940F-461294D81432}"/>
              </a:ext>
            </a:extLst>
          </p:cNvPr>
          <p:cNvSpPr>
            <a:spLocks noGrp="1"/>
          </p:cNvSpPr>
          <p:nvPr>
            <p:ph type="sldNum" sz="quarter" idx="12"/>
          </p:nvPr>
        </p:nvSpPr>
        <p:spPr/>
        <p:txBody>
          <a:bodyPr/>
          <a:lstStyle/>
          <a:p>
            <a:fld id="{E0A05863-4CCC-4EBF-8FAD-56E84471AFCB}" type="slidenum">
              <a:rPr lang="en-CA" smtClean="0"/>
              <a:t>2</a:t>
            </a:fld>
            <a:endParaRPr lang="en-CA"/>
          </a:p>
        </p:txBody>
      </p:sp>
    </p:spTree>
    <p:extLst>
      <p:ext uri="{BB962C8B-B14F-4D97-AF65-F5344CB8AC3E}">
        <p14:creationId xmlns:p14="http://schemas.microsoft.com/office/powerpoint/2010/main" val="85606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72B49-9CA0-4426-86D5-B5AE036A3868}"/>
              </a:ext>
            </a:extLst>
          </p:cNvPr>
          <p:cNvSpPr>
            <a:spLocks noGrp="1"/>
          </p:cNvSpPr>
          <p:nvPr>
            <p:ph type="title"/>
          </p:nvPr>
        </p:nvSpPr>
        <p:spPr>
          <a:xfrm>
            <a:off x="7834544" y="606848"/>
            <a:ext cx="3740235" cy="946573"/>
          </a:xfrm>
        </p:spPr>
        <p:txBody>
          <a:bodyPr anchor="b">
            <a:noAutofit/>
          </a:bodyPr>
          <a:lstStyle/>
          <a:p>
            <a:r>
              <a:rPr lang="en-CA" sz="4800" b="1" dirty="0">
                <a:solidFill>
                  <a:srgbClr val="FFFFFF"/>
                </a:solidFill>
              </a:rPr>
              <a:t>BACKGROUND</a:t>
            </a:r>
          </a:p>
        </p:txBody>
      </p:sp>
      <p:pic>
        <p:nvPicPr>
          <p:cNvPr id="4" name="Picture 3">
            <a:extLst>
              <a:ext uri="{FF2B5EF4-FFF2-40B4-BE49-F238E27FC236}">
                <a16:creationId xmlns:a16="http://schemas.microsoft.com/office/drawing/2014/main" id="{64CFDF56-A363-4BC7-AB62-789B0EB13ED7}"/>
              </a:ext>
            </a:extLst>
          </p:cNvPr>
          <p:cNvPicPr>
            <a:picLocks noChangeAspect="1"/>
          </p:cNvPicPr>
          <p:nvPr/>
        </p:nvPicPr>
        <p:blipFill>
          <a:blip r:embed="rId3"/>
          <a:stretch>
            <a:fillRect/>
          </a:stretch>
        </p:blipFill>
        <p:spPr>
          <a:xfrm>
            <a:off x="633999" y="2076399"/>
            <a:ext cx="6278529" cy="2715462"/>
          </a:xfrm>
          <a:prstGeom prst="rect">
            <a:avLst/>
          </a:prstGeom>
        </p:spPr>
      </p:pic>
      <p:sp>
        <p:nvSpPr>
          <p:cNvPr id="3" name="Content Placeholder 2">
            <a:extLst>
              <a:ext uri="{FF2B5EF4-FFF2-40B4-BE49-F238E27FC236}">
                <a16:creationId xmlns:a16="http://schemas.microsoft.com/office/drawing/2014/main" id="{273FABC8-9C72-4C42-8108-B3B1CE99E865}"/>
              </a:ext>
            </a:extLst>
          </p:cNvPr>
          <p:cNvSpPr>
            <a:spLocks noGrp="1"/>
          </p:cNvSpPr>
          <p:nvPr>
            <p:ph idx="1"/>
          </p:nvPr>
        </p:nvSpPr>
        <p:spPr>
          <a:xfrm>
            <a:off x="8173212" y="2419773"/>
            <a:ext cx="3401568" cy="3358092"/>
          </a:xfrm>
        </p:spPr>
        <p:txBody>
          <a:bodyPr>
            <a:normAutofit/>
          </a:bodyPr>
          <a:lstStyle/>
          <a:p>
            <a:pPr marL="0" indent="0">
              <a:buNone/>
            </a:pPr>
            <a:r>
              <a:rPr lang="en-CA" sz="3200" dirty="0">
                <a:solidFill>
                  <a:schemeClr val="tx1"/>
                </a:solidFill>
              </a:rPr>
              <a:t>Effect of Climate Change:</a:t>
            </a:r>
          </a:p>
          <a:p>
            <a:pPr marL="0" indent="0">
              <a:buNone/>
            </a:pPr>
            <a:endParaRPr lang="en-CA" sz="3200" dirty="0">
              <a:solidFill>
                <a:schemeClr val="tx1"/>
              </a:solidFill>
            </a:endParaRPr>
          </a:p>
          <a:p>
            <a:pPr marL="0" indent="0">
              <a:buNone/>
            </a:pPr>
            <a:r>
              <a:rPr lang="en-CA" sz="3200" dirty="0">
                <a:solidFill>
                  <a:schemeClr val="tx1"/>
                </a:solidFill>
              </a:rPr>
              <a:t>1. Water Quality</a:t>
            </a:r>
          </a:p>
          <a:p>
            <a:pPr marL="0" indent="0">
              <a:buNone/>
            </a:pPr>
            <a:r>
              <a:rPr lang="en-CA" sz="3200" dirty="0">
                <a:solidFill>
                  <a:schemeClr val="tx1"/>
                </a:solidFill>
              </a:rPr>
              <a:t>2. Water Resource Distribution</a:t>
            </a:r>
          </a:p>
          <a:p>
            <a:endParaRPr lang="en-CA" sz="1800" dirty="0">
              <a:solidFill>
                <a:srgbClr val="FFFFFF"/>
              </a:solidFill>
            </a:endParaRPr>
          </a:p>
        </p:txBody>
      </p:sp>
      <p:sp>
        <p:nvSpPr>
          <p:cNvPr id="5" name="Slide Number Placeholder 4">
            <a:extLst>
              <a:ext uri="{FF2B5EF4-FFF2-40B4-BE49-F238E27FC236}">
                <a16:creationId xmlns:a16="http://schemas.microsoft.com/office/drawing/2014/main" id="{E53C7FAF-7263-4B82-BD78-C24A9F6F5EE5}"/>
              </a:ext>
            </a:extLst>
          </p:cNvPr>
          <p:cNvSpPr>
            <a:spLocks noGrp="1"/>
          </p:cNvSpPr>
          <p:nvPr>
            <p:ph type="sldNum" sz="quarter" idx="12"/>
          </p:nvPr>
        </p:nvSpPr>
        <p:spPr>
          <a:xfrm>
            <a:off x="-1826910" y="5668067"/>
            <a:ext cx="2926080" cy="1397039"/>
          </a:xfrm>
        </p:spPr>
        <p:txBody>
          <a:bodyPr/>
          <a:lstStyle/>
          <a:p>
            <a:fld id="{E0A05863-4CCC-4EBF-8FAD-56E84471AFCB}" type="slidenum">
              <a:rPr lang="en-CA" smtClean="0"/>
              <a:t>3</a:t>
            </a:fld>
            <a:endParaRPr lang="en-CA" dirty="0"/>
          </a:p>
        </p:txBody>
      </p:sp>
    </p:spTree>
    <p:extLst>
      <p:ext uri="{BB962C8B-B14F-4D97-AF65-F5344CB8AC3E}">
        <p14:creationId xmlns:p14="http://schemas.microsoft.com/office/powerpoint/2010/main" val="2376992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143A2-605C-492A-ADB0-AE2340740C7C}"/>
              </a:ext>
            </a:extLst>
          </p:cNvPr>
          <p:cNvSpPr>
            <a:spLocks noGrp="1"/>
          </p:cNvSpPr>
          <p:nvPr>
            <p:ph type="title"/>
          </p:nvPr>
        </p:nvSpPr>
        <p:spPr>
          <a:xfrm>
            <a:off x="8173212" y="499533"/>
            <a:ext cx="3401568" cy="1920240"/>
          </a:xfrm>
        </p:spPr>
        <p:txBody>
          <a:bodyPr anchor="b">
            <a:normAutofit/>
          </a:bodyPr>
          <a:lstStyle/>
          <a:p>
            <a:r>
              <a:rPr lang="en-CA" sz="4000" b="1" dirty="0">
                <a:solidFill>
                  <a:srgbClr val="FFFFFF"/>
                </a:solidFill>
              </a:rPr>
              <a:t>Relation b/w Climate &amp; Water Resources</a:t>
            </a:r>
          </a:p>
        </p:txBody>
      </p:sp>
      <p:pic>
        <p:nvPicPr>
          <p:cNvPr id="9" name="Content Placeholder 5">
            <a:extLst>
              <a:ext uri="{FF2B5EF4-FFF2-40B4-BE49-F238E27FC236}">
                <a16:creationId xmlns:a16="http://schemas.microsoft.com/office/drawing/2014/main" id="{29728AFF-8C85-46ED-81A9-0A65BDE5149F}"/>
              </a:ext>
            </a:extLst>
          </p:cNvPr>
          <p:cNvPicPr>
            <a:picLocks noChangeAspect="1"/>
          </p:cNvPicPr>
          <p:nvPr/>
        </p:nvPicPr>
        <p:blipFill rotWithShape="1">
          <a:blip r:embed="rId3"/>
          <a:srcRect t="3161" r="-3" b="7833"/>
          <a:stretch/>
        </p:blipFill>
        <p:spPr>
          <a:xfrm>
            <a:off x="633999" y="640080"/>
            <a:ext cx="6278529" cy="5588101"/>
          </a:xfrm>
          <a:prstGeom prst="rect">
            <a:avLst/>
          </a:prstGeom>
        </p:spPr>
      </p:pic>
      <p:sp>
        <p:nvSpPr>
          <p:cNvPr id="11" name="Content Placeholder 10">
            <a:extLst>
              <a:ext uri="{FF2B5EF4-FFF2-40B4-BE49-F238E27FC236}">
                <a16:creationId xmlns:a16="http://schemas.microsoft.com/office/drawing/2014/main" id="{E4CA0895-B042-4ABE-B15C-05DCF30F8123}"/>
              </a:ext>
            </a:extLst>
          </p:cNvPr>
          <p:cNvSpPr>
            <a:spLocks noGrp="1"/>
          </p:cNvSpPr>
          <p:nvPr>
            <p:ph idx="1"/>
          </p:nvPr>
        </p:nvSpPr>
        <p:spPr>
          <a:xfrm>
            <a:off x="7963382" y="2419773"/>
            <a:ext cx="3611398" cy="4029423"/>
          </a:xfrm>
        </p:spPr>
        <p:txBody>
          <a:bodyPr>
            <a:noAutofit/>
          </a:bodyPr>
          <a:lstStyle/>
          <a:p>
            <a:pPr>
              <a:buFont typeface="Wingdings" panose="05000000000000000000" pitchFamily="2" charset="2"/>
              <a:buChar char="Ø"/>
            </a:pPr>
            <a:r>
              <a:rPr lang="en-US" sz="2000" dirty="0"/>
              <a:t>Increased Precipitation Intensity</a:t>
            </a:r>
          </a:p>
          <a:p>
            <a:pPr>
              <a:buFont typeface="Wingdings" panose="05000000000000000000" pitchFamily="2" charset="2"/>
              <a:buChar char="Ø"/>
            </a:pPr>
            <a:r>
              <a:rPr lang="en-US" sz="2000" dirty="0"/>
              <a:t>Higher surface Runoff</a:t>
            </a:r>
          </a:p>
          <a:p>
            <a:pPr>
              <a:buFont typeface="Wingdings" panose="05000000000000000000" pitchFamily="2" charset="2"/>
              <a:buChar char="Ø"/>
            </a:pPr>
            <a:r>
              <a:rPr lang="en-US" sz="2000" dirty="0"/>
              <a:t>Increased Flood Risk</a:t>
            </a:r>
          </a:p>
          <a:p>
            <a:pPr>
              <a:buFont typeface="Wingdings" panose="05000000000000000000" pitchFamily="2" charset="2"/>
              <a:buChar char="Ø"/>
            </a:pPr>
            <a:r>
              <a:rPr lang="en-US" sz="2000" dirty="0"/>
              <a:t>Less Groundwater Recharge</a:t>
            </a:r>
          </a:p>
          <a:p>
            <a:endParaRPr lang="en-US" sz="2000" dirty="0"/>
          </a:p>
          <a:p>
            <a:pPr>
              <a:buFont typeface="Wingdings" panose="05000000000000000000" pitchFamily="2" charset="2"/>
              <a:buChar char="v"/>
            </a:pPr>
            <a:r>
              <a:rPr lang="en-US" sz="2000" dirty="0"/>
              <a:t>High Evapotranspiration</a:t>
            </a:r>
          </a:p>
          <a:p>
            <a:pPr>
              <a:buFont typeface="Wingdings" panose="05000000000000000000" pitchFamily="2" charset="2"/>
              <a:buChar char="v"/>
            </a:pPr>
            <a:r>
              <a:rPr lang="en-US" sz="2000" dirty="0"/>
              <a:t>Increased Irrigation water demand</a:t>
            </a:r>
          </a:p>
        </p:txBody>
      </p:sp>
      <p:sp>
        <p:nvSpPr>
          <p:cNvPr id="3" name="Slide Number Placeholder 2">
            <a:extLst>
              <a:ext uri="{FF2B5EF4-FFF2-40B4-BE49-F238E27FC236}">
                <a16:creationId xmlns:a16="http://schemas.microsoft.com/office/drawing/2014/main" id="{9AAE026B-9BF9-4D14-B640-8401D352E299}"/>
              </a:ext>
            </a:extLst>
          </p:cNvPr>
          <p:cNvSpPr>
            <a:spLocks noGrp="1"/>
          </p:cNvSpPr>
          <p:nvPr>
            <p:ph type="sldNum" sz="quarter" idx="12"/>
          </p:nvPr>
        </p:nvSpPr>
        <p:spPr>
          <a:xfrm>
            <a:off x="-1150773" y="5621769"/>
            <a:ext cx="2926080" cy="1397039"/>
          </a:xfrm>
        </p:spPr>
        <p:txBody>
          <a:bodyPr/>
          <a:lstStyle/>
          <a:p>
            <a:fld id="{E0A05863-4CCC-4EBF-8FAD-56E84471AFCB}" type="slidenum">
              <a:rPr lang="en-CA" smtClean="0"/>
              <a:t>4</a:t>
            </a:fld>
            <a:endParaRPr lang="en-CA" dirty="0"/>
          </a:p>
        </p:txBody>
      </p:sp>
    </p:spTree>
    <p:extLst>
      <p:ext uri="{BB962C8B-B14F-4D97-AF65-F5344CB8AC3E}">
        <p14:creationId xmlns:p14="http://schemas.microsoft.com/office/powerpoint/2010/main" val="190822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7D915-1787-4153-BD01-841A982DFB38}"/>
              </a:ext>
            </a:extLst>
          </p:cNvPr>
          <p:cNvSpPr>
            <a:spLocks noGrp="1"/>
          </p:cNvSpPr>
          <p:nvPr>
            <p:ph type="title"/>
          </p:nvPr>
        </p:nvSpPr>
        <p:spPr>
          <a:xfrm>
            <a:off x="437305" y="717629"/>
            <a:ext cx="2988265" cy="1527859"/>
          </a:xfrm>
        </p:spPr>
        <p:txBody>
          <a:bodyPr>
            <a:normAutofit/>
          </a:bodyPr>
          <a:lstStyle/>
          <a:p>
            <a:r>
              <a:rPr lang="en-CA" sz="4800" b="1" dirty="0">
                <a:solidFill>
                  <a:srgbClr val="FFFFFF"/>
                </a:solidFill>
              </a:rPr>
              <a:t>Research Methods</a:t>
            </a:r>
          </a:p>
        </p:txBody>
      </p:sp>
      <p:graphicFrame>
        <p:nvGraphicFramePr>
          <p:cNvPr id="9" name="Content Placeholder 8">
            <a:extLst>
              <a:ext uri="{FF2B5EF4-FFF2-40B4-BE49-F238E27FC236}">
                <a16:creationId xmlns:a16="http://schemas.microsoft.com/office/drawing/2014/main" id="{DF3153B9-9E43-4C0E-8F78-CABBE510B483}"/>
              </a:ext>
            </a:extLst>
          </p:cNvPr>
          <p:cNvGraphicFramePr>
            <a:graphicFrameLocks noGrp="1"/>
          </p:cNvGraphicFramePr>
          <p:nvPr>
            <p:ph idx="1"/>
            <p:extLst>
              <p:ext uri="{D42A27DB-BD31-4B8C-83A1-F6EECF244321}">
                <p14:modId xmlns:p14="http://schemas.microsoft.com/office/powerpoint/2010/main" val="3216503162"/>
              </p:ext>
            </p:extLst>
          </p:nvPr>
        </p:nvGraphicFramePr>
        <p:xfrm>
          <a:off x="4614389" y="936711"/>
          <a:ext cx="6815992" cy="49845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2D96C6DF-79E0-4E57-B1E5-6F4FA165CBA4}"/>
              </a:ext>
            </a:extLst>
          </p:cNvPr>
          <p:cNvSpPr txBox="1"/>
          <p:nvPr/>
        </p:nvSpPr>
        <p:spPr>
          <a:xfrm>
            <a:off x="104173" y="2928395"/>
            <a:ext cx="3321398" cy="3416320"/>
          </a:xfrm>
          <a:prstGeom prst="rect">
            <a:avLst/>
          </a:prstGeom>
          <a:noFill/>
        </p:spPr>
        <p:txBody>
          <a:bodyPr wrap="square" rtlCol="0">
            <a:spAutoFit/>
          </a:bodyPr>
          <a:lstStyle/>
          <a:p>
            <a:r>
              <a:rPr lang="en-CA" dirty="0"/>
              <a:t>GHM- Global Hydrological Model</a:t>
            </a:r>
          </a:p>
          <a:p>
            <a:r>
              <a:rPr lang="en-CA" dirty="0"/>
              <a:t>GHG- Greenhouse Gas Emission</a:t>
            </a:r>
          </a:p>
          <a:p>
            <a:r>
              <a:rPr lang="en-CA" dirty="0"/>
              <a:t>GCM- General Circulation Model</a:t>
            </a:r>
          </a:p>
          <a:p>
            <a:r>
              <a:rPr lang="en-CA" dirty="0"/>
              <a:t>RCM- Regional Climate Model</a:t>
            </a:r>
          </a:p>
          <a:p>
            <a:endParaRPr lang="en-CA" dirty="0"/>
          </a:p>
          <a:p>
            <a:endParaRPr lang="en-CA" dirty="0"/>
          </a:p>
          <a:p>
            <a:r>
              <a:rPr lang="en-US" dirty="0"/>
              <a:t>Through the basin temperature, precipitation and evaporation change caused by climate change </a:t>
            </a:r>
            <a:endParaRPr lang="en-CA" dirty="0"/>
          </a:p>
          <a:p>
            <a:endParaRPr lang="en-CA" dirty="0"/>
          </a:p>
          <a:p>
            <a:endParaRPr lang="en-CA" dirty="0"/>
          </a:p>
          <a:p>
            <a:endParaRPr lang="en-CA" dirty="0"/>
          </a:p>
        </p:txBody>
      </p:sp>
      <p:sp>
        <p:nvSpPr>
          <p:cNvPr id="10" name="Slide Number Placeholder 9">
            <a:extLst>
              <a:ext uri="{FF2B5EF4-FFF2-40B4-BE49-F238E27FC236}">
                <a16:creationId xmlns:a16="http://schemas.microsoft.com/office/drawing/2014/main" id="{39EA72B6-9E22-465F-8F07-D65C07B994AE}"/>
              </a:ext>
            </a:extLst>
          </p:cNvPr>
          <p:cNvSpPr>
            <a:spLocks noGrp="1"/>
          </p:cNvSpPr>
          <p:nvPr>
            <p:ph type="sldNum" sz="quarter" idx="12"/>
          </p:nvPr>
        </p:nvSpPr>
        <p:spPr/>
        <p:txBody>
          <a:bodyPr/>
          <a:lstStyle/>
          <a:p>
            <a:fld id="{E0A05863-4CCC-4EBF-8FAD-56E84471AFCB}" type="slidenum">
              <a:rPr lang="en-CA" smtClean="0"/>
              <a:t>5</a:t>
            </a:fld>
            <a:endParaRPr lang="en-CA"/>
          </a:p>
        </p:txBody>
      </p:sp>
    </p:spTree>
    <p:extLst>
      <p:ext uri="{BB962C8B-B14F-4D97-AF65-F5344CB8AC3E}">
        <p14:creationId xmlns:p14="http://schemas.microsoft.com/office/powerpoint/2010/main" val="365095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E0767-8B11-409C-9484-4C4F8EA73728}"/>
              </a:ext>
            </a:extLst>
          </p:cNvPr>
          <p:cNvSpPr>
            <a:spLocks noGrp="1"/>
          </p:cNvSpPr>
          <p:nvPr>
            <p:ph type="title"/>
          </p:nvPr>
        </p:nvSpPr>
        <p:spPr>
          <a:xfrm>
            <a:off x="657224" y="936711"/>
            <a:ext cx="2988265" cy="4984578"/>
          </a:xfrm>
        </p:spPr>
        <p:txBody>
          <a:bodyPr>
            <a:normAutofit/>
          </a:bodyPr>
          <a:lstStyle/>
          <a:p>
            <a:r>
              <a:rPr lang="en-CA" sz="4400" b="1" dirty="0">
                <a:solidFill>
                  <a:srgbClr val="FFFFFF"/>
                </a:solidFill>
              </a:rPr>
              <a:t>Example 1:</a:t>
            </a:r>
            <a:br>
              <a:rPr lang="en-CA" sz="4400" b="1" dirty="0">
                <a:solidFill>
                  <a:srgbClr val="FFFFFF"/>
                </a:solidFill>
              </a:rPr>
            </a:br>
            <a:br>
              <a:rPr lang="en-CA" sz="4400" b="1" dirty="0">
                <a:solidFill>
                  <a:srgbClr val="FFFFFF"/>
                </a:solidFill>
              </a:rPr>
            </a:br>
            <a:r>
              <a:rPr lang="en-CA" sz="4400" b="1" dirty="0" err="1">
                <a:solidFill>
                  <a:srgbClr val="FFFFFF"/>
                </a:solidFill>
              </a:rPr>
              <a:t>Koshi</a:t>
            </a:r>
            <a:r>
              <a:rPr lang="en-CA" sz="4400" b="1" dirty="0">
                <a:solidFill>
                  <a:srgbClr val="FFFFFF"/>
                </a:solidFill>
              </a:rPr>
              <a:t> River Basin, Nepal</a:t>
            </a:r>
          </a:p>
        </p:txBody>
      </p:sp>
      <p:sp>
        <p:nvSpPr>
          <p:cNvPr id="3" name="Content Placeholder 2">
            <a:extLst>
              <a:ext uri="{FF2B5EF4-FFF2-40B4-BE49-F238E27FC236}">
                <a16:creationId xmlns:a16="http://schemas.microsoft.com/office/drawing/2014/main" id="{E2E5F1F1-9388-4002-BED8-5E6F6C7EA966}"/>
              </a:ext>
            </a:extLst>
          </p:cNvPr>
          <p:cNvSpPr>
            <a:spLocks noGrp="1"/>
          </p:cNvSpPr>
          <p:nvPr>
            <p:ph idx="1"/>
          </p:nvPr>
        </p:nvSpPr>
        <p:spPr>
          <a:xfrm>
            <a:off x="4059080" y="734993"/>
            <a:ext cx="7843775" cy="6123007"/>
          </a:xfrm>
        </p:spPr>
        <p:txBody>
          <a:bodyPr anchor="ctr">
            <a:normAutofit/>
          </a:bodyPr>
          <a:lstStyle/>
          <a:p>
            <a:pPr marL="0" indent="0">
              <a:buNone/>
            </a:pPr>
            <a:r>
              <a:rPr lang="en-CA" b="1" dirty="0"/>
              <a:t>Goal: </a:t>
            </a:r>
            <a:r>
              <a:rPr lang="en-CA" dirty="0"/>
              <a:t>Assess changes in the hydrological regime of the </a:t>
            </a:r>
            <a:r>
              <a:rPr lang="en-CA" dirty="0" err="1"/>
              <a:t>Koshi</a:t>
            </a:r>
            <a:r>
              <a:rPr lang="en-CA" dirty="0"/>
              <a:t> River Basin with &amp; without climate change using the Soil and Water Assessment SWAT Tool </a:t>
            </a:r>
          </a:p>
          <a:p>
            <a:pPr marL="0" indent="0">
              <a:buNone/>
            </a:pPr>
            <a:r>
              <a:rPr lang="en-CA" b="1" dirty="0"/>
              <a:t>Flow: </a:t>
            </a:r>
            <a:r>
              <a:rPr lang="en-CA" dirty="0"/>
              <a:t>Combination of snow melt runoff and rainfall</a:t>
            </a:r>
          </a:p>
          <a:p>
            <a:pPr marL="0" indent="0">
              <a:buNone/>
            </a:pPr>
            <a:r>
              <a:rPr lang="en-CA" b="1" dirty="0"/>
              <a:t>Feature: </a:t>
            </a:r>
            <a:r>
              <a:rPr lang="en-CA" dirty="0"/>
              <a:t>high rainfall receiving zone</a:t>
            </a:r>
          </a:p>
          <a:p>
            <a:pPr marL="0" indent="0">
              <a:buNone/>
            </a:pPr>
            <a:r>
              <a:rPr lang="en-CA" b="1" dirty="0"/>
              <a:t>Findings: </a:t>
            </a:r>
          </a:p>
          <a:p>
            <a:pPr>
              <a:buFont typeface="Wingdings" panose="05000000000000000000" pitchFamily="2" charset="2"/>
              <a:buChar char="Ø"/>
            </a:pPr>
            <a:r>
              <a:rPr lang="en-CA" dirty="0"/>
              <a:t>Climate change is less likely to pose the threat on average water availability </a:t>
            </a:r>
          </a:p>
          <a:p>
            <a:pPr>
              <a:buFont typeface="Wingdings" panose="05000000000000000000" pitchFamily="2" charset="2"/>
              <a:buChar char="Ø"/>
            </a:pPr>
            <a:r>
              <a:rPr lang="en-CA" dirty="0"/>
              <a:t>Any design based on a 100-year design flood flow (57,900 m3/s)  may need to be changed to a design flood flow for a return period of more than 1000 years</a:t>
            </a:r>
          </a:p>
          <a:p>
            <a:pPr>
              <a:buFont typeface="Wingdings" panose="05000000000000000000" pitchFamily="2" charset="2"/>
              <a:buChar char="Ø"/>
            </a:pPr>
            <a:r>
              <a:rPr lang="en-CA" dirty="0"/>
              <a:t>Flow is decreasing during the lean season and increasing during the high flow season</a:t>
            </a:r>
          </a:p>
          <a:p>
            <a:pPr marL="0" indent="0">
              <a:buNone/>
            </a:pPr>
            <a:endParaRPr lang="en-CA" dirty="0"/>
          </a:p>
        </p:txBody>
      </p:sp>
      <p:sp>
        <p:nvSpPr>
          <p:cNvPr id="4" name="Slide Number Placeholder 3">
            <a:extLst>
              <a:ext uri="{FF2B5EF4-FFF2-40B4-BE49-F238E27FC236}">
                <a16:creationId xmlns:a16="http://schemas.microsoft.com/office/drawing/2014/main" id="{95608944-6EDC-4F12-B7C9-AA5B1F51DDDC}"/>
              </a:ext>
            </a:extLst>
          </p:cNvPr>
          <p:cNvSpPr>
            <a:spLocks noGrp="1"/>
          </p:cNvSpPr>
          <p:nvPr>
            <p:ph type="sldNum" sz="quarter" idx="12"/>
          </p:nvPr>
        </p:nvSpPr>
        <p:spPr/>
        <p:txBody>
          <a:bodyPr/>
          <a:lstStyle/>
          <a:p>
            <a:fld id="{E0A05863-4CCC-4EBF-8FAD-56E84471AFCB}" type="slidenum">
              <a:rPr lang="en-CA" smtClean="0"/>
              <a:t>6</a:t>
            </a:fld>
            <a:endParaRPr lang="en-CA" dirty="0"/>
          </a:p>
        </p:txBody>
      </p:sp>
    </p:spTree>
    <p:extLst>
      <p:ext uri="{BB962C8B-B14F-4D97-AF65-F5344CB8AC3E}">
        <p14:creationId xmlns:p14="http://schemas.microsoft.com/office/powerpoint/2010/main" val="164808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11A94-B2C7-4194-9B69-C7FCC5F4A3AC}"/>
              </a:ext>
            </a:extLst>
          </p:cNvPr>
          <p:cNvSpPr>
            <a:spLocks noGrp="1"/>
          </p:cNvSpPr>
          <p:nvPr>
            <p:ph type="title"/>
          </p:nvPr>
        </p:nvSpPr>
        <p:spPr>
          <a:xfrm>
            <a:off x="657224" y="936711"/>
            <a:ext cx="2988265" cy="4984578"/>
          </a:xfrm>
        </p:spPr>
        <p:txBody>
          <a:bodyPr>
            <a:normAutofit/>
          </a:bodyPr>
          <a:lstStyle/>
          <a:p>
            <a:r>
              <a:rPr lang="en-CA" sz="4400" b="1" dirty="0">
                <a:solidFill>
                  <a:srgbClr val="FFFFFF"/>
                </a:solidFill>
              </a:rPr>
              <a:t>Comparison:</a:t>
            </a:r>
            <a:br>
              <a:rPr lang="en-CA" sz="4400" b="1" dirty="0">
                <a:solidFill>
                  <a:srgbClr val="FFFFFF"/>
                </a:solidFill>
              </a:rPr>
            </a:br>
            <a:br>
              <a:rPr lang="en-CA" sz="4400" b="1" dirty="0">
                <a:solidFill>
                  <a:srgbClr val="FFFFFF"/>
                </a:solidFill>
              </a:rPr>
            </a:br>
            <a:r>
              <a:rPr lang="en-CA" sz="3600" dirty="0">
                <a:solidFill>
                  <a:schemeClr val="bg1"/>
                </a:solidFill>
              </a:rPr>
              <a:t>Thames River Basin of Canada </a:t>
            </a:r>
            <a:endParaRPr lang="en-CA" sz="3600" b="1" dirty="0">
              <a:solidFill>
                <a:schemeClr val="bg1"/>
              </a:solidFill>
            </a:endParaRPr>
          </a:p>
        </p:txBody>
      </p:sp>
      <p:sp>
        <p:nvSpPr>
          <p:cNvPr id="3" name="Content Placeholder 2">
            <a:extLst>
              <a:ext uri="{FF2B5EF4-FFF2-40B4-BE49-F238E27FC236}">
                <a16:creationId xmlns:a16="http://schemas.microsoft.com/office/drawing/2014/main" id="{4AEF44CB-9F57-4072-8B91-8C66622B8D0E}"/>
              </a:ext>
            </a:extLst>
          </p:cNvPr>
          <p:cNvSpPr>
            <a:spLocks noGrp="1"/>
          </p:cNvSpPr>
          <p:nvPr>
            <p:ph idx="1"/>
          </p:nvPr>
        </p:nvSpPr>
        <p:spPr>
          <a:xfrm>
            <a:off x="4614389" y="936711"/>
            <a:ext cx="6815992" cy="4984578"/>
          </a:xfrm>
        </p:spPr>
        <p:txBody>
          <a:bodyPr anchor="ctr">
            <a:normAutofit/>
          </a:bodyPr>
          <a:lstStyle/>
          <a:p>
            <a:r>
              <a:rPr lang="en-CA" dirty="0"/>
              <a:t>Results of fifteen different climate models </a:t>
            </a:r>
          </a:p>
          <a:p>
            <a:r>
              <a:rPr lang="en-CA" dirty="0"/>
              <a:t>Future conditions in 2020, 2050 and 2080.</a:t>
            </a:r>
          </a:p>
          <a:p>
            <a:r>
              <a:rPr lang="en-CA" b="1" dirty="0"/>
              <a:t>Findings: </a:t>
            </a:r>
          </a:p>
          <a:p>
            <a:pPr>
              <a:buFont typeface="Wingdings" panose="05000000000000000000" pitchFamily="2" charset="2"/>
              <a:buChar char="Ø"/>
            </a:pPr>
            <a:r>
              <a:rPr lang="en-CA" dirty="0"/>
              <a:t>The 100-year and 250-year flood magnitudes were found to be respectively 12% and 32% higher than baseline</a:t>
            </a:r>
          </a:p>
          <a:p>
            <a:pPr>
              <a:buFont typeface="Wingdings" panose="05000000000000000000" pitchFamily="2" charset="2"/>
              <a:buChar char="Ø"/>
            </a:pPr>
            <a:r>
              <a:rPr lang="en-CA" dirty="0"/>
              <a:t>Negligible impact for the 10-year return period</a:t>
            </a:r>
          </a:p>
          <a:p>
            <a:r>
              <a:rPr lang="en-CA" b="1" dirty="0"/>
              <a:t>Conclusion: </a:t>
            </a:r>
            <a:r>
              <a:rPr lang="en-CA" dirty="0"/>
              <a:t>flood flow increase under climate change impact, with higher changes for higher return periods.</a:t>
            </a:r>
          </a:p>
        </p:txBody>
      </p:sp>
      <p:sp>
        <p:nvSpPr>
          <p:cNvPr id="4" name="Slide Number Placeholder 3">
            <a:extLst>
              <a:ext uri="{FF2B5EF4-FFF2-40B4-BE49-F238E27FC236}">
                <a16:creationId xmlns:a16="http://schemas.microsoft.com/office/drawing/2014/main" id="{1AB5D1E7-5544-465E-8441-D143F2E5B0BD}"/>
              </a:ext>
            </a:extLst>
          </p:cNvPr>
          <p:cNvSpPr>
            <a:spLocks noGrp="1"/>
          </p:cNvSpPr>
          <p:nvPr>
            <p:ph type="sldNum" sz="quarter" idx="12"/>
          </p:nvPr>
        </p:nvSpPr>
        <p:spPr/>
        <p:txBody>
          <a:bodyPr/>
          <a:lstStyle/>
          <a:p>
            <a:fld id="{E0A05863-4CCC-4EBF-8FAD-56E84471AFCB}" type="slidenum">
              <a:rPr lang="en-CA" smtClean="0"/>
              <a:t>7</a:t>
            </a:fld>
            <a:endParaRPr lang="en-CA"/>
          </a:p>
        </p:txBody>
      </p:sp>
    </p:spTree>
    <p:extLst>
      <p:ext uri="{BB962C8B-B14F-4D97-AF65-F5344CB8AC3E}">
        <p14:creationId xmlns:p14="http://schemas.microsoft.com/office/powerpoint/2010/main" val="2482341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D5749-0D6E-4D83-AF19-F86DD01B5B84}"/>
              </a:ext>
            </a:extLst>
          </p:cNvPr>
          <p:cNvSpPr>
            <a:spLocks noGrp="1"/>
          </p:cNvSpPr>
          <p:nvPr>
            <p:ph type="title"/>
          </p:nvPr>
        </p:nvSpPr>
        <p:spPr>
          <a:xfrm>
            <a:off x="657224" y="936711"/>
            <a:ext cx="2988265" cy="4984578"/>
          </a:xfrm>
        </p:spPr>
        <p:txBody>
          <a:bodyPr>
            <a:normAutofit/>
          </a:bodyPr>
          <a:lstStyle/>
          <a:p>
            <a:r>
              <a:rPr lang="en-CA" sz="4400" b="1" dirty="0">
                <a:solidFill>
                  <a:srgbClr val="FFFFFF"/>
                </a:solidFill>
              </a:rPr>
              <a:t>Example 2:</a:t>
            </a:r>
            <a:br>
              <a:rPr lang="en-CA" sz="4400" b="1" dirty="0">
                <a:solidFill>
                  <a:srgbClr val="FFFFFF"/>
                </a:solidFill>
              </a:rPr>
            </a:br>
            <a:br>
              <a:rPr lang="en-CA" sz="4400" b="1" dirty="0">
                <a:solidFill>
                  <a:srgbClr val="FFFFFF"/>
                </a:solidFill>
              </a:rPr>
            </a:br>
            <a:r>
              <a:rPr lang="en-CA" sz="4400" b="1" dirty="0" err="1">
                <a:solidFill>
                  <a:srgbClr val="FFFFFF"/>
                </a:solidFill>
              </a:rPr>
              <a:t>Kharun</a:t>
            </a:r>
            <a:r>
              <a:rPr lang="en-CA" sz="4400" b="1" dirty="0">
                <a:solidFill>
                  <a:srgbClr val="FFFFFF"/>
                </a:solidFill>
              </a:rPr>
              <a:t> Catchment, India</a:t>
            </a:r>
          </a:p>
        </p:txBody>
      </p:sp>
      <p:sp>
        <p:nvSpPr>
          <p:cNvPr id="3" name="Content Placeholder 2">
            <a:extLst>
              <a:ext uri="{FF2B5EF4-FFF2-40B4-BE49-F238E27FC236}">
                <a16:creationId xmlns:a16="http://schemas.microsoft.com/office/drawing/2014/main" id="{97DDDFED-F873-452B-8C47-E94173D1EEE6}"/>
              </a:ext>
            </a:extLst>
          </p:cNvPr>
          <p:cNvSpPr>
            <a:spLocks noGrp="1"/>
          </p:cNvSpPr>
          <p:nvPr>
            <p:ph idx="1"/>
          </p:nvPr>
        </p:nvSpPr>
        <p:spPr>
          <a:xfrm>
            <a:off x="4472810" y="598723"/>
            <a:ext cx="7217196" cy="3796496"/>
          </a:xfrm>
        </p:spPr>
        <p:txBody>
          <a:bodyPr anchor="ctr">
            <a:normAutofit/>
          </a:bodyPr>
          <a:lstStyle/>
          <a:p>
            <a:pPr marL="0" indent="0">
              <a:buNone/>
            </a:pPr>
            <a:r>
              <a:rPr lang="en-CA" b="1" dirty="0"/>
              <a:t>Goal: </a:t>
            </a:r>
            <a:r>
              <a:rPr lang="en-CA" dirty="0"/>
              <a:t>Assess impact on water balance component</a:t>
            </a:r>
          </a:p>
          <a:p>
            <a:pPr marL="0" indent="0">
              <a:buNone/>
            </a:pPr>
            <a:r>
              <a:rPr lang="en-CA" b="1" dirty="0"/>
              <a:t>Flow : </a:t>
            </a:r>
            <a:r>
              <a:rPr lang="en-CA" dirty="0"/>
              <a:t>Dependent on Monsoon Rain</a:t>
            </a:r>
          </a:p>
          <a:p>
            <a:pPr marL="0" indent="0">
              <a:buNone/>
            </a:pPr>
            <a:r>
              <a:rPr lang="en-CA" b="1" dirty="0"/>
              <a:t>Feature: </a:t>
            </a:r>
            <a:r>
              <a:rPr lang="en-CA" dirty="0"/>
              <a:t>Severe Water Stress, Core of </a:t>
            </a:r>
            <a:r>
              <a:rPr lang="en-CA" dirty="0" err="1"/>
              <a:t>Agro</a:t>
            </a:r>
            <a:r>
              <a:rPr lang="en-CA" dirty="0"/>
              <a:t>-economy</a:t>
            </a:r>
          </a:p>
          <a:p>
            <a:pPr marL="0" indent="0">
              <a:buNone/>
            </a:pPr>
            <a:r>
              <a:rPr lang="en-CA" b="1" dirty="0"/>
              <a:t>Simulations</a:t>
            </a:r>
            <a:r>
              <a:rPr lang="en-CA" dirty="0"/>
              <a:t>: SWAT </a:t>
            </a:r>
            <a:r>
              <a:rPr lang="en-US" dirty="0">
                <a:solidFill>
                  <a:schemeClr val="tx1"/>
                </a:solidFill>
              </a:rPr>
              <a:t>Soil and Water Assessment Tool</a:t>
            </a:r>
            <a:endParaRPr lang="en-CA" dirty="0"/>
          </a:p>
          <a:p>
            <a:pPr marL="0" indent="0">
              <a:buNone/>
            </a:pPr>
            <a:r>
              <a:rPr lang="en-CA" b="1" dirty="0"/>
              <a:t>Finding: </a:t>
            </a:r>
            <a:r>
              <a:rPr lang="en-US" dirty="0">
                <a:solidFill>
                  <a:schemeClr val="tx1"/>
                </a:solidFill>
              </a:rPr>
              <a:t>Indicate over-proportional runoff-rainfall and under-proportional percolation rainfall </a:t>
            </a:r>
            <a:r>
              <a:rPr lang="en-CA" dirty="0">
                <a:solidFill>
                  <a:schemeClr val="tx1"/>
                </a:solidFill>
              </a:rPr>
              <a:t>relationships.</a:t>
            </a:r>
          </a:p>
          <a:p>
            <a:endParaRPr lang="en-CA" b="1" dirty="0"/>
          </a:p>
        </p:txBody>
      </p:sp>
      <p:sp>
        <p:nvSpPr>
          <p:cNvPr id="4" name="Slide Number Placeholder 3">
            <a:extLst>
              <a:ext uri="{FF2B5EF4-FFF2-40B4-BE49-F238E27FC236}">
                <a16:creationId xmlns:a16="http://schemas.microsoft.com/office/drawing/2014/main" id="{0E777403-11E7-4F97-A5EA-89834D2B9243}"/>
              </a:ext>
            </a:extLst>
          </p:cNvPr>
          <p:cNvSpPr>
            <a:spLocks noGrp="1"/>
          </p:cNvSpPr>
          <p:nvPr>
            <p:ph type="sldNum" sz="quarter" idx="12"/>
          </p:nvPr>
        </p:nvSpPr>
        <p:spPr/>
        <p:txBody>
          <a:bodyPr/>
          <a:lstStyle/>
          <a:p>
            <a:fld id="{E0A05863-4CCC-4EBF-8FAD-56E84471AFCB}" type="slidenum">
              <a:rPr lang="en-CA" smtClean="0"/>
              <a:t>8</a:t>
            </a:fld>
            <a:endParaRPr lang="en-CA"/>
          </a:p>
        </p:txBody>
      </p:sp>
      <p:graphicFrame>
        <p:nvGraphicFramePr>
          <p:cNvPr id="5" name="Table 4">
            <a:extLst>
              <a:ext uri="{FF2B5EF4-FFF2-40B4-BE49-F238E27FC236}">
                <a16:creationId xmlns:a16="http://schemas.microsoft.com/office/drawing/2014/main" id="{8FC088FE-5208-459D-9667-208656DA20EE}"/>
              </a:ext>
            </a:extLst>
          </p:cNvPr>
          <p:cNvGraphicFramePr>
            <a:graphicFrameLocks noGrp="1"/>
          </p:cNvGraphicFramePr>
          <p:nvPr>
            <p:extLst>
              <p:ext uri="{D42A27DB-BD31-4B8C-83A1-F6EECF244321}">
                <p14:modId xmlns:p14="http://schemas.microsoft.com/office/powerpoint/2010/main" val="2752187338"/>
              </p:ext>
            </p:extLst>
          </p:nvPr>
        </p:nvGraphicFramePr>
        <p:xfrm>
          <a:off x="4495802" y="4036404"/>
          <a:ext cx="6799707" cy="1483360"/>
        </p:xfrm>
        <a:graphic>
          <a:graphicData uri="http://schemas.openxmlformats.org/drawingml/2006/table">
            <a:tbl>
              <a:tblPr firstRow="1" bandRow="1">
                <a:tableStyleId>{5C22544A-7EE6-4342-B048-85BDC9FD1C3A}</a:tableStyleId>
              </a:tblPr>
              <a:tblGrid>
                <a:gridCol w="2266569">
                  <a:extLst>
                    <a:ext uri="{9D8B030D-6E8A-4147-A177-3AD203B41FA5}">
                      <a16:colId xmlns:a16="http://schemas.microsoft.com/office/drawing/2014/main" val="3203418998"/>
                    </a:ext>
                  </a:extLst>
                </a:gridCol>
                <a:gridCol w="2266569">
                  <a:extLst>
                    <a:ext uri="{9D8B030D-6E8A-4147-A177-3AD203B41FA5}">
                      <a16:colId xmlns:a16="http://schemas.microsoft.com/office/drawing/2014/main" val="1669233598"/>
                    </a:ext>
                  </a:extLst>
                </a:gridCol>
                <a:gridCol w="2266569">
                  <a:extLst>
                    <a:ext uri="{9D8B030D-6E8A-4147-A177-3AD203B41FA5}">
                      <a16:colId xmlns:a16="http://schemas.microsoft.com/office/drawing/2014/main" val="2460782415"/>
                    </a:ext>
                  </a:extLst>
                </a:gridCol>
              </a:tblGrid>
              <a:tr h="370840">
                <a:tc>
                  <a:txBody>
                    <a:bodyPr/>
                    <a:lstStyle/>
                    <a:p>
                      <a:endParaRPr lang="en-CA" dirty="0"/>
                    </a:p>
                  </a:txBody>
                  <a:tcPr/>
                </a:tc>
                <a:tc>
                  <a:txBody>
                    <a:bodyPr/>
                    <a:lstStyle/>
                    <a:p>
                      <a:r>
                        <a:rPr lang="en-CA" dirty="0"/>
                        <a:t>2020</a:t>
                      </a:r>
                    </a:p>
                  </a:txBody>
                  <a:tcPr/>
                </a:tc>
                <a:tc>
                  <a:txBody>
                    <a:bodyPr/>
                    <a:lstStyle/>
                    <a:p>
                      <a:r>
                        <a:rPr lang="en-CA" dirty="0"/>
                        <a:t>2050</a:t>
                      </a:r>
                    </a:p>
                  </a:txBody>
                  <a:tcPr/>
                </a:tc>
                <a:extLst>
                  <a:ext uri="{0D108BD9-81ED-4DB2-BD59-A6C34878D82A}">
                    <a16:rowId xmlns:a16="http://schemas.microsoft.com/office/drawing/2014/main" val="551037074"/>
                  </a:ext>
                </a:extLst>
              </a:tr>
              <a:tr h="370840">
                <a:tc>
                  <a:txBody>
                    <a:bodyPr/>
                    <a:lstStyle/>
                    <a:p>
                      <a:r>
                        <a:rPr lang="en-CA" dirty="0"/>
                        <a:t>Discharge</a:t>
                      </a:r>
                    </a:p>
                  </a:txBody>
                  <a:tcPr/>
                </a:tc>
                <a:tc>
                  <a:txBody>
                    <a:bodyPr/>
                    <a:lstStyle/>
                    <a:p>
                      <a:r>
                        <a:rPr lang="en-CA" sz="1800" kern="1200" dirty="0">
                          <a:solidFill>
                            <a:schemeClr val="tx1"/>
                          </a:solidFill>
                          <a:effectLst/>
                          <a:latin typeface="+mn-lt"/>
                          <a:ea typeface="+mn-ea"/>
                          <a:cs typeface="+mn-cs"/>
                        </a:rPr>
                        <a:t>decrease by 2.9%</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200" dirty="0">
                          <a:solidFill>
                            <a:schemeClr val="tx1"/>
                          </a:solidFill>
                          <a:effectLst/>
                          <a:latin typeface="+mn-lt"/>
                          <a:ea typeface="+mn-ea"/>
                          <a:cs typeface="+mn-cs"/>
                        </a:rPr>
                        <a:t>increase by 12.4% </a:t>
                      </a:r>
                    </a:p>
                  </a:txBody>
                  <a:tcPr/>
                </a:tc>
                <a:extLst>
                  <a:ext uri="{0D108BD9-81ED-4DB2-BD59-A6C34878D82A}">
                    <a16:rowId xmlns:a16="http://schemas.microsoft.com/office/drawing/2014/main" val="7746355"/>
                  </a:ext>
                </a:extLst>
              </a:tr>
              <a:tr h="370840">
                <a:tc>
                  <a:txBody>
                    <a:bodyPr/>
                    <a:lstStyle/>
                    <a:p>
                      <a:r>
                        <a:rPr lang="en-CA" dirty="0"/>
                        <a:t>Surface </a:t>
                      </a:r>
                      <a:r>
                        <a:rPr lang="en-CA" dirty="0" err="1"/>
                        <a:t>RunOff</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200" dirty="0">
                          <a:solidFill>
                            <a:schemeClr val="tx1"/>
                          </a:solidFill>
                          <a:effectLst/>
                          <a:latin typeface="+mn-lt"/>
                          <a:ea typeface="+mn-ea"/>
                          <a:cs typeface="+mn-cs"/>
                        </a:rPr>
                        <a:t>decrease by 0.7%</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200" dirty="0">
                          <a:solidFill>
                            <a:schemeClr val="tx1"/>
                          </a:solidFill>
                          <a:effectLst/>
                          <a:latin typeface="+mn-lt"/>
                          <a:ea typeface="+mn-ea"/>
                          <a:cs typeface="+mn-cs"/>
                        </a:rPr>
                        <a:t>increase by 14.6% </a:t>
                      </a:r>
                    </a:p>
                  </a:txBody>
                  <a:tcPr/>
                </a:tc>
                <a:extLst>
                  <a:ext uri="{0D108BD9-81ED-4DB2-BD59-A6C34878D82A}">
                    <a16:rowId xmlns:a16="http://schemas.microsoft.com/office/drawing/2014/main" val="4158608794"/>
                  </a:ext>
                </a:extLst>
              </a:tr>
              <a:tr h="370840">
                <a:tc>
                  <a:txBody>
                    <a:bodyPr/>
                    <a:lstStyle/>
                    <a:p>
                      <a:r>
                        <a:rPr lang="en-CA" dirty="0"/>
                        <a:t>Water Yield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200" dirty="0">
                          <a:solidFill>
                            <a:schemeClr val="tx1"/>
                          </a:solidFill>
                          <a:effectLst/>
                          <a:latin typeface="+mn-lt"/>
                          <a:ea typeface="+mn-ea"/>
                          <a:cs typeface="+mn-cs"/>
                        </a:rPr>
                        <a:t>decrease by 2.5%</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200" dirty="0">
                          <a:solidFill>
                            <a:schemeClr val="tx1"/>
                          </a:solidFill>
                          <a:effectLst/>
                          <a:latin typeface="+mn-lt"/>
                          <a:ea typeface="+mn-ea"/>
                          <a:cs typeface="+mn-cs"/>
                        </a:rPr>
                        <a:t>increase by 12.8% </a:t>
                      </a:r>
                    </a:p>
                  </a:txBody>
                  <a:tcPr/>
                </a:tc>
                <a:extLst>
                  <a:ext uri="{0D108BD9-81ED-4DB2-BD59-A6C34878D82A}">
                    <a16:rowId xmlns:a16="http://schemas.microsoft.com/office/drawing/2014/main" val="4032271603"/>
                  </a:ext>
                </a:extLst>
              </a:tr>
            </a:tbl>
          </a:graphicData>
        </a:graphic>
      </p:graphicFrame>
    </p:spTree>
    <p:extLst>
      <p:ext uri="{BB962C8B-B14F-4D97-AF65-F5344CB8AC3E}">
        <p14:creationId xmlns:p14="http://schemas.microsoft.com/office/powerpoint/2010/main" val="4277899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9B199-6B96-4E71-805E-0E20262DE7D3}"/>
              </a:ext>
            </a:extLst>
          </p:cNvPr>
          <p:cNvSpPr>
            <a:spLocks noGrp="1"/>
          </p:cNvSpPr>
          <p:nvPr>
            <p:ph type="title"/>
          </p:nvPr>
        </p:nvSpPr>
        <p:spPr>
          <a:xfrm>
            <a:off x="657224" y="936711"/>
            <a:ext cx="2988265" cy="4984578"/>
          </a:xfrm>
        </p:spPr>
        <p:txBody>
          <a:bodyPr>
            <a:normAutofit/>
          </a:bodyPr>
          <a:lstStyle/>
          <a:p>
            <a:r>
              <a:rPr lang="en-CA" sz="4400" b="1" dirty="0">
                <a:solidFill>
                  <a:srgbClr val="FFFFFF"/>
                </a:solidFill>
              </a:rPr>
              <a:t>Comparison</a:t>
            </a:r>
          </a:p>
        </p:txBody>
      </p:sp>
      <p:sp>
        <p:nvSpPr>
          <p:cNvPr id="3" name="Content Placeholder 2">
            <a:extLst>
              <a:ext uri="{FF2B5EF4-FFF2-40B4-BE49-F238E27FC236}">
                <a16:creationId xmlns:a16="http://schemas.microsoft.com/office/drawing/2014/main" id="{F1F6035D-2323-4A67-9A32-0AF0B21C2FD0}"/>
              </a:ext>
            </a:extLst>
          </p:cNvPr>
          <p:cNvSpPr>
            <a:spLocks noGrp="1"/>
          </p:cNvSpPr>
          <p:nvPr>
            <p:ph idx="1"/>
          </p:nvPr>
        </p:nvSpPr>
        <p:spPr>
          <a:xfrm>
            <a:off x="4614389" y="936711"/>
            <a:ext cx="6815992" cy="4984578"/>
          </a:xfrm>
        </p:spPr>
        <p:txBody>
          <a:bodyPr anchor="ctr">
            <a:normAutofit/>
          </a:bodyPr>
          <a:lstStyle/>
          <a:p>
            <a:r>
              <a:rPr lang="en-CA" b="1" dirty="0"/>
              <a:t>Goal: </a:t>
            </a:r>
            <a:r>
              <a:rPr lang="en-CA" dirty="0"/>
              <a:t>Monthly rainfall observations for linear trends across 36 climatological regions (representing different parts of India) during the period 1901–2003</a:t>
            </a:r>
          </a:p>
          <a:p>
            <a:r>
              <a:rPr lang="en-CA" b="1" dirty="0"/>
              <a:t>Findings: </a:t>
            </a:r>
            <a:r>
              <a:rPr lang="en-CA" dirty="0"/>
              <a:t>8 regions showed significant increases</a:t>
            </a:r>
          </a:p>
          <a:p>
            <a:r>
              <a:rPr lang="en-CA" dirty="0"/>
              <a:t>Any change in the climate would have a significant impact on the agricultural production,</a:t>
            </a:r>
          </a:p>
          <a:p>
            <a:endParaRPr lang="en-CA" dirty="0"/>
          </a:p>
          <a:p>
            <a:r>
              <a:rPr lang="en-CA" b="1" dirty="0"/>
              <a:t>Other Issues: </a:t>
            </a:r>
            <a:r>
              <a:rPr lang="en-CA" dirty="0"/>
              <a:t>Stress due to high population growth rates and problems related to water resources management</a:t>
            </a:r>
          </a:p>
          <a:p>
            <a:endParaRPr lang="en-CA" dirty="0"/>
          </a:p>
        </p:txBody>
      </p:sp>
      <p:sp>
        <p:nvSpPr>
          <p:cNvPr id="4" name="Slide Number Placeholder 3">
            <a:extLst>
              <a:ext uri="{FF2B5EF4-FFF2-40B4-BE49-F238E27FC236}">
                <a16:creationId xmlns:a16="http://schemas.microsoft.com/office/drawing/2014/main" id="{A846AD18-D5E2-49D0-B1D0-327ABDEC214E}"/>
              </a:ext>
            </a:extLst>
          </p:cNvPr>
          <p:cNvSpPr>
            <a:spLocks noGrp="1"/>
          </p:cNvSpPr>
          <p:nvPr>
            <p:ph type="sldNum" sz="quarter" idx="12"/>
          </p:nvPr>
        </p:nvSpPr>
        <p:spPr/>
        <p:txBody>
          <a:bodyPr/>
          <a:lstStyle/>
          <a:p>
            <a:fld id="{E0A05863-4CCC-4EBF-8FAD-56E84471AFCB}" type="slidenum">
              <a:rPr lang="en-CA" smtClean="0"/>
              <a:t>9</a:t>
            </a:fld>
            <a:endParaRPr lang="en-CA"/>
          </a:p>
        </p:txBody>
      </p:sp>
    </p:spTree>
    <p:extLst>
      <p:ext uri="{BB962C8B-B14F-4D97-AF65-F5344CB8AC3E}">
        <p14:creationId xmlns:p14="http://schemas.microsoft.com/office/powerpoint/2010/main" val="341627854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2151</Words>
  <Application>Microsoft Office PowerPoint</Application>
  <PresentationFormat>Widescreen</PresentationFormat>
  <Paragraphs>213</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Metropolitan</vt:lpstr>
      <vt:lpstr>Review of Climate Change Impact on Water Resources</vt:lpstr>
      <vt:lpstr>AGENDA</vt:lpstr>
      <vt:lpstr>BACKGROUND</vt:lpstr>
      <vt:lpstr>Relation b/w Climate &amp; Water Resources</vt:lpstr>
      <vt:lpstr>Research Methods</vt:lpstr>
      <vt:lpstr>Example 1:  Koshi River Basin, Nepal</vt:lpstr>
      <vt:lpstr>Comparison:  Thames River Basin of Canada </vt:lpstr>
      <vt:lpstr>Example 2:  Kharun Catchment, India</vt:lpstr>
      <vt:lpstr>Comparison</vt:lpstr>
      <vt:lpstr>Example 3 – Peribonka River System, Quebec, Canada</vt:lpstr>
      <vt:lpstr>Uncertainties</vt:lpstr>
      <vt:lpstr>Uncertainties</vt:lpstr>
      <vt:lpstr>Adaptation </vt:lpstr>
      <vt:lpstr>Issues</vt:lpstr>
      <vt:lpstr>Possible Positive Effects</vt:lpstr>
      <vt:lpstr>Thankyou!</vt:lpstr>
      <vt:lpstr>Papers Covered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Impact on Water Resources</dc:title>
  <dc:creator>Nishtha Chawla</dc:creator>
  <cp:lastModifiedBy>Nishtha Chawla</cp:lastModifiedBy>
  <cp:revision>1</cp:revision>
  <dcterms:created xsi:type="dcterms:W3CDTF">2019-06-20T03:05:27Z</dcterms:created>
  <dcterms:modified xsi:type="dcterms:W3CDTF">2019-06-20T16:52:29Z</dcterms:modified>
</cp:coreProperties>
</file>