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xml" ContentType="application/vnd.openxmlformats-officedocument.themeOverr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70" r:id="rId1"/>
  </p:sldMasterIdLst>
  <p:notesMasterIdLst>
    <p:notesMasterId r:id="rId27"/>
  </p:notesMasterIdLst>
  <p:sldIdLst>
    <p:sldId id="256" r:id="rId2"/>
    <p:sldId id="258" r:id="rId3"/>
    <p:sldId id="257" r:id="rId4"/>
    <p:sldId id="259" r:id="rId5"/>
    <p:sldId id="261" r:id="rId6"/>
    <p:sldId id="260" r:id="rId7"/>
    <p:sldId id="262" r:id="rId8"/>
    <p:sldId id="263" r:id="rId9"/>
    <p:sldId id="264" r:id="rId10"/>
    <p:sldId id="265" r:id="rId11"/>
    <p:sldId id="266" r:id="rId12"/>
    <p:sldId id="272" r:id="rId13"/>
    <p:sldId id="274" r:id="rId14"/>
    <p:sldId id="275" r:id="rId15"/>
    <p:sldId id="276" r:id="rId16"/>
    <p:sldId id="277" r:id="rId17"/>
    <p:sldId id="268" r:id="rId18"/>
    <p:sldId id="269" r:id="rId19"/>
    <p:sldId id="270" r:id="rId20"/>
    <p:sldId id="271" r:id="rId21"/>
    <p:sldId id="273"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Oeso+kopwB6O+uh9q8MdMyvRk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B8C661-AAFB-4888-B2E9-0F8816C50F02}" v="519" dt="2019-05-21T16:02:57.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94" autoAdjust="0"/>
  </p:normalViewPr>
  <p:slideViewPr>
    <p:cSldViewPr snapToGrid="0">
      <p:cViewPr varScale="1">
        <p:scale>
          <a:sx n="61" d="100"/>
          <a:sy n="61" d="100"/>
        </p:scale>
        <p:origin x="8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tha Chawla" userId="2ea3fa887ed07877" providerId="LiveId" clId="{DBB8C661-AAFB-4888-B2E9-0F8816C50F02}"/>
    <pc:docChg chg="undo redo custSel mod addSld delSld modSld modMainMaster">
      <pc:chgData name="Nishtha Chawla" userId="2ea3fa887ed07877" providerId="LiveId" clId="{DBB8C661-AAFB-4888-B2E9-0F8816C50F02}" dt="2019-05-21T03:38:58.716" v="498" actId="1076"/>
      <pc:docMkLst>
        <pc:docMk/>
      </pc:docMkLst>
      <pc:sldChg chg="addSp delSp modSp mod setBg delDesignElem">
        <pc:chgData name="Nishtha Chawla" userId="2ea3fa887ed07877" providerId="LiveId" clId="{DBB8C661-AAFB-4888-B2E9-0F8816C50F02}" dt="2019-05-21T03:14:05.799" v="246" actId="1076"/>
        <pc:sldMkLst>
          <pc:docMk/>
          <pc:sldMk cId="0" sldId="256"/>
        </pc:sldMkLst>
        <pc:spChg chg="mod">
          <ac:chgData name="Nishtha Chawla" userId="2ea3fa887ed07877" providerId="LiveId" clId="{DBB8C661-AAFB-4888-B2E9-0F8816C50F02}" dt="2019-05-21T03:14:00.779" v="245" actId="1076"/>
          <ac:spMkLst>
            <pc:docMk/>
            <pc:sldMk cId="0" sldId="256"/>
            <ac:spMk id="71" creationId="{00000000-0000-0000-0000-000000000000}"/>
          </ac:spMkLst>
        </pc:spChg>
        <pc:spChg chg="mod ord">
          <ac:chgData name="Nishtha Chawla" userId="2ea3fa887ed07877" providerId="LiveId" clId="{DBB8C661-AAFB-4888-B2E9-0F8816C50F02}" dt="2019-05-21T03:14:05.799" v="246" actId="1076"/>
          <ac:spMkLst>
            <pc:docMk/>
            <pc:sldMk cId="0" sldId="256"/>
            <ac:spMk id="72" creationId="{00000000-0000-0000-0000-000000000000}"/>
          </ac:spMkLst>
        </pc:spChg>
        <pc:spChg chg="add">
          <ac:chgData name="Nishtha Chawla" userId="2ea3fa887ed07877" providerId="LiveId" clId="{DBB8C661-AAFB-4888-B2E9-0F8816C50F02}" dt="2019-05-21T03:05:38.788" v="36" actId="26606"/>
          <ac:spMkLst>
            <pc:docMk/>
            <pc:sldMk cId="0" sldId="256"/>
            <ac:spMk id="76" creationId="{1D67B71D-74F4-4076-8B98-84D5508F4C46}"/>
          </ac:spMkLst>
        </pc:spChg>
        <pc:spChg chg="add">
          <ac:chgData name="Nishtha Chawla" userId="2ea3fa887ed07877" providerId="LiveId" clId="{DBB8C661-AAFB-4888-B2E9-0F8816C50F02}" dt="2019-05-21T03:05:38.788" v="36" actId="26606"/>
          <ac:spMkLst>
            <pc:docMk/>
            <pc:sldMk cId="0" sldId="256"/>
            <ac:spMk id="77" creationId="{13579C8E-C6C9-432C-99F3-1EB7E513C104}"/>
          </ac:spMkLst>
        </pc:spChg>
        <pc:spChg chg="add">
          <ac:chgData name="Nishtha Chawla" userId="2ea3fa887ed07877" providerId="LiveId" clId="{DBB8C661-AAFB-4888-B2E9-0F8816C50F02}" dt="2019-05-21T03:05:38.788" v="36" actId="26606"/>
          <ac:spMkLst>
            <pc:docMk/>
            <pc:sldMk cId="0" sldId="256"/>
            <ac:spMk id="78" creationId="{D5BB6D7F-ACC3-4A8A-BB66-638E5A8A062F}"/>
          </ac:spMkLst>
        </pc:spChg>
        <pc:spChg chg="add del">
          <ac:chgData name="Nishtha Chawla" userId="2ea3fa887ed07877" providerId="LiveId" clId="{DBB8C661-AAFB-4888-B2E9-0F8816C50F02}" dt="2019-05-21T03:00:22.715" v="2" actId="26606"/>
          <ac:spMkLst>
            <pc:docMk/>
            <pc:sldMk cId="0" sldId="256"/>
            <ac:spMk id="81" creationId="{17B2D441-0E7D-43A8-A044-8C732C8847E2}"/>
          </ac:spMkLst>
        </pc:spChg>
        <pc:spChg chg="add del">
          <ac:chgData name="Nishtha Chawla" userId="2ea3fa887ed07877" providerId="LiveId" clId="{DBB8C661-AAFB-4888-B2E9-0F8816C50F02}" dt="2019-05-21T03:00:22.715" v="2" actId="26606"/>
          <ac:spMkLst>
            <pc:docMk/>
            <pc:sldMk cId="0" sldId="256"/>
            <ac:spMk id="85" creationId="{7B497FEE-E5AC-42FF-90F7-2C8487F61EBD}"/>
          </ac:spMkLst>
        </pc:spChg>
        <pc:spChg chg="add del">
          <ac:chgData name="Nishtha Chawla" userId="2ea3fa887ed07877" providerId="LiveId" clId="{DBB8C661-AAFB-4888-B2E9-0F8816C50F02}" dt="2019-05-21T03:00:22.715" v="2" actId="26606"/>
          <ac:spMkLst>
            <pc:docMk/>
            <pc:sldMk cId="0" sldId="256"/>
            <ac:spMk id="87" creationId="{C651479D-6D3B-4F7C-8DDD-182B15A03445}"/>
          </ac:spMkLst>
        </pc:spChg>
        <pc:spChg chg="add del">
          <ac:chgData name="Nishtha Chawla" userId="2ea3fa887ed07877" providerId="LiveId" clId="{DBB8C661-AAFB-4888-B2E9-0F8816C50F02}" dt="2019-05-21T03:00:22.715" v="2" actId="26606"/>
          <ac:spMkLst>
            <pc:docMk/>
            <pc:sldMk cId="0" sldId="256"/>
            <ac:spMk id="89" creationId="{80B0BA38-5CAE-4445-9D6B-E1875E96BAD7}"/>
          </ac:spMkLst>
        </pc:spChg>
        <pc:spChg chg="add del">
          <ac:chgData name="Nishtha Chawla" userId="2ea3fa887ed07877" providerId="LiveId" clId="{DBB8C661-AAFB-4888-B2E9-0F8816C50F02}" dt="2019-05-21T03:00:22.715" v="2" actId="26606"/>
          <ac:spMkLst>
            <pc:docMk/>
            <pc:sldMk cId="0" sldId="256"/>
            <ac:spMk id="91" creationId="{9FFC3B50-C64E-4724-9992-03FFB8D88863}"/>
          </ac:spMkLst>
        </pc:spChg>
        <pc:spChg chg="add del">
          <ac:chgData name="Nishtha Chawla" userId="2ea3fa887ed07877" providerId="LiveId" clId="{DBB8C661-AAFB-4888-B2E9-0F8816C50F02}" dt="2019-05-21T03:01:15.253" v="12" actId="26606"/>
          <ac:spMkLst>
            <pc:docMk/>
            <pc:sldMk cId="0" sldId="256"/>
            <ac:spMk id="93" creationId="{6346AD80-A991-42A7-BA12-2BD2230DFA8C}"/>
          </ac:spMkLst>
        </pc:spChg>
        <pc:spChg chg="add del">
          <ac:chgData name="Nishtha Chawla" userId="2ea3fa887ed07877" providerId="LiveId" clId="{DBB8C661-AAFB-4888-B2E9-0F8816C50F02}" dt="2019-05-21T03:01:15.253" v="12" actId="26606"/>
          <ac:spMkLst>
            <pc:docMk/>
            <pc:sldMk cId="0" sldId="256"/>
            <ac:spMk id="94" creationId="{C5692818-27B0-4970-A98B-99A53521D0B0}"/>
          </ac:spMkLst>
        </pc:spChg>
        <pc:spChg chg="add del">
          <ac:chgData name="Nishtha Chawla" userId="2ea3fa887ed07877" providerId="LiveId" clId="{DBB8C661-AAFB-4888-B2E9-0F8816C50F02}" dt="2019-05-21T03:01:15.253" v="12" actId="26606"/>
          <ac:spMkLst>
            <pc:docMk/>
            <pc:sldMk cId="0" sldId="256"/>
            <ac:spMk id="95" creationId="{AE481C16-54BD-4766-8660-8E2040CEE020}"/>
          </ac:spMkLst>
        </pc:spChg>
        <pc:spChg chg="add del">
          <ac:chgData name="Nishtha Chawla" userId="2ea3fa887ed07877" providerId="LiveId" clId="{DBB8C661-AAFB-4888-B2E9-0F8816C50F02}" dt="2019-05-21T03:01:15.253" v="12" actId="26606"/>
          <ac:spMkLst>
            <pc:docMk/>
            <pc:sldMk cId="0" sldId="256"/>
            <ac:spMk id="96" creationId="{E63CCC82-8E55-4E5B-8F5C-545434B69553}"/>
          </ac:spMkLst>
        </pc:spChg>
        <pc:spChg chg="add del">
          <ac:chgData name="Nishtha Chawla" userId="2ea3fa887ed07877" providerId="LiveId" clId="{DBB8C661-AAFB-4888-B2E9-0F8816C50F02}" dt="2019-05-21T03:01:15.063" v="11" actId="26606"/>
          <ac:spMkLst>
            <pc:docMk/>
            <pc:sldMk cId="0" sldId="256"/>
            <ac:spMk id="101" creationId="{D7652284-3EC0-4720-A9A5-A24242DFBBAD}"/>
          </ac:spMkLst>
        </pc:spChg>
        <pc:spChg chg="add del">
          <ac:chgData name="Nishtha Chawla" userId="2ea3fa887ed07877" providerId="LiveId" clId="{DBB8C661-AAFB-4888-B2E9-0F8816C50F02}" dt="2019-05-21T03:01:15.063" v="11" actId="26606"/>
          <ac:spMkLst>
            <pc:docMk/>
            <pc:sldMk cId="0" sldId="256"/>
            <ac:spMk id="103" creationId="{F9DAF01F-C33D-4359-A7B4-F354283B0F22}"/>
          </ac:spMkLst>
        </pc:spChg>
        <pc:spChg chg="add del">
          <ac:chgData name="Nishtha Chawla" userId="2ea3fa887ed07877" providerId="LiveId" clId="{DBB8C661-AAFB-4888-B2E9-0F8816C50F02}" dt="2019-05-21T03:01:15.063" v="11" actId="26606"/>
          <ac:spMkLst>
            <pc:docMk/>
            <pc:sldMk cId="0" sldId="256"/>
            <ac:spMk id="105" creationId="{A155A999-095B-4959-8572-82950FB47F24}"/>
          </ac:spMkLst>
        </pc:spChg>
        <pc:spChg chg="add del">
          <ac:chgData name="Nishtha Chawla" userId="2ea3fa887ed07877" providerId="LiveId" clId="{DBB8C661-AAFB-4888-B2E9-0F8816C50F02}" dt="2019-05-21T03:01:15.063" v="11" actId="26606"/>
          <ac:spMkLst>
            <pc:docMk/>
            <pc:sldMk cId="0" sldId="256"/>
            <ac:spMk id="107" creationId="{726E5F26-92C4-485A-8A55-82F40A1E5BF8}"/>
          </ac:spMkLst>
        </pc:spChg>
        <pc:spChg chg="add del">
          <ac:chgData name="Nishtha Chawla" userId="2ea3fa887ed07877" providerId="LiveId" clId="{DBB8C661-AAFB-4888-B2E9-0F8816C50F02}" dt="2019-05-21T03:01:15.063" v="11" actId="26606"/>
          <ac:spMkLst>
            <pc:docMk/>
            <pc:sldMk cId="0" sldId="256"/>
            <ac:spMk id="109" creationId="{C66B763C-E046-4B9B-ABD5-E4DFF3B7CD1D}"/>
          </ac:spMkLst>
        </pc:spChg>
        <pc:spChg chg="add del">
          <ac:chgData name="Nishtha Chawla" userId="2ea3fa887ed07877" providerId="LiveId" clId="{DBB8C661-AAFB-4888-B2E9-0F8816C50F02}" dt="2019-05-21T03:01:15.063" v="11" actId="26606"/>
          <ac:spMkLst>
            <pc:docMk/>
            <pc:sldMk cId="0" sldId="256"/>
            <ac:spMk id="111" creationId="{65C2A57B-B922-4980-A585-39A6718054F5}"/>
          </ac:spMkLst>
        </pc:spChg>
        <pc:spChg chg="add del">
          <ac:chgData name="Nishtha Chawla" userId="2ea3fa887ed07877" providerId="LiveId" clId="{DBB8C661-AAFB-4888-B2E9-0F8816C50F02}" dt="2019-05-21T03:03:52.422" v="27"/>
          <ac:spMkLst>
            <pc:docMk/>
            <pc:sldMk cId="0" sldId="256"/>
            <ac:spMk id="114" creationId="{EEFE00F9-25AA-4C04-9C70-B14F6B44863D}"/>
          </ac:spMkLst>
        </pc:spChg>
        <pc:spChg chg="add del">
          <ac:chgData name="Nishtha Chawla" userId="2ea3fa887ed07877" providerId="LiveId" clId="{DBB8C661-AAFB-4888-B2E9-0F8816C50F02}" dt="2019-05-21T03:03:52.422" v="27"/>
          <ac:spMkLst>
            <pc:docMk/>
            <pc:sldMk cId="0" sldId="256"/>
            <ac:spMk id="116" creationId="{48225205-1CFE-4766-8676-F48ADE6D537C}"/>
          </ac:spMkLst>
        </pc:spChg>
        <pc:picChg chg="mod ord">
          <ac:chgData name="Nishtha Chawla" userId="2ea3fa887ed07877" providerId="LiveId" clId="{DBB8C661-AAFB-4888-B2E9-0F8816C50F02}" dt="2019-05-21T03:05:38.788" v="36" actId="26606"/>
          <ac:picMkLst>
            <pc:docMk/>
            <pc:sldMk cId="0" sldId="256"/>
            <ac:picMk id="73" creationId="{00000000-0000-0000-0000-000000000000}"/>
          </ac:picMkLst>
        </pc:picChg>
        <pc:picChg chg="mod ord">
          <ac:chgData name="Nishtha Chawla" userId="2ea3fa887ed07877" providerId="LiveId" clId="{DBB8C661-AAFB-4888-B2E9-0F8816C50F02}" dt="2019-05-21T03:05:38.788" v="36" actId="26606"/>
          <ac:picMkLst>
            <pc:docMk/>
            <pc:sldMk cId="0" sldId="256"/>
            <ac:picMk id="74" creationId="{00000000-0000-0000-0000-000000000000}"/>
          </ac:picMkLst>
        </pc:picChg>
        <pc:picChg chg="add del">
          <ac:chgData name="Nishtha Chawla" userId="2ea3fa887ed07877" providerId="LiveId" clId="{DBB8C661-AAFB-4888-B2E9-0F8816C50F02}" dt="2019-05-21T03:00:22.715" v="2" actId="26606"/>
          <ac:picMkLst>
            <pc:docMk/>
            <pc:sldMk cId="0" sldId="256"/>
            <ac:picMk id="79" creationId="{FA35858E-C655-495F-A059-1FC809995793}"/>
          </ac:picMkLst>
        </pc:picChg>
        <pc:picChg chg="add del">
          <ac:chgData name="Nishtha Chawla" userId="2ea3fa887ed07877" providerId="LiveId" clId="{DBB8C661-AAFB-4888-B2E9-0F8816C50F02}" dt="2019-05-21T03:00:22.715" v="2" actId="26606"/>
          <ac:picMkLst>
            <pc:docMk/>
            <pc:sldMk cId="0" sldId="256"/>
            <ac:picMk id="83" creationId="{DB609EC5-E44E-4CD3-9277-E243BB6600FF}"/>
          </ac:picMkLst>
        </pc:picChg>
        <pc:picChg chg="add del">
          <ac:chgData name="Nishtha Chawla" userId="2ea3fa887ed07877" providerId="LiveId" clId="{DBB8C661-AAFB-4888-B2E9-0F8816C50F02}" dt="2019-05-21T03:03:52.422" v="27"/>
          <ac:picMkLst>
            <pc:docMk/>
            <pc:sldMk cId="0" sldId="256"/>
            <ac:picMk id="113" creationId="{FA35858E-C655-495F-A059-1FC809995793}"/>
          </ac:picMkLst>
        </pc:picChg>
        <pc:picChg chg="add del">
          <ac:chgData name="Nishtha Chawla" userId="2ea3fa887ed07877" providerId="LiveId" clId="{DBB8C661-AAFB-4888-B2E9-0F8816C50F02}" dt="2019-05-21T03:03:52.422" v="27"/>
          <ac:picMkLst>
            <pc:docMk/>
            <pc:sldMk cId="0" sldId="256"/>
            <ac:picMk id="115" creationId="{14585FB4-7006-4452-B3E3-F93CDC12B4A0}"/>
          </ac:picMkLst>
        </pc:picChg>
      </pc:sldChg>
      <pc:sldChg chg="addSp delSp modSp mod setBg">
        <pc:chgData name="Nishtha Chawla" userId="2ea3fa887ed07877" providerId="LiveId" clId="{DBB8C661-AAFB-4888-B2E9-0F8816C50F02}" dt="2019-05-21T03:29:21.768" v="378" actId="207"/>
        <pc:sldMkLst>
          <pc:docMk/>
          <pc:sldMk cId="0" sldId="257"/>
        </pc:sldMkLst>
        <pc:spChg chg="mod">
          <ac:chgData name="Nishtha Chawla" userId="2ea3fa887ed07877" providerId="LiveId" clId="{DBB8C661-AAFB-4888-B2E9-0F8816C50F02}" dt="2019-05-21T03:29:21.768" v="378" actId="207"/>
          <ac:spMkLst>
            <pc:docMk/>
            <pc:sldMk cId="0" sldId="257"/>
            <ac:spMk id="80" creationId="{00000000-0000-0000-0000-000000000000}"/>
          </ac:spMkLst>
        </pc:spChg>
        <pc:spChg chg="mod">
          <ac:chgData name="Nishtha Chawla" userId="2ea3fa887ed07877" providerId="LiveId" clId="{DBB8C661-AAFB-4888-B2E9-0F8816C50F02}" dt="2019-05-21T03:29:21.768" v="378" actId="207"/>
          <ac:spMkLst>
            <pc:docMk/>
            <pc:sldMk cId="0" sldId="257"/>
            <ac:spMk id="81" creationId="{00000000-0000-0000-0000-000000000000}"/>
          </ac:spMkLst>
        </pc:spChg>
        <pc:spChg chg="mod">
          <ac:chgData name="Nishtha Chawla" userId="2ea3fa887ed07877" providerId="LiveId" clId="{DBB8C661-AAFB-4888-B2E9-0F8816C50F02}" dt="2019-05-21T03:29:21.768" v="378" actId="207"/>
          <ac:spMkLst>
            <pc:docMk/>
            <pc:sldMk cId="0" sldId="257"/>
            <ac:spMk id="82" creationId="{00000000-0000-0000-0000-000000000000}"/>
          </ac:spMkLst>
        </pc:spChg>
        <pc:spChg chg="add del">
          <ac:chgData name="Nishtha Chawla" userId="2ea3fa887ed07877" providerId="LiveId" clId="{DBB8C661-AAFB-4888-B2E9-0F8816C50F02}" dt="2019-05-21T03:06:40.308" v="46" actId="26606"/>
          <ac:spMkLst>
            <pc:docMk/>
            <pc:sldMk cId="0" sldId="257"/>
            <ac:spMk id="89" creationId="{5A4829B7-47EE-4685-ADC0-DE464C22A58B}"/>
          </ac:spMkLst>
        </pc:spChg>
        <pc:picChg chg="add del mod">
          <ac:chgData name="Nishtha Chawla" userId="2ea3fa887ed07877" providerId="LiveId" clId="{DBB8C661-AAFB-4888-B2E9-0F8816C50F02}" dt="2019-05-21T03:06:40.308" v="46" actId="26606"/>
          <ac:picMkLst>
            <pc:docMk/>
            <pc:sldMk cId="0" sldId="257"/>
            <ac:picMk id="86" creationId="{32F87434-3FA1-474A-8248-582E7B074019}"/>
          </ac:picMkLst>
        </pc:picChg>
      </pc:sldChg>
      <pc:sldChg chg="addSp modSp mod setBg">
        <pc:chgData name="Nishtha Chawla" userId="2ea3fa887ed07877" providerId="LiveId" clId="{DBB8C661-AAFB-4888-B2E9-0F8816C50F02}" dt="2019-05-21T03:05:10.920" v="33"/>
        <pc:sldMkLst>
          <pc:docMk/>
          <pc:sldMk cId="3709029998" sldId="258"/>
        </pc:sldMkLst>
        <pc:spChg chg="mod">
          <ac:chgData name="Nishtha Chawla" userId="2ea3fa887ed07877" providerId="LiveId" clId="{DBB8C661-AAFB-4888-B2E9-0F8816C50F02}" dt="2019-05-21T03:03:36.572" v="25" actId="26606"/>
          <ac:spMkLst>
            <pc:docMk/>
            <pc:sldMk cId="3709029998" sldId="258"/>
            <ac:spMk id="87" creationId="{00000000-0000-0000-0000-000000000000}"/>
          </ac:spMkLst>
        </pc:spChg>
        <pc:spChg chg="mod ord">
          <ac:chgData name="Nishtha Chawla" userId="2ea3fa887ed07877" providerId="LiveId" clId="{DBB8C661-AAFB-4888-B2E9-0F8816C50F02}" dt="2019-05-21T03:03:36.572" v="25" actId="26606"/>
          <ac:spMkLst>
            <pc:docMk/>
            <pc:sldMk cId="3709029998" sldId="258"/>
            <ac:spMk id="88" creationId="{00000000-0000-0000-0000-000000000000}"/>
          </ac:spMkLst>
        </pc:spChg>
        <pc:spChg chg="mod">
          <ac:chgData name="Nishtha Chawla" userId="2ea3fa887ed07877" providerId="LiveId" clId="{DBB8C661-AAFB-4888-B2E9-0F8816C50F02}" dt="2019-05-21T03:03:36.572" v="25" actId="26606"/>
          <ac:spMkLst>
            <pc:docMk/>
            <pc:sldMk cId="3709029998" sldId="258"/>
            <ac:spMk id="89" creationId="{00000000-0000-0000-0000-000000000000}"/>
          </ac:spMkLst>
        </pc:spChg>
        <pc:picChg chg="add">
          <ac:chgData name="Nishtha Chawla" userId="2ea3fa887ed07877" providerId="LiveId" clId="{DBB8C661-AAFB-4888-B2E9-0F8816C50F02}" dt="2019-05-21T03:03:36.572" v="25" actId="26606"/>
          <ac:picMkLst>
            <pc:docMk/>
            <pc:sldMk cId="3709029998" sldId="258"/>
            <ac:picMk id="93" creationId="{D90B7266-87F6-4936-936D-FD0F93BEFC97}"/>
          </ac:picMkLst>
        </pc:picChg>
      </pc:sldChg>
      <pc:sldChg chg="modSp">
        <pc:chgData name="Nishtha Chawla" userId="2ea3fa887ed07877" providerId="LiveId" clId="{DBB8C661-AAFB-4888-B2E9-0F8816C50F02}" dt="2019-05-21T03:07:07.082" v="49" actId="1076"/>
        <pc:sldMkLst>
          <pc:docMk/>
          <pc:sldMk cId="0" sldId="259"/>
        </pc:sldMkLst>
        <pc:spChg chg="mod">
          <ac:chgData name="Nishtha Chawla" userId="2ea3fa887ed07877" providerId="LiveId" clId="{DBB8C661-AAFB-4888-B2E9-0F8816C50F02}" dt="2019-05-21T03:06:55.319" v="47" actId="1076"/>
          <ac:spMkLst>
            <pc:docMk/>
            <pc:sldMk cId="0" sldId="259"/>
            <ac:spMk id="94" creationId="{00000000-0000-0000-0000-000000000000}"/>
          </ac:spMkLst>
        </pc:spChg>
        <pc:spChg chg="mod">
          <ac:chgData name="Nishtha Chawla" userId="2ea3fa887ed07877" providerId="LiveId" clId="{DBB8C661-AAFB-4888-B2E9-0F8816C50F02}" dt="2019-05-21T03:07:02.216" v="48" actId="1076"/>
          <ac:spMkLst>
            <pc:docMk/>
            <pc:sldMk cId="0" sldId="259"/>
            <ac:spMk id="95" creationId="{00000000-0000-0000-0000-000000000000}"/>
          </ac:spMkLst>
        </pc:spChg>
        <pc:picChg chg="mod">
          <ac:chgData name="Nishtha Chawla" userId="2ea3fa887ed07877" providerId="LiveId" clId="{DBB8C661-AAFB-4888-B2E9-0F8816C50F02}" dt="2019-05-21T03:07:07.082" v="49" actId="1076"/>
          <ac:picMkLst>
            <pc:docMk/>
            <pc:sldMk cId="0" sldId="259"/>
            <ac:picMk id="96" creationId="{00000000-0000-0000-0000-000000000000}"/>
          </ac:picMkLst>
        </pc:picChg>
      </pc:sldChg>
      <pc:sldChg chg="modSp">
        <pc:chgData name="Nishtha Chawla" userId="2ea3fa887ed07877" providerId="LiveId" clId="{DBB8C661-AAFB-4888-B2E9-0F8816C50F02}" dt="2019-05-21T03:07:38.104" v="53" actId="207"/>
        <pc:sldMkLst>
          <pc:docMk/>
          <pc:sldMk cId="0" sldId="260"/>
        </pc:sldMkLst>
        <pc:spChg chg="mod">
          <ac:chgData name="Nishtha Chawla" userId="2ea3fa887ed07877" providerId="LiveId" clId="{DBB8C661-AAFB-4888-B2E9-0F8816C50F02}" dt="2019-05-21T03:07:22.118" v="50" actId="1076"/>
          <ac:spMkLst>
            <pc:docMk/>
            <pc:sldMk cId="0" sldId="260"/>
            <ac:spMk id="103" creationId="{00000000-0000-0000-0000-000000000000}"/>
          </ac:spMkLst>
        </pc:spChg>
        <pc:spChg chg="mod">
          <ac:chgData name="Nishtha Chawla" userId="2ea3fa887ed07877" providerId="LiveId" clId="{DBB8C661-AAFB-4888-B2E9-0F8816C50F02}" dt="2019-05-21T03:07:38.104" v="53" actId="207"/>
          <ac:spMkLst>
            <pc:docMk/>
            <pc:sldMk cId="0" sldId="260"/>
            <ac:spMk id="105" creationId="{00000000-0000-0000-0000-000000000000}"/>
          </ac:spMkLst>
        </pc:spChg>
        <pc:picChg chg="mod">
          <ac:chgData name="Nishtha Chawla" userId="2ea3fa887ed07877" providerId="LiveId" clId="{DBB8C661-AAFB-4888-B2E9-0F8816C50F02}" dt="2019-05-21T03:07:24.468" v="51" actId="1076"/>
          <ac:picMkLst>
            <pc:docMk/>
            <pc:sldMk cId="0" sldId="260"/>
            <ac:picMk id="104" creationId="{00000000-0000-0000-0000-000000000000}"/>
          </ac:picMkLst>
        </pc:picChg>
      </pc:sldChg>
      <pc:sldChg chg="modSp">
        <pc:chgData name="Nishtha Chawla" userId="2ea3fa887ed07877" providerId="LiveId" clId="{DBB8C661-AAFB-4888-B2E9-0F8816C50F02}" dt="2019-05-21T03:08:01.432" v="57" actId="1076"/>
        <pc:sldMkLst>
          <pc:docMk/>
          <pc:sldMk cId="370651066" sldId="261"/>
        </pc:sldMkLst>
        <pc:spChg chg="mod">
          <ac:chgData name="Nishtha Chawla" userId="2ea3fa887ed07877" providerId="LiveId" clId="{DBB8C661-AAFB-4888-B2E9-0F8816C50F02}" dt="2019-05-21T03:07:47.205" v="54" actId="1076"/>
          <ac:spMkLst>
            <pc:docMk/>
            <pc:sldMk cId="370651066" sldId="261"/>
            <ac:spMk id="112" creationId="{00000000-0000-0000-0000-000000000000}"/>
          </ac:spMkLst>
        </pc:spChg>
        <pc:spChg chg="mod">
          <ac:chgData name="Nishtha Chawla" userId="2ea3fa887ed07877" providerId="LiveId" clId="{DBB8C661-AAFB-4888-B2E9-0F8816C50F02}" dt="2019-05-21T03:07:51.103" v="55" actId="1076"/>
          <ac:spMkLst>
            <pc:docMk/>
            <pc:sldMk cId="370651066" sldId="261"/>
            <ac:spMk id="113" creationId="{00000000-0000-0000-0000-000000000000}"/>
          </ac:spMkLst>
        </pc:spChg>
        <pc:picChg chg="mod">
          <ac:chgData name="Nishtha Chawla" userId="2ea3fa887ed07877" providerId="LiveId" clId="{DBB8C661-AAFB-4888-B2E9-0F8816C50F02}" dt="2019-05-21T03:08:01.432" v="57" actId="1076"/>
          <ac:picMkLst>
            <pc:docMk/>
            <pc:sldMk cId="370651066" sldId="261"/>
            <ac:picMk id="115" creationId="{00000000-0000-0000-0000-000000000000}"/>
          </ac:picMkLst>
        </pc:picChg>
      </pc:sldChg>
      <pc:sldChg chg="addSp delSp modSp mod setBg modNotesTx">
        <pc:chgData name="Nishtha Chawla" userId="2ea3fa887ed07877" providerId="LiveId" clId="{DBB8C661-AAFB-4888-B2E9-0F8816C50F02}" dt="2019-05-21T03:12:43.201" v="215" actId="14100"/>
        <pc:sldMkLst>
          <pc:docMk/>
          <pc:sldMk cId="0" sldId="263"/>
        </pc:sldMkLst>
        <pc:spChg chg="add del">
          <ac:chgData name="Nishtha Chawla" userId="2ea3fa887ed07877" providerId="LiveId" clId="{DBB8C661-AAFB-4888-B2E9-0F8816C50F02}" dt="2019-05-21T03:10:02.398" v="72" actId="26606"/>
          <ac:spMkLst>
            <pc:docMk/>
            <pc:sldMk cId="0" sldId="263"/>
            <ac:spMk id="75" creationId="{49484204-AAC3-4FE4-AA51-51757C84A72D}"/>
          </ac:spMkLst>
        </pc:spChg>
        <pc:spChg chg="mod">
          <ac:chgData name="Nishtha Chawla" userId="2ea3fa887ed07877" providerId="LiveId" clId="{DBB8C661-AAFB-4888-B2E9-0F8816C50F02}" dt="2019-05-21T03:10:18.358" v="75" actId="26606"/>
          <ac:spMkLst>
            <pc:docMk/>
            <pc:sldMk cId="0" sldId="263"/>
            <ac:spMk id="130" creationId="{00000000-0000-0000-0000-000000000000}"/>
          </ac:spMkLst>
        </pc:spChg>
        <pc:spChg chg="add del mod">
          <ac:chgData name="Nishtha Chawla" userId="2ea3fa887ed07877" providerId="LiveId" clId="{DBB8C661-AAFB-4888-B2E9-0F8816C50F02}" dt="2019-05-21T03:10:18.358" v="75" actId="26606"/>
          <ac:spMkLst>
            <pc:docMk/>
            <pc:sldMk cId="0" sldId="263"/>
            <ac:spMk id="131" creationId="{00000000-0000-0000-0000-000000000000}"/>
          </ac:spMkLst>
        </pc:spChg>
        <pc:spChg chg="mod">
          <ac:chgData name="Nishtha Chawla" userId="2ea3fa887ed07877" providerId="LiveId" clId="{DBB8C661-AAFB-4888-B2E9-0F8816C50F02}" dt="2019-05-21T03:10:18.358" v="75" actId="26606"/>
          <ac:spMkLst>
            <pc:docMk/>
            <pc:sldMk cId="0" sldId="263"/>
            <ac:spMk id="132" creationId="{00000000-0000-0000-0000-000000000000}"/>
          </ac:spMkLst>
        </pc:spChg>
        <pc:graphicFrameChg chg="add del">
          <ac:chgData name="Nishtha Chawla" userId="2ea3fa887ed07877" providerId="LiveId" clId="{DBB8C661-AAFB-4888-B2E9-0F8816C50F02}" dt="2019-05-21T03:08:55.230" v="61" actId="26606"/>
          <ac:graphicFrameMkLst>
            <pc:docMk/>
            <pc:sldMk cId="0" sldId="263"/>
            <ac:graphicFrameMk id="134" creationId="{F4F09317-F669-4876-B8D3-F96D1069226A}"/>
          </ac:graphicFrameMkLst>
        </pc:graphicFrameChg>
        <pc:graphicFrameChg chg="add del">
          <ac:chgData name="Nishtha Chawla" userId="2ea3fa887ed07877" providerId="LiveId" clId="{DBB8C661-AAFB-4888-B2E9-0F8816C50F02}" dt="2019-05-21T03:10:02.398" v="72" actId="26606"/>
          <ac:graphicFrameMkLst>
            <pc:docMk/>
            <pc:sldMk cId="0" sldId="263"/>
            <ac:graphicFrameMk id="135" creationId="{CDD88D15-F59B-460B-AB27-F20232FF326D}"/>
          </ac:graphicFrameMkLst>
        </pc:graphicFrameChg>
        <pc:graphicFrameChg chg="add mod">
          <ac:chgData name="Nishtha Chawla" userId="2ea3fa887ed07877" providerId="LiveId" clId="{DBB8C661-AAFB-4888-B2E9-0F8816C50F02}" dt="2019-05-21T03:12:43.201" v="215" actId="14100"/>
          <ac:graphicFrameMkLst>
            <pc:docMk/>
            <pc:sldMk cId="0" sldId="263"/>
            <ac:graphicFrameMk id="136" creationId="{30D8B274-7D5C-4CF9-B3E3-A7EE07828C9A}"/>
          </ac:graphicFrameMkLst>
        </pc:graphicFrameChg>
      </pc:sldChg>
      <pc:sldChg chg="addSp delSp modSp mod setBg">
        <pc:chgData name="Nishtha Chawla" userId="2ea3fa887ed07877" providerId="LiveId" clId="{DBB8C661-AAFB-4888-B2E9-0F8816C50F02}" dt="2019-05-21T03:15:55.422" v="257"/>
        <pc:sldMkLst>
          <pc:docMk/>
          <pc:sldMk cId="0" sldId="264"/>
        </pc:sldMkLst>
        <pc:spChg chg="add del">
          <ac:chgData name="Nishtha Chawla" userId="2ea3fa887ed07877" providerId="LiveId" clId="{DBB8C661-AAFB-4888-B2E9-0F8816C50F02}" dt="2019-05-21T03:15:44.032" v="255" actId="26606"/>
          <ac:spMkLst>
            <pc:docMk/>
            <pc:sldMk cId="0" sldId="264"/>
            <ac:spMk id="83" creationId="{5A4829B7-47EE-4685-ADC0-DE464C22A58B}"/>
          </ac:spMkLst>
        </pc:spChg>
        <pc:spChg chg="mod">
          <ac:chgData name="Nishtha Chawla" userId="2ea3fa887ed07877" providerId="LiveId" clId="{DBB8C661-AAFB-4888-B2E9-0F8816C50F02}" dt="2019-05-21T03:15:44.032" v="255" actId="26606"/>
          <ac:spMkLst>
            <pc:docMk/>
            <pc:sldMk cId="0" sldId="264"/>
            <ac:spMk id="138" creationId="{00000000-0000-0000-0000-000000000000}"/>
          </ac:spMkLst>
        </pc:spChg>
        <pc:spChg chg="mod">
          <ac:chgData name="Nishtha Chawla" userId="2ea3fa887ed07877" providerId="LiveId" clId="{DBB8C661-AAFB-4888-B2E9-0F8816C50F02}" dt="2019-05-21T03:15:44.032" v="255" actId="26606"/>
          <ac:spMkLst>
            <pc:docMk/>
            <pc:sldMk cId="0" sldId="264"/>
            <ac:spMk id="139" creationId="{00000000-0000-0000-0000-000000000000}"/>
          </ac:spMkLst>
        </pc:spChg>
        <pc:spChg chg="mod">
          <ac:chgData name="Nishtha Chawla" userId="2ea3fa887ed07877" providerId="LiveId" clId="{DBB8C661-AAFB-4888-B2E9-0F8816C50F02}" dt="2019-05-21T03:14:49.829" v="247" actId="26606"/>
          <ac:spMkLst>
            <pc:docMk/>
            <pc:sldMk cId="0" sldId="264"/>
            <ac:spMk id="140" creationId="{00000000-0000-0000-0000-000000000000}"/>
          </ac:spMkLst>
        </pc:spChg>
        <pc:spChg chg="add">
          <ac:chgData name="Nishtha Chawla" userId="2ea3fa887ed07877" providerId="LiveId" clId="{DBB8C661-AAFB-4888-B2E9-0F8816C50F02}" dt="2019-05-21T03:15:44.032" v="255" actId="26606"/>
          <ac:spMkLst>
            <pc:docMk/>
            <pc:sldMk cId="0" sldId="264"/>
            <ac:spMk id="145" creationId="{534357BE-12C1-44A2-9602-77A2B5408CF2}"/>
          </ac:spMkLst>
        </pc:spChg>
        <pc:picChg chg="add mod ord">
          <ac:chgData name="Nishtha Chawla" userId="2ea3fa887ed07877" providerId="LiveId" clId="{DBB8C661-AAFB-4888-B2E9-0F8816C50F02}" dt="2019-05-21T03:15:44.032" v="255" actId="26606"/>
          <ac:picMkLst>
            <pc:docMk/>
            <pc:sldMk cId="0" sldId="264"/>
            <ac:picMk id="3" creationId="{461DB4E4-ACEC-419C-96C6-D1746A66ED3C}"/>
          </ac:picMkLst>
        </pc:picChg>
        <pc:picChg chg="add del mod">
          <ac:chgData name="Nishtha Chawla" userId="2ea3fa887ed07877" providerId="LiveId" clId="{DBB8C661-AAFB-4888-B2E9-0F8816C50F02}" dt="2019-05-21T03:15:39.235" v="254" actId="478"/>
          <ac:picMkLst>
            <pc:docMk/>
            <pc:sldMk cId="0" sldId="264"/>
            <ac:picMk id="80" creationId="{A6F704EC-A421-44B3-A23D-56D777985081}"/>
          </ac:picMkLst>
        </pc:picChg>
      </pc:sldChg>
      <pc:sldChg chg="addSp modSp mod setBg">
        <pc:chgData name="Nishtha Chawla" userId="2ea3fa887ed07877" providerId="LiveId" clId="{DBB8C661-AAFB-4888-B2E9-0F8816C50F02}" dt="2019-05-21T03:17:06.591" v="260"/>
        <pc:sldMkLst>
          <pc:docMk/>
          <pc:sldMk cId="0" sldId="265"/>
        </pc:sldMkLst>
        <pc:spChg chg="add">
          <ac:chgData name="Nishtha Chawla" userId="2ea3fa887ed07877" providerId="LiveId" clId="{DBB8C661-AAFB-4888-B2E9-0F8816C50F02}" dt="2019-05-21T03:17:01.152" v="259" actId="26606"/>
          <ac:spMkLst>
            <pc:docMk/>
            <pc:sldMk cId="0" sldId="265"/>
            <ac:spMk id="91" creationId="{534357BE-12C1-44A2-9602-77A2B5408CF2}"/>
          </ac:spMkLst>
        </pc:spChg>
        <pc:spChg chg="mod">
          <ac:chgData name="Nishtha Chawla" userId="2ea3fa887ed07877" providerId="LiveId" clId="{DBB8C661-AAFB-4888-B2E9-0F8816C50F02}" dt="2019-05-21T03:17:01.152" v="259" actId="26606"/>
          <ac:spMkLst>
            <pc:docMk/>
            <pc:sldMk cId="0" sldId="265"/>
            <ac:spMk id="146" creationId="{00000000-0000-0000-0000-000000000000}"/>
          </ac:spMkLst>
        </pc:spChg>
        <pc:spChg chg="mod">
          <ac:chgData name="Nishtha Chawla" userId="2ea3fa887ed07877" providerId="LiveId" clId="{DBB8C661-AAFB-4888-B2E9-0F8816C50F02}" dt="2019-05-21T03:17:01.152" v="259" actId="26606"/>
          <ac:spMkLst>
            <pc:docMk/>
            <pc:sldMk cId="0" sldId="265"/>
            <ac:spMk id="147" creationId="{00000000-0000-0000-0000-000000000000}"/>
          </ac:spMkLst>
        </pc:spChg>
        <pc:spChg chg="mod">
          <ac:chgData name="Nishtha Chawla" userId="2ea3fa887ed07877" providerId="LiveId" clId="{DBB8C661-AAFB-4888-B2E9-0F8816C50F02}" dt="2019-05-21T03:17:01.152" v="259" actId="26606"/>
          <ac:spMkLst>
            <pc:docMk/>
            <pc:sldMk cId="0" sldId="265"/>
            <ac:spMk id="148" creationId="{00000000-0000-0000-0000-000000000000}"/>
          </ac:spMkLst>
        </pc:spChg>
        <pc:picChg chg="add">
          <ac:chgData name="Nishtha Chawla" userId="2ea3fa887ed07877" providerId="LiveId" clId="{DBB8C661-AAFB-4888-B2E9-0F8816C50F02}" dt="2019-05-21T03:17:01.152" v="259" actId="26606"/>
          <ac:picMkLst>
            <pc:docMk/>
            <pc:sldMk cId="0" sldId="265"/>
            <ac:picMk id="88" creationId="{B7FA66D4-A5F0-4457-8916-5E86A3170A01}"/>
          </ac:picMkLst>
        </pc:picChg>
      </pc:sldChg>
      <pc:sldChg chg="addSp modSp mod setBg">
        <pc:chgData name="Nishtha Chawla" userId="2ea3fa887ed07877" providerId="LiveId" clId="{DBB8C661-AAFB-4888-B2E9-0F8816C50F02}" dt="2019-05-21T03:18:17.174" v="282"/>
        <pc:sldMkLst>
          <pc:docMk/>
          <pc:sldMk cId="0" sldId="266"/>
        </pc:sldMkLst>
        <pc:spChg chg="add">
          <ac:chgData name="Nishtha Chawla" userId="2ea3fa887ed07877" providerId="LiveId" clId="{DBB8C661-AAFB-4888-B2E9-0F8816C50F02}" dt="2019-05-21T03:18:14.011" v="281" actId="26606"/>
          <ac:spMkLst>
            <pc:docMk/>
            <pc:sldMk cId="0" sldId="266"/>
            <ac:spMk id="99" creationId="{534357BE-12C1-44A2-9602-77A2B5408CF2}"/>
          </ac:spMkLst>
        </pc:spChg>
        <pc:spChg chg="mod">
          <ac:chgData name="Nishtha Chawla" userId="2ea3fa887ed07877" providerId="LiveId" clId="{DBB8C661-AAFB-4888-B2E9-0F8816C50F02}" dt="2019-05-21T03:18:14.011" v="281" actId="26606"/>
          <ac:spMkLst>
            <pc:docMk/>
            <pc:sldMk cId="0" sldId="266"/>
            <ac:spMk id="154" creationId="{00000000-0000-0000-0000-000000000000}"/>
          </ac:spMkLst>
        </pc:spChg>
        <pc:spChg chg="mod">
          <ac:chgData name="Nishtha Chawla" userId="2ea3fa887ed07877" providerId="LiveId" clId="{DBB8C661-AAFB-4888-B2E9-0F8816C50F02}" dt="2019-05-21T03:18:14.011" v="281" actId="26606"/>
          <ac:spMkLst>
            <pc:docMk/>
            <pc:sldMk cId="0" sldId="266"/>
            <ac:spMk id="155" creationId="{00000000-0000-0000-0000-000000000000}"/>
          </ac:spMkLst>
        </pc:spChg>
        <pc:spChg chg="mod">
          <ac:chgData name="Nishtha Chawla" userId="2ea3fa887ed07877" providerId="LiveId" clId="{DBB8C661-AAFB-4888-B2E9-0F8816C50F02}" dt="2019-05-21T03:18:14.011" v="281" actId="26606"/>
          <ac:spMkLst>
            <pc:docMk/>
            <pc:sldMk cId="0" sldId="266"/>
            <ac:spMk id="156" creationId="{00000000-0000-0000-0000-000000000000}"/>
          </ac:spMkLst>
        </pc:spChg>
        <pc:picChg chg="add">
          <ac:chgData name="Nishtha Chawla" userId="2ea3fa887ed07877" providerId="LiveId" clId="{DBB8C661-AAFB-4888-B2E9-0F8816C50F02}" dt="2019-05-21T03:18:14.011" v="281" actId="26606"/>
          <ac:picMkLst>
            <pc:docMk/>
            <pc:sldMk cId="0" sldId="266"/>
            <ac:picMk id="96" creationId="{A57ED691-742B-4AD8-92B0-78A2925D3522}"/>
          </ac:picMkLst>
        </pc:picChg>
      </pc:sldChg>
      <pc:sldChg chg="del">
        <pc:chgData name="Nishtha Chawla" userId="2ea3fa887ed07877" providerId="LiveId" clId="{DBB8C661-AAFB-4888-B2E9-0F8816C50F02}" dt="2019-05-21T03:18:27.718" v="283" actId="2696"/>
        <pc:sldMkLst>
          <pc:docMk/>
          <pc:sldMk cId="0" sldId="267"/>
        </pc:sldMkLst>
      </pc:sldChg>
      <pc:sldChg chg="add del">
        <pc:chgData name="Nishtha Chawla" userId="2ea3fa887ed07877" providerId="LiveId" clId="{DBB8C661-AAFB-4888-B2E9-0F8816C50F02}" dt="2019-05-21T03:23:17.958" v="310" actId="2696"/>
        <pc:sldMkLst>
          <pc:docMk/>
          <pc:sldMk cId="2911325282" sldId="267"/>
        </pc:sldMkLst>
      </pc:sldChg>
      <pc:sldChg chg="modSp add">
        <pc:chgData name="Nishtha Chawla" userId="2ea3fa887ed07877" providerId="LiveId" clId="{DBB8C661-AAFB-4888-B2E9-0F8816C50F02}" dt="2019-05-21T03:21:30.445" v="303" actId="1076"/>
        <pc:sldMkLst>
          <pc:docMk/>
          <pc:sldMk cId="1697283767" sldId="268"/>
        </pc:sldMkLst>
        <pc:spChg chg="mod">
          <ac:chgData name="Nishtha Chawla" userId="2ea3fa887ed07877" providerId="LiveId" clId="{DBB8C661-AAFB-4888-B2E9-0F8816C50F02}" dt="2019-05-21T03:21:30.445" v="303" actId="1076"/>
          <ac:spMkLst>
            <pc:docMk/>
            <pc:sldMk cId="1697283767" sldId="268"/>
            <ac:spMk id="170" creationId="{00000000-0000-0000-0000-000000000000}"/>
          </ac:spMkLst>
        </pc:spChg>
      </pc:sldChg>
      <pc:sldChg chg="del">
        <pc:chgData name="Nishtha Chawla" userId="2ea3fa887ed07877" providerId="LiveId" clId="{DBB8C661-AAFB-4888-B2E9-0F8816C50F02}" dt="2019-05-21T03:19:28.578" v="287" actId="2696"/>
        <pc:sldMkLst>
          <pc:docMk/>
          <pc:sldMk cId="935115454" sldId="269"/>
        </pc:sldMkLst>
      </pc:sldChg>
      <pc:sldChg chg="del">
        <pc:chgData name="Nishtha Chawla" userId="2ea3fa887ed07877" providerId="LiveId" clId="{DBB8C661-AAFB-4888-B2E9-0F8816C50F02}" dt="2019-05-21T03:19:28.587" v="288" actId="2696"/>
        <pc:sldMkLst>
          <pc:docMk/>
          <pc:sldMk cId="1460716655" sldId="270"/>
        </pc:sldMkLst>
        <pc:picChg chg="mod">
          <ac:chgData name="Nishtha Chawla" userId="2ea3fa887ed07877" providerId="LiveId" clId="{DBB8C661-AAFB-4888-B2E9-0F8816C50F02}" dt="2019-05-21T03:21:46.819" v="304" actId="1076"/>
          <ac:picMkLst>
            <pc:docMk/>
            <pc:sldMk cId="1460716655" sldId="270"/>
            <ac:picMk id="190" creationId="{00000000-0000-0000-0000-000000000000}"/>
          </ac:picMkLst>
        </pc:picChg>
      </pc:sldChg>
      <pc:sldChg chg="del">
        <pc:chgData name="Nishtha Chawla" userId="2ea3fa887ed07877" providerId="LiveId" clId="{DBB8C661-AAFB-4888-B2E9-0F8816C50F02}" dt="2019-05-21T03:19:28.599" v="289" actId="2696"/>
        <pc:sldMkLst>
          <pc:docMk/>
          <pc:sldMk cId="3380215139" sldId="271"/>
        </pc:sldMkLst>
        <pc:spChg chg="mod">
          <ac:chgData name="Nishtha Chawla" userId="2ea3fa887ed07877" providerId="LiveId" clId="{DBB8C661-AAFB-4888-B2E9-0F8816C50F02}" dt="2019-05-21T03:21:53.361" v="305" actId="1076"/>
          <ac:spMkLst>
            <pc:docMk/>
            <pc:sldMk cId="3380215139" sldId="271"/>
            <ac:spMk id="198" creationId="{00000000-0000-0000-0000-000000000000}"/>
          </ac:spMkLst>
        </pc:spChg>
        <pc:picChg chg="mod">
          <ac:chgData name="Nishtha Chawla" userId="2ea3fa887ed07877" providerId="LiveId" clId="{DBB8C661-AAFB-4888-B2E9-0F8816C50F02}" dt="2019-05-21T03:21:59.978" v="306" actId="1076"/>
          <ac:picMkLst>
            <pc:docMk/>
            <pc:sldMk cId="3380215139" sldId="271"/>
            <ac:picMk id="200" creationId="{00000000-0000-0000-0000-000000000000}"/>
          </ac:picMkLst>
        </pc:picChg>
      </pc:sldChg>
      <pc:sldChg chg="addSp delSp modSp add mod setBg">
        <pc:chgData name="Nishtha Chawla" userId="2ea3fa887ed07877" providerId="LiveId" clId="{DBB8C661-AAFB-4888-B2E9-0F8816C50F02}" dt="2019-05-21T03:25:19.633" v="377" actId="1076"/>
        <pc:sldMkLst>
          <pc:docMk/>
          <pc:sldMk cId="1056055289" sldId="273"/>
        </pc:sldMkLst>
        <pc:spChg chg="add">
          <ac:chgData name="Nishtha Chawla" userId="2ea3fa887ed07877" providerId="LiveId" clId="{DBB8C661-AAFB-4888-B2E9-0F8816C50F02}" dt="2019-05-21T03:24:15.062" v="311" actId="26606"/>
          <ac:spMkLst>
            <pc:docMk/>
            <pc:sldMk cId="1056055289" sldId="273"/>
            <ac:spMk id="97" creationId="{49484204-AAC3-4FE4-AA51-51757C84A72D}"/>
          </ac:spMkLst>
        </pc:spChg>
        <pc:spChg chg="mod">
          <ac:chgData name="Nishtha Chawla" userId="2ea3fa887ed07877" providerId="LiveId" clId="{DBB8C661-AAFB-4888-B2E9-0F8816C50F02}" dt="2019-05-21T03:25:19.633" v="377" actId="1076"/>
          <ac:spMkLst>
            <pc:docMk/>
            <pc:sldMk cId="1056055289" sldId="273"/>
            <ac:spMk id="216" creationId="{00000000-0000-0000-0000-000000000000}"/>
          </ac:spMkLst>
        </pc:spChg>
        <pc:spChg chg="del">
          <ac:chgData name="Nishtha Chawla" userId="2ea3fa887ed07877" providerId="LiveId" clId="{DBB8C661-AAFB-4888-B2E9-0F8816C50F02}" dt="2019-05-21T03:24:15.062" v="311" actId="26606"/>
          <ac:spMkLst>
            <pc:docMk/>
            <pc:sldMk cId="1056055289" sldId="273"/>
            <ac:spMk id="217" creationId="{00000000-0000-0000-0000-000000000000}"/>
          </ac:spMkLst>
        </pc:spChg>
        <pc:spChg chg="mod">
          <ac:chgData name="Nishtha Chawla" userId="2ea3fa887ed07877" providerId="LiveId" clId="{DBB8C661-AAFB-4888-B2E9-0F8816C50F02}" dt="2019-05-21T03:24:15.062" v="311" actId="26606"/>
          <ac:spMkLst>
            <pc:docMk/>
            <pc:sldMk cId="1056055289" sldId="273"/>
            <ac:spMk id="218" creationId="{00000000-0000-0000-0000-000000000000}"/>
          </ac:spMkLst>
        </pc:spChg>
        <pc:graphicFrameChg chg="add mod">
          <ac:chgData name="Nishtha Chawla" userId="2ea3fa887ed07877" providerId="LiveId" clId="{DBB8C661-AAFB-4888-B2E9-0F8816C50F02}" dt="2019-05-21T03:25:11.649" v="375" actId="207"/>
          <ac:graphicFrameMkLst>
            <pc:docMk/>
            <pc:sldMk cId="1056055289" sldId="273"/>
            <ac:graphicFrameMk id="220" creationId="{7FCD1A91-D633-4B76-9A3F-AD5E952A94AC}"/>
          </ac:graphicFrameMkLst>
        </pc:graphicFrameChg>
      </pc:sldChg>
      <pc:sldChg chg="modSp">
        <pc:chgData name="Nishtha Chawla" userId="2ea3fa887ed07877" providerId="LiveId" clId="{DBB8C661-AAFB-4888-B2E9-0F8816C50F02}" dt="2019-05-21T03:20:36.107" v="296" actId="113"/>
        <pc:sldMkLst>
          <pc:docMk/>
          <pc:sldMk cId="0" sldId="274"/>
        </pc:sldMkLst>
        <pc:spChg chg="mod">
          <ac:chgData name="Nishtha Chawla" userId="2ea3fa887ed07877" providerId="LiveId" clId="{DBB8C661-AAFB-4888-B2E9-0F8816C50F02}" dt="2019-05-21T03:20:10.276" v="291" actId="1076"/>
          <ac:spMkLst>
            <pc:docMk/>
            <pc:sldMk cId="0" sldId="274"/>
            <ac:spMk id="225" creationId="{00000000-0000-0000-0000-000000000000}"/>
          </ac:spMkLst>
        </pc:spChg>
        <pc:spChg chg="mod">
          <ac:chgData name="Nishtha Chawla" userId="2ea3fa887ed07877" providerId="LiveId" clId="{DBB8C661-AAFB-4888-B2E9-0F8816C50F02}" dt="2019-05-21T03:20:36.107" v="296" actId="113"/>
          <ac:spMkLst>
            <pc:docMk/>
            <pc:sldMk cId="0" sldId="274"/>
            <ac:spMk id="227" creationId="{00000000-0000-0000-0000-000000000000}"/>
          </ac:spMkLst>
        </pc:spChg>
      </pc:sldChg>
      <pc:sldChg chg="modSp">
        <pc:chgData name="Nishtha Chawla" userId="2ea3fa887ed07877" providerId="LiveId" clId="{DBB8C661-AAFB-4888-B2E9-0F8816C50F02}" dt="2019-05-21T03:21:07.273" v="300" actId="1076"/>
        <pc:sldMkLst>
          <pc:docMk/>
          <pc:sldMk cId="0" sldId="275"/>
        </pc:sldMkLst>
        <pc:spChg chg="mod">
          <ac:chgData name="Nishtha Chawla" userId="2ea3fa887ed07877" providerId="LiveId" clId="{DBB8C661-AAFB-4888-B2E9-0F8816C50F02}" dt="2019-05-21T03:20:51.822" v="297" actId="1076"/>
          <ac:spMkLst>
            <pc:docMk/>
            <pc:sldMk cId="0" sldId="275"/>
            <ac:spMk id="233" creationId="{00000000-0000-0000-0000-000000000000}"/>
          </ac:spMkLst>
        </pc:spChg>
        <pc:spChg chg="mod">
          <ac:chgData name="Nishtha Chawla" userId="2ea3fa887ed07877" providerId="LiveId" clId="{DBB8C661-AAFB-4888-B2E9-0F8816C50F02}" dt="2019-05-21T03:20:58.422" v="298" actId="1076"/>
          <ac:spMkLst>
            <pc:docMk/>
            <pc:sldMk cId="0" sldId="275"/>
            <ac:spMk id="234" creationId="{00000000-0000-0000-0000-000000000000}"/>
          </ac:spMkLst>
        </pc:spChg>
        <pc:spChg chg="mod">
          <ac:chgData name="Nishtha Chawla" userId="2ea3fa887ed07877" providerId="LiveId" clId="{DBB8C661-AAFB-4888-B2E9-0F8816C50F02}" dt="2019-05-21T03:21:03.242" v="299" actId="1076"/>
          <ac:spMkLst>
            <pc:docMk/>
            <pc:sldMk cId="0" sldId="275"/>
            <ac:spMk id="237" creationId="{00000000-0000-0000-0000-000000000000}"/>
          </ac:spMkLst>
        </pc:spChg>
        <pc:picChg chg="mod">
          <ac:chgData name="Nishtha Chawla" userId="2ea3fa887ed07877" providerId="LiveId" clId="{DBB8C661-AAFB-4888-B2E9-0F8816C50F02}" dt="2019-05-21T03:21:07.273" v="300" actId="1076"/>
          <ac:picMkLst>
            <pc:docMk/>
            <pc:sldMk cId="0" sldId="275"/>
            <ac:picMk id="236" creationId="{00000000-0000-0000-0000-000000000000}"/>
          </ac:picMkLst>
        </pc:picChg>
      </pc:sldChg>
      <pc:sldChg chg="modSp">
        <pc:chgData name="Nishtha Chawla" userId="2ea3fa887ed07877" providerId="LiveId" clId="{DBB8C661-AAFB-4888-B2E9-0F8816C50F02}" dt="2019-05-21T03:21:22.054" v="302" actId="1076"/>
        <pc:sldMkLst>
          <pc:docMk/>
          <pc:sldMk cId="0" sldId="277"/>
        </pc:sldMkLst>
        <pc:spChg chg="mod">
          <ac:chgData name="Nishtha Chawla" userId="2ea3fa887ed07877" providerId="LiveId" clId="{DBB8C661-AAFB-4888-B2E9-0F8816C50F02}" dt="2019-05-21T03:21:22.054" v="302" actId="1076"/>
          <ac:spMkLst>
            <pc:docMk/>
            <pc:sldMk cId="0" sldId="277"/>
            <ac:spMk id="251" creationId="{00000000-0000-0000-0000-000000000000}"/>
          </ac:spMkLst>
        </pc:spChg>
        <pc:picChg chg="mod">
          <ac:chgData name="Nishtha Chawla" userId="2ea3fa887ed07877" providerId="LiveId" clId="{DBB8C661-AAFB-4888-B2E9-0F8816C50F02}" dt="2019-05-21T03:21:18.275" v="301" actId="1076"/>
          <ac:picMkLst>
            <pc:docMk/>
            <pc:sldMk cId="0" sldId="277"/>
            <ac:picMk id="254" creationId="{00000000-0000-0000-0000-000000000000}"/>
          </ac:picMkLst>
        </pc:picChg>
      </pc:sldChg>
      <pc:sldChg chg="modSp">
        <pc:chgData name="Nishtha Chawla" userId="2ea3fa887ed07877" providerId="LiveId" clId="{DBB8C661-AAFB-4888-B2E9-0F8816C50F02}" dt="2019-05-21T03:22:07.975" v="307" actId="13926"/>
        <pc:sldMkLst>
          <pc:docMk/>
          <pc:sldMk cId="0" sldId="278"/>
        </pc:sldMkLst>
        <pc:spChg chg="mod">
          <ac:chgData name="Nishtha Chawla" userId="2ea3fa887ed07877" providerId="LiveId" clId="{DBB8C661-AAFB-4888-B2E9-0F8816C50F02}" dt="2019-05-21T03:22:07.975" v="307" actId="13926"/>
          <ac:spMkLst>
            <pc:docMk/>
            <pc:sldMk cId="0" sldId="278"/>
            <ac:spMk id="261" creationId="{00000000-0000-0000-0000-000000000000}"/>
          </ac:spMkLst>
        </pc:spChg>
      </pc:sldChg>
      <pc:sldChg chg="modSp">
        <pc:chgData name="Nishtha Chawla" userId="2ea3fa887ed07877" providerId="LiveId" clId="{DBB8C661-AAFB-4888-B2E9-0F8816C50F02}" dt="2019-05-21T03:35:47.829" v="439" actId="27636"/>
        <pc:sldMkLst>
          <pc:docMk/>
          <pc:sldMk cId="0" sldId="279"/>
        </pc:sldMkLst>
        <pc:spChg chg="mod">
          <ac:chgData name="Nishtha Chawla" userId="2ea3fa887ed07877" providerId="LiveId" clId="{DBB8C661-AAFB-4888-B2E9-0F8816C50F02}" dt="2019-05-21T03:35:47.829" v="439" actId="27636"/>
          <ac:spMkLst>
            <pc:docMk/>
            <pc:sldMk cId="0" sldId="279"/>
            <ac:spMk id="268" creationId="{00000000-0000-0000-0000-000000000000}"/>
          </ac:spMkLst>
        </pc:spChg>
      </pc:sldChg>
      <pc:sldChg chg="addSp delSp modSp add mod setBg delDesignElem">
        <pc:chgData name="Nishtha Chawla" userId="2ea3fa887ed07877" providerId="LiveId" clId="{DBB8C661-AAFB-4888-B2E9-0F8816C50F02}" dt="2019-05-21T03:38:58.716" v="498" actId="1076"/>
        <pc:sldMkLst>
          <pc:docMk/>
          <pc:sldMk cId="3205826696" sldId="280"/>
        </pc:sldMkLst>
        <pc:spChg chg="del mod">
          <ac:chgData name="Nishtha Chawla" userId="2ea3fa887ed07877" providerId="LiveId" clId="{DBB8C661-AAFB-4888-B2E9-0F8816C50F02}" dt="2019-05-21T03:37:00.996" v="453"/>
          <ac:spMkLst>
            <pc:docMk/>
            <pc:sldMk cId="3205826696" sldId="280"/>
            <ac:spMk id="2" creationId="{8054D1E3-227E-4FE9-B45C-4347A384976B}"/>
          </ac:spMkLst>
        </pc:spChg>
        <pc:spChg chg="del">
          <ac:chgData name="Nishtha Chawla" userId="2ea3fa887ed07877" providerId="LiveId" clId="{DBB8C661-AAFB-4888-B2E9-0F8816C50F02}" dt="2019-05-21T03:37:00.996" v="453"/>
          <ac:spMkLst>
            <pc:docMk/>
            <pc:sldMk cId="3205826696" sldId="280"/>
            <ac:spMk id="3" creationId="{2F952020-6BAC-4178-AA42-92A672FF3004}"/>
          </ac:spMkLst>
        </pc:spChg>
        <pc:spChg chg="add mod">
          <ac:chgData name="Nishtha Chawla" userId="2ea3fa887ed07877" providerId="LiveId" clId="{DBB8C661-AAFB-4888-B2E9-0F8816C50F02}" dt="2019-05-21T03:38:58.716" v="498" actId="1076"/>
          <ac:spMkLst>
            <pc:docMk/>
            <pc:sldMk cId="3205826696" sldId="280"/>
            <ac:spMk id="4" creationId="{7FE7B6A4-CD7E-405B-84F9-437EF056FA71}"/>
          </ac:spMkLst>
        </pc:spChg>
        <pc:spChg chg="add mod">
          <ac:chgData name="Nishtha Chawla" userId="2ea3fa887ed07877" providerId="LiveId" clId="{DBB8C661-AAFB-4888-B2E9-0F8816C50F02}" dt="2019-05-21T03:38:54.920" v="497" actId="1076"/>
          <ac:spMkLst>
            <pc:docMk/>
            <pc:sldMk cId="3205826696" sldId="280"/>
            <ac:spMk id="5" creationId="{5CB73D24-D0DC-4553-8B12-F2EDF61B73F0}"/>
          </ac:spMkLst>
        </pc:spChg>
        <pc:spChg chg="add del">
          <ac:chgData name="Nishtha Chawla" userId="2ea3fa887ed07877" providerId="LiveId" clId="{DBB8C661-AAFB-4888-B2E9-0F8816C50F02}" dt="2019-05-21T03:38:40.998" v="494"/>
          <ac:spMkLst>
            <pc:docMk/>
            <pc:sldMk cId="3205826696" sldId="280"/>
            <ac:spMk id="12" creationId="{5A4829B7-47EE-4685-ADC0-DE464C22A58B}"/>
          </ac:spMkLst>
        </pc:spChg>
        <pc:picChg chg="add">
          <ac:chgData name="Nishtha Chawla" userId="2ea3fa887ed07877" providerId="LiveId" clId="{DBB8C661-AAFB-4888-B2E9-0F8816C50F02}" dt="2019-05-21T03:38:03.984" v="485" actId="26606"/>
          <ac:picMkLst>
            <pc:docMk/>
            <pc:sldMk cId="3205826696" sldId="280"/>
            <ac:picMk id="9" creationId="{1A83F2F6-37CC-4747-9916-8052575F34D1}"/>
          </ac:picMkLst>
        </pc:picChg>
      </pc:sldChg>
      <pc:sldMasterChg chg="setBg modSldLayout">
        <pc:chgData name="Nishtha Chawla" userId="2ea3fa887ed07877" providerId="LiveId" clId="{DBB8C661-AAFB-4888-B2E9-0F8816C50F02}" dt="2019-05-21T03:05:20.101" v="35"/>
        <pc:sldMasterMkLst>
          <pc:docMk/>
          <pc:sldMasterMk cId="2477783852" sldId="2147483770"/>
        </pc:sldMasterMkLst>
        <pc:sldLayoutChg chg="setBg">
          <pc:chgData name="Nishtha Chawla" userId="2ea3fa887ed07877" providerId="LiveId" clId="{DBB8C661-AAFB-4888-B2E9-0F8816C50F02}" dt="2019-05-21T03:05:20.101" v="35"/>
          <pc:sldLayoutMkLst>
            <pc:docMk/>
            <pc:sldMasterMk cId="2477783852" sldId="2147483770"/>
            <pc:sldLayoutMk cId="1787796584" sldId="2147483771"/>
          </pc:sldLayoutMkLst>
        </pc:sldLayoutChg>
        <pc:sldLayoutChg chg="setBg">
          <pc:chgData name="Nishtha Chawla" userId="2ea3fa887ed07877" providerId="LiveId" clId="{DBB8C661-AAFB-4888-B2E9-0F8816C50F02}" dt="2019-05-21T03:05:20.101" v="35"/>
          <pc:sldLayoutMkLst>
            <pc:docMk/>
            <pc:sldMasterMk cId="2477783852" sldId="2147483770"/>
            <pc:sldLayoutMk cId="3142809040" sldId="2147483772"/>
          </pc:sldLayoutMkLst>
        </pc:sldLayoutChg>
        <pc:sldLayoutChg chg="setBg">
          <pc:chgData name="Nishtha Chawla" userId="2ea3fa887ed07877" providerId="LiveId" clId="{DBB8C661-AAFB-4888-B2E9-0F8816C50F02}" dt="2019-05-21T03:05:20.101" v="35"/>
          <pc:sldLayoutMkLst>
            <pc:docMk/>
            <pc:sldMasterMk cId="2477783852" sldId="2147483770"/>
            <pc:sldLayoutMk cId="1762174135" sldId="2147483773"/>
          </pc:sldLayoutMkLst>
        </pc:sldLayoutChg>
        <pc:sldLayoutChg chg="setBg">
          <pc:chgData name="Nishtha Chawla" userId="2ea3fa887ed07877" providerId="LiveId" clId="{DBB8C661-AAFB-4888-B2E9-0F8816C50F02}" dt="2019-05-21T03:05:20.101" v="35"/>
          <pc:sldLayoutMkLst>
            <pc:docMk/>
            <pc:sldMasterMk cId="2477783852" sldId="2147483770"/>
            <pc:sldLayoutMk cId="2705758206" sldId="2147483774"/>
          </pc:sldLayoutMkLst>
        </pc:sldLayoutChg>
        <pc:sldLayoutChg chg="setBg">
          <pc:chgData name="Nishtha Chawla" userId="2ea3fa887ed07877" providerId="LiveId" clId="{DBB8C661-AAFB-4888-B2E9-0F8816C50F02}" dt="2019-05-21T03:05:20.101" v="35"/>
          <pc:sldLayoutMkLst>
            <pc:docMk/>
            <pc:sldMasterMk cId="2477783852" sldId="2147483770"/>
            <pc:sldLayoutMk cId="3631384766" sldId="2147483775"/>
          </pc:sldLayoutMkLst>
        </pc:sldLayoutChg>
        <pc:sldLayoutChg chg="setBg">
          <pc:chgData name="Nishtha Chawla" userId="2ea3fa887ed07877" providerId="LiveId" clId="{DBB8C661-AAFB-4888-B2E9-0F8816C50F02}" dt="2019-05-21T03:05:20.101" v="35"/>
          <pc:sldLayoutMkLst>
            <pc:docMk/>
            <pc:sldMasterMk cId="2477783852" sldId="2147483770"/>
            <pc:sldLayoutMk cId="3000505149" sldId="2147483776"/>
          </pc:sldLayoutMkLst>
        </pc:sldLayoutChg>
        <pc:sldLayoutChg chg="setBg">
          <pc:chgData name="Nishtha Chawla" userId="2ea3fa887ed07877" providerId="LiveId" clId="{DBB8C661-AAFB-4888-B2E9-0F8816C50F02}" dt="2019-05-21T03:05:20.101" v="35"/>
          <pc:sldLayoutMkLst>
            <pc:docMk/>
            <pc:sldMasterMk cId="2477783852" sldId="2147483770"/>
            <pc:sldLayoutMk cId="2177037489" sldId="2147483777"/>
          </pc:sldLayoutMkLst>
        </pc:sldLayoutChg>
        <pc:sldLayoutChg chg="setBg">
          <pc:chgData name="Nishtha Chawla" userId="2ea3fa887ed07877" providerId="LiveId" clId="{DBB8C661-AAFB-4888-B2E9-0F8816C50F02}" dt="2019-05-21T03:05:20.101" v="35"/>
          <pc:sldLayoutMkLst>
            <pc:docMk/>
            <pc:sldMasterMk cId="2477783852" sldId="2147483770"/>
            <pc:sldLayoutMk cId="4033946127" sldId="2147483778"/>
          </pc:sldLayoutMkLst>
        </pc:sldLayoutChg>
        <pc:sldLayoutChg chg="setBg">
          <pc:chgData name="Nishtha Chawla" userId="2ea3fa887ed07877" providerId="LiveId" clId="{DBB8C661-AAFB-4888-B2E9-0F8816C50F02}" dt="2019-05-21T03:05:20.101" v="35"/>
          <pc:sldLayoutMkLst>
            <pc:docMk/>
            <pc:sldMasterMk cId="2477783852" sldId="2147483770"/>
            <pc:sldLayoutMk cId="3239991802" sldId="2147483779"/>
          </pc:sldLayoutMkLst>
        </pc:sldLayoutChg>
        <pc:sldLayoutChg chg="setBg">
          <pc:chgData name="Nishtha Chawla" userId="2ea3fa887ed07877" providerId="LiveId" clId="{DBB8C661-AAFB-4888-B2E9-0F8816C50F02}" dt="2019-05-21T03:05:20.101" v="35"/>
          <pc:sldLayoutMkLst>
            <pc:docMk/>
            <pc:sldMasterMk cId="2477783852" sldId="2147483770"/>
            <pc:sldLayoutMk cId="2457245085" sldId="2147483780"/>
          </pc:sldLayoutMkLst>
        </pc:sldLayoutChg>
        <pc:sldLayoutChg chg="setBg">
          <pc:chgData name="Nishtha Chawla" userId="2ea3fa887ed07877" providerId="LiveId" clId="{DBB8C661-AAFB-4888-B2E9-0F8816C50F02}" dt="2019-05-21T03:05:20.101" v="35"/>
          <pc:sldLayoutMkLst>
            <pc:docMk/>
            <pc:sldMasterMk cId="2477783852" sldId="2147483770"/>
            <pc:sldLayoutMk cId="2791493539" sldId="214748378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7FAED2-87FB-48DA-9C09-39238B08D52A}" type="doc">
      <dgm:prSet loTypeId="urn:microsoft.com/office/officeart/2005/8/layout/hierarchy1" loCatId="hierarchy" qsTypeId="urn:microsoft.com/office/officeart/2005/8/quickstyle/simple5" qsCatId="simple" csTypeId="urn:microsoft.com/office/officeart/2005/8/colors/accent0_3" csCatId="mainScheme" phldr="1"/>
      <dgm:spPr/>
      <dgm:t>
        <a:bodyPr/>
        <a:lstStyle/>
        <a:p>
          <a:endParaRPr lang="en-US"/>
        </a:p>
      </dgm:t>
    </dgm:pt>
    <dgm:pt modelId="{F41C4800-A240-4705-AD26-A75D086DD07B}">
      <dgm:prSet/>
      <dgm:spPr>
        <a:solidFill>
          <a:schemeClr val="tx2">
            <a:lumMod val="10000"/>
            <a:lumOff val="90000"/>
            <a:alpha val="90000"/>
          </a:schemeClr>
        </a:solidFill>
      </dgm:spPr>
      <dgm:t>
        <a:bodyPr/>
        <a:lstStyle/>
        <a:p>
          <a:pPr algn="l"/>
          <a:r>
            <a:rPr lang="en-CA" dirty="0"/>
            <a:t>The green water footprint is the volume of water evaporated from the global green water resources (rainwater stored in the soil as soil moisture). </a:t>
          </a:r>
          <a:endParaRPr lang="en-US" dirty="0"/>
        </a:p>
      </dgm:t>
    </dgm:pt>
    <dgm:pt modelId="{87F7652C-2FD6-405D-B0B0-357D103C938C}" type="parTrans" cxnId="{6EDB5923-9C3A-408D-AB50-2DF604B42C3C}">
      <dgm:prSet/>
      <dgm:spPr/>
      <dgm:t>
        <a:bodyPr/>
        <a:lstStyle/>
        <a:p>
          <a:endParaRPr lang="en-US"/>
        </a:p>
      </dgm:t>
    </dgm:pt>
    <dgm:pt modelId="{6AAEB285-044B-4CF1-AB45-7A02A1FFEFEC}" type="sibTrans" cxnId="{6EDB5923-9C3A-408D-AB50-2DF604B42C3C}">
      <dgm:prSet/>
      <dgm:spPr/>
      <dgm:t>
        <a:bodyPr/>
        <a:lstStyle/>
        <a:p>
          <a:endParaRPr lang="en-US"/>
        </a:p>
      </dgm:t>
    </dgm:pt>
    <dgm:pt modelId="{DA659CE6-9B3C-4FEF-BD0D-8B760FFC5E5C}">
      <dgm:prSet/>
      <dgm:spPr>
        <a:solidFill>
          <a:schemeClr val="tx2">
            <a:lumMod val="10000"/>
            <a:lumOff val="90000"/>
            <a:alpha val="90000"/>
          </a:schemeClr>
        </a:solidFill>
      </dgm:spPr>
      <dgm:t>
        <a:bodyPr/>
        <a:lstStyle/>
        <a:p>
          <a:pPr algn="l"/>
          <a:r>
            <a:rPr lang="en-CA" dirty="0"/>
            <a:t>The blue water footprint is the volume of freshwater that evaporated from the global blue water resources (surface water and ground water) to produce goods and services consumed by the individual or community. </a:t>
          </a:r>
          <a:endParaRPr lang="en-US" dirty="0"/>
        </a:p>
      </dgm:t>
    </dgm:pt>
    <dgm:pt modelId="{7DAE4FD9-22E3-4100-ABA2-65AA8D35BA07}" type="parTrans" cxnId="{D6FC98CC-9E2D-4B0F-9AEF-CB1542AA8A49}">
      <dgm:prSet/>
      <dgm:spPr/>
      <dgm:t>
        <a:bodyPr/>
        <a:lstStyle/>
        <a:p>
          <a:endParaRPr lang="en-US"/>
        </a:p>
      </dgm:t>
    </dgm:pt>
    <dgm:pt modelId="{4B48E0DB-63F1-46FF-B52B-1186F2409159}" type="sibTrans" cxnId="{D6FC98CC-9E2D-4B0F-9AEF-CB1542AA8A49}">
      <dgm:prSet/>
      <dgm:spPr/>
      <dgm:t>
        <a:bodyPr/>
        <a:lstStyle/>
        <a:p>
          <a:endParaRPr lang="en-US"/>
        </a:p>
      </dgm:t>
    </dgm:pt>
    <dgm:pt modelId="{24AB0E4F-D265-4724-9ABE-B41AD654906B}">
      <dgm:prSet/>
      <dgm:spPr>
        <a:solidFill>
          <a:schemeClr val="tx2">
            <a:lumMod val="10000"/>
            <a:lumOff val="90000"/>
            <a:alpha val="90000"/>
          </a:schemeClr>
        </a:solidFill>
      </dgm:spPr>
      <dgm:t>
        <a:bodyPr/>
        <a:lstStyle/>
        <a:p>
          <a:pPr algn="l"/>
          <a:r>
            <a:rPr lang="en-CA" dirty="0"/>
            <a:t>The grey water footprint is the volume of polluted water that is associated with the production of all goods and services for the individual or community. </a:t>
          </a:r>
          <a:endParaRPr lang="en-US" dirty="0"/>
        </a:p>
      </dgm:t>
    </dgm:pt>
    <dgm:pt modelId="{5B715261-E787-4F85-95DF-C81A2DA5B555}" type="parTrans" cxnId="{862080C3-BE92-42AE-9C79-3EB90EBF81F9}">
      <dgm:prSet/>
      <dgm:spPr/>
      <dgm:t>
        <a:bodyPr/>
        <a:lstStyle/>
        <a:p>
          <a:endParaRPr lang="en-US"/>
        </a:p>
      </dgm:t>
    </dgm:pt>
    <dgm:pt modelId="{6D6D059C-321E-4761-A682-9E140DA98871}" type="sibTrans" cxnId="{862080C3-BE92-42AE-9C79-3EB90EBF81F9}">
      <dgm:prSet/>
      <dgm:spPr/>
      <dgm:t>
        <a:bodyPr/>
        <a:lstStyle/>
        <a:p>
          <a:endParaRPr lang="en-US"/>
        </a:p>
      </dgm:t>
    </dgm:pt>
    <dgm:pt modelId="{4A204376-6270-4CA9-9151-A460E2D5FA09}" type="pres">
      <dgm:prSet presAssocID="{027FAED2-87FB-48DA-9C09-39238B08D52A}" presName="hierChild1" presStyleCnt="0">
        <dgm:presLayoutVars>
          <dgm:chPref val="1"/>
          <dgm:dir/>
          <dgm:animOne val="branch"/>
          <dgm:animLvl val="lvl"/>
          <dgm:resizeHandles/>
        </dgm:presLayoutVars>
      </dgm:prSet>
      <dgm:spPr/>
    </dgm:pt>
    <dgm:pt modelId="{11769528-ECF0-47CA-A132-6270098482AB}" type="pres">
      <dgm:prSet presAssocID="{F41C4800-A240-4705-AD26-A75D086DD07B}" presName="hierRoot1" presStyleCnt="0"/>
      <dgm:spPr/>
    </dgm:pt>
    <dgm:pt modelId="{C9CA334C-9EE7-4207-9CD5-4ACBC4FBF1C2}" type="pres">
      <dgm:prSet presAssocID="{F41C4800-A240-4705-AD26-A75D086DD07B}" presName="composite" presStyleCnt="0"/>
      <dgm:spPr/>
    </dgm:pt>
    <dgm:pt modelId="{D49EB000-5679-4246-93A7-6A04407669D7}" type="pres">
      <dgm:prSet presAssocID="{F41C4800-A240-4705-AD26-A75D086DD07B}" presName="background" presStyleLbl="node0" presStyleIdx="0" presStyleCnt="3"/>
      <dgm:spPr>
        <a:gradFill rotWithShape="0">
          <a:gsLst>
            <a:gs pos="0">
              <a:srgbClr val="00B050"/>
            </a:gs>
            <a:gs pos="61000">
              <a:srgbClr val="00B050"/>
            </a:gs>
          </a:gsLst>
        </a:gradFill>
      </dgm:spPr>
    </dgm:pt>
    <dgm:pt modelId="{EB55AC0A-5181-49D2-B0BD-09657303180B}" type="pres">
      <dgm:prSet presAssocID="{F41C4800-A240-4705-AD26-A75D086DD07B}" presName="text" presStyleLbl="fgAcc0" presStyleIdx="0" presStyleCnt="3" custScaleY="137166">
        <dgm:presLayoutVars>
          <dgm:chPref val="3"/>
        </dgm:presLayoutVars>
      </dgm:prSet>
      <dgm:spPr/>
    </dgm:pt>
    <dgm:pt modelId="{1018AD68-6FDF-4931-AA7D-3C6B4D55AA87}" type="pres">
      <dgm:prSet presAssocID="{F41C4800-A240-4705-AD26-A75D086DD07B}" presName="hierChild2" presStyleCnt="0"/>
      <dgm:spPr/>
    </dgm:pt>
    <dgm:pt modelId="{3443FF28-20EE-40EF-8DAA-846BED250E98}" type="pres">
      <dgm:prSet presAssocID="{DA659CE6-9B3C-4FEF-BD0D-8B760FFC5E5C}" presName="hierRoot1" presStyleCnt="0"/>
      <dgm:spPr/>
    </dgm:pt>
    <dgm:pt modelId="{A157564E-2ACA-4D5D-ACD0-9DD12A6EF281}" type="pres">
      <dgm:prSet presAssocID="{DA659CE6-9B3C-4FEF-BD0D-8B760FFC5E5C}" presName="composite" presStyleCnt="0"/>
      <dgm:spPr/>
    </dgm:pt>
    <dgm:pt modelId="{14F6CA32-A495-45E6-B76A-4ABA387E65F2}" type="pres">
      <dgm:prSet presAssocID="{DA659CE6-9B3C-4FEF-BD0D-8B760FFC5E5C}" presName="background" presStyleLbl="node0" presStyleIdx="1" presStyleCnt="3"/>
      <dgm:spPr>
        <a:gradFill rotWithShape="0">
          <a:gsLst>
            <a:gs pos="0">
              <a:srgbClr val="00B0F0"/>
            </a:gs>
            <a:gs pos="50000">
              <a:srgbClr val="00B0F0"/>
            </a:gs>
            <a:gs pos="100000">
              <a:srgbClr val="00B0F0"/>
            </a:gs>
          </a:gsLst>
        </a:gradFill>
      </dgm:spPr>
    </dgm:pt>
    <dgm:pt modelId="{5CC1596B-2280-499E-8533-49BA5B5F11B1}" type="pres">
      <dgm:prSet presAssocID="{DA659CE6-9B3C-4FEF-BD0D-8B760FFC5E5C}" presName="text" presStyleLbl="fgAcc0" presStyleIdx="1" presStyleCnt="3" custScaleY="137166">
        <dgm:presLayoutVars>
          <dgm:chPref val="3"/>
        </dgm:presLayoutVars>
      </dgm:prSet>
      <dgm:spPr/>
    </dgm:pt>
    <dgm:pt modelId="{1D0A8A11-745F-4B3C-9579-73729011AEB0}" type="pres">
      <dgm:prSet presAssocID="{DA659CE6-9B3C-4FEF-BD0D-8B760FFC5E5C}" presName="hierChild2" presStyleCnt="0"/>
      <dgm:spPr/>
    </dgm:pt>
    <dgm:pt modelId="{A16DDB66-ECCF-4E31-A6ED-3F956DE4851F}" type="pres">
      <dgm:prSet presAssocID="{24AB0E4F-D265-4724-9ABE-B41AD654906B}" presName="hierRoot1" presStyleCnt="0"/>
      <dgm:spPr/>
    </dgm:pt>
    <dgm:pt modelId="{32183AD6-BE3C-4FE9-B81A-159F2E53931E}" type="pres">
      <dgm:prSet presAssocID="{24AB0E4F-D265-4724-9ABE-B41AD654906B}" presName="composite" presStyleCnt="0"/>
      <dgm:spPr/>
    </dgm:pt>
    <dgm:pt modelId="{87D215CA-255C-4E1F-9A47-F286795952BE}" type="pres">
      <dgm:prSet presAssocID="{24AB0E4F-D265-4724-9ABE-B41AD654906B}" presName="background" presStyleLbl="node0" presStyleIdx="2" presStyleCnt="3"/>
      <dgm:spPr>
        <a:gradFill rotWithShape="0">
          <a:gsLst>
            <a:gs pos="0">
              <a:schemeClr val="bg1">
                <a:lumMod val="75000"/>
              </a:schemeClr>
            </a:gs>
            <a:gs pos="50000">
              <a:schemeClr val="bg1">
                <a:lumMod val="75000"/>
              </a:schemeClr>
            </a:gs>
            <a:gs pos="100000">
              <a:schemeClr val="bg1">
                <a:lumMod val="65000"/>
              </a:schemeClr>
            </a:gs>
          </a:gsLst>
        </a:gradFill>
      </dgm:spPr>
    </dgm:pt>
    <dgm:pt modelId="{E512B18F-3C78-4899-85B9-FE16CCE9B7CC}" type="pres">
      <dgm:prSet presAssocID="{24AB0E4F-D265-4724-9ABE-B41AD654906B}" presName="text" presStyleLbl="fgAcc0" presStyleIdx="2" presStyleCnt="3" custScaleY="137166">
        <dgm:presLayoutVars>
          <dgm:chPref val="3"/>
        </dgm:presLayoutVars>
      </dgm:prSet>
      <dgm:spPr/>
    </dgm:pt>
    <dgm:pt modelId="{9B0577FB-EA31-4C00-9AF2-0771B6730952}" type="pres">
      <dgm:prSet presAssocID="{24AB0E4F-D265-4724-9ABE-B41AD654906B}" presName="hierChild2" presStyleCnt="0"/>
      <dgm:spPr/>
    </dgm:pt>
  </dgm:ptLst>
  <dgm:cxnLst>
    <dgm:cxn modelId="{6EDB5923-9C3A-408D-AB50-2DF604B42C3C}" srcId="{027FAED2-87FB-48DA-9C09-39238B08D52A}" destId="{F41C4800-A240-4705-AD26-A75D086DD07B}" srcOrd="0" destOrd="0" parTransId="{87F7652C-2FD6-405D-B0B0-357D103C938C}" sibTransId="{6AAEB285-044B-4CF1-AB45-7A02A1FFEFEC}"/>
    <dgm:cxn modelId="{79EBCB63-5105-465F-AEE3-F8ADBEAEAFCC}" type="presOf" srcId="{24AB0E4F-D265-4724-9ABE-B41AD654906B}" destId="{E512B18F-3C78-4899-85B9-FE16CCE9B7CC}" srcOrd="0" destOrd="0" presId="urn:microsoft.com/office/officeart/2005/8/layout/hierarchy1"/>
    <dgm:cxn modelId="{5912CC49-897F-4093-AB38-323026DD971A}" type="presOf" srcId="{F41C4800-A240-4705-AD26-A75D086DD07B}" destId="{EB55AC0A-5181-49D2-B0BD-09657303180B}" srcOrd="0" destOrd="0" presId="urn:microsoft.com/office/officeart/2005/8/layout/hierarchy1"/>
    <dgm:cxn modelId="{1C40E589-090A-42B3-946E-6696B52CFFC0}" type="presOf" srcId="{DA659CE6-9B3C-4FEF-BD0D-8B760FFC5E5C}" destId="{5CC1596B-2280-499E-8533-49BA5B5F11B1}" srcOrd="0" destOrd="0" presId="urn:microsoft.com/office/officeart/2005/8/layout/hierarchy1"/>
    <dgm:cxn modelId="{3E49A99E-A6C3-4320-A8DF-232C2C2F1B32}" type="presOf" srcId="{027FAED2-87FB-48DA-9C09-39238B08D52A}" destId="{4A204376-6270-4CA9-9151-A460E2D5FA09}" srcOrd="0" destOrd="0" presId="urn:microsoft.com/office/officeart/2005/8/layout/hierarchy1"/>
    <dgm:cxn modelId="{862080C3-BE92-42AE-9C79-3EB90EBF81F9}" srcId="{027FAED2-87FB-48DA-9C09-39238B08D52A}" destId="{24AB0E4F-D265-4724-9ABE-B41AD654906B}" srcOrd="2" destOrd="0" parTransId="{5B715261-E787-4F85-95DF-C81A2DA5B555}" sibTransId="{6D6D059C-321E-4761-A682-9E140DA98871}"/>
    <dgm:cxn modelId="{D6FC98CC-9E2D-4B0F-9AEF-CB1542AA8A49}" srcId="{027FAED2-87FB-48DA-9C09-39238B08D52A}" destId="{DA659CE6-9B3C-4FEF-BD0D-8B760FFC5E5C}" srcOrd="1" destOrd="0" parTransId="{7DAE4FD9-22E3-4100-ABA2-65AA8D35BA07}" sibTransId="{4B48E0DB-63F1-46FF-B52B-1186F2409159}"/>
    <dgm:cxn modelId="{11B45844-132E-44C9-85E6-319AFFF2F653}" type="presParOf" srcId="{4A204376-6270-4CA9-9151-A460E2D5FA09}" destId="{11769528-ECF0-47CA-A132-6270098482AB}" srcOrd="0" destOrd="0" presId="urn:microsoft.com/office/officeart/2005/8/layout/hierarchy1"/>
    <dgm:cxn modelId="{24E9B35D-9D0C-4DE2-BC6C-E60CFA1474BF}" type="presParOf" srcId="{11769528-ECF0-47CA-A132-6270098482AB}" destId="{C9CA334C-9EE7-4207-9CD5-4ACBC4FBF1C2}" srcOrd="0" destOrd="0" presId="urn:microsoft.com/office/officeart/2005/8/layout/hierarchy1"/>
    <dgm:cxn modelId="{78A3CE3F-FDBD-4C58-9C68-4D9E3AC85479}" type="presParOf" srcId="{C9CA334C-9EE7-4207-9CD5-4ACBC4FBF1C2}" destId="{D49EB000-5679-4246-93A7-6A04407669D7}" srcOrd="0" destOrd="0" presId="urn:microsoft.com/office/officeart/2005/8/layout/hierarchy1"/>
    <dgm:cxn modelId="{3B27D3AE-6ED0-4072-9025-FBDE25A4A243}" type="presParOf" srcId="{C9CA334C-9EE7-4207-9CD5-4ACBC4FBF1C2}" destId="{EB55AC0A-5181-49D2-B0BD-09657303180B}" srcOrd="1" destOrd="0" presId="urn:microsoft.com/office/officeart/2005/8/layout/hierarchy1"/>
    <dgm:cxn modelId="{91F46399-79C7-433B-968E-3F9A19B3ED55}" type="presParOf" srcId="{11769528-ECF0-47CA-A132-6270098482AB}" destId="{1018AD68-6FDF-4931-AA7D-3C6B4D55AA87}" srcOrd="1" destOrd="0" presId="urn:microsoft.com/office/officeart/2005/8/layout/hierarchy1"/>
    <dgm:cxn modelId="{F0B1C173-EF0A-4B9B-808B-0A25968BBDC2}" type="presParOf" srcId="{4A204376-6270-4CA9-9151-A460E2D5FA09}" destId="{3443FF28-20EE-40EF-8DAA-846BED250E98}" srcOrd="1" destOrd="0" presId="urn:microsoft.com/office/officeart/2005/8/layout/hierarchy1"/>
    <dgm:cxn modelId="{495C20BC-6B2C-45BE-9C7F-90FA94D6F8A4}" type="presParOf" srcId="{3443FF28-20EE-40EF-8DAA-846BED250E98}" destId="{A157564E-2ACA-4D5D-ACD0-9DD12A6EF281}" srcOrd="0" destOrd="0" presId="urn:microsoft.com/office/officeart/2005/8/layout/hierarchy1"/>
    <dgm:cxn modelId="{EE0861DA-051B-4A44-A56D-E2B2083BD746}" type="presParOf" srcId="{A157564E-2ACA-4D5D-ACD0-9DD12A6EF281}" destId="{14F6CA32-A495-45E6-B76A-4ABA387E65F2}" srcOrd="0" destOrd="0" presId="urn:microsoft.com/office/officeart/2005/8/layout/hierarchy1"/>
    <dgm:cxn modelId="{94FE7DF5-9716-46F0-86B8-687AD68BDDF8}" type="presParOf" srcId="{A157564E-2ACA-4D5D-ACD0-9DD12A6EF281}" destId="{5CC1596B-2280-499E-8533-49BA5B5F11B1}" srcOrd="1" destOrd="0" presId="urn:microsoft.com/office/officeart/2005/8/layout/hierarchy1"/>
    <dgm:cxn modelId="{34339E65-035A-4F8E-B30C-216B0077A8CC}" type="presParOf" srcId="{3443FF28-20EE-40EF-8DAA-846BED250E98}" destId="{1D0A8A11-745F-4B3C-9579-73729011AEB0}" srcOrd="1" destOrd="0" presId="urn:microsoft.com/office/officeart/2005/8/layout/hierarchy1"/>
    <dgm:cxn modelId="{84B876DC-F6A3-42AF-86B6-34C1CA88DC63}" type="presParOf" srcId="{4A204376-6270-4CA9-9151-A460E2D5FA09}" destId="{A16DDB66-ECCF-4E31-A6ED-3F956DE4851F}" srcOrd="2" destOrd="0" presId="urn:microsoft.com/office/officeart/2005/8/layout/hierarchy1"/>
    <dgm:cxn modelId="{E4E9A430-D3AB-406B-BF37-B0041103780B}" type="presParOf" srcId="{A16DDB66-ECCF-4E31-A6ED-3F956DE4851F}" destId="{32183AD6-BE3C-4FE9-B81A-159F2E53931E}" srcOrd="0" destOrd="0" presId="urn:microsoft.com/office/officeart/2005/8/layout/hierarchy1"/>
    <dgm:cxn modelId="{44A83347-27D6-4400-8449-967E7E42A5A9}" type="presParOf" srcId="{32183AD6-BE3C-4FE9-B81A-159F2E53931E}" destId="{87D215CA-255C-4E1F-9A47-F286795952BE}" srcOrd="0" destOrd="0" presId="urn:microsoft.com/office/officeart/2005/8/layout/hierarchy1"/>
    <dgm:cxn modelId="{47E7D823-243D-432A-A1D5-770DDE93E23A}" type="presParOf" srcId="{32183AD6-BE3C-4FE9-B81A-159F2E53931E}" destId="{E512B18F-3C78-4899-85B9-FE16CCE9B7CC}" srcOrd="1" destOrd="0" presId="urn:microsoft.com/office/officeart/2005/8/layout/hierarchy1"/>
    <dgm:cxn modelId="{7421CE9E-6443-4FAB-9FC2-1F3A3DBE20CF}" type="presParOf" srcId="{A16DDB66-ECCF-4E31-A6ED-3F956DE4851F}" destId="{9B0577FB-EA31-4C00-9AF2-0771B673095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F7072C-3FEA-42CF-BF32-096B293DC7BA}"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420B56C9-3DE6-42A6-B071-E5577FDBCC0E}">
      <dgm:prSet/>
      <dgm:spPr>
        <a:gradFill rotWithShape="0">
          <a:gsLst>
            <a:gs pos="0">
              <a:schemeClr val="accent2">
                <a:hueOff val="0"/>
                <a:satOff val="0"/>
                <a:lumOff val="0"/>
                <a:alphaOff val="0"/>
                <a:tint val="94000"/>
                <a:satMod val="103000"/>
                <a:lumMod val="102000"/>
              </a:schemeClr>
            </a:gs>
            <a:gs pos="0">
              <a:schemeClr val="accent2">
                <a:hueOff val="0"/>
                <a:satOff val="0"/>
                <a:lumOff val="0"/>
                <a:alphaOff val="0"/>
                <a:shade val="100000"/>
                <a:satMod val="110000"/>
                <a:lumMod val="100000"/>
              </a:schemeClr>
            </a:gs>
            <a:gs pos="0">
              <a:schemeClr val="tx2">
                <a:lumMod val="50000"/>
                <a:lumOff val="50000"/>
              </a:schemeClr>
            </a:gs>
          </a:gsLst>
        </a:gradFill>
      </dgm:spPr>
      <dgm:t>
        <a:bodyPr/>
        <a:lstStyle/>
        <a:p>
          <a:r>
            <a:rPr lang="en-CA" dirty="0">
              <a:solidFill>
                <a:schemeClr val="tx1"/>
              </a:solidFill>
            </a:rPr>
            <a:t>It relies on an assumption that all sources of water, whether in the form of rainfall or provided through an irrigation system, are of equal value.</a:t>
          </a:r>
          <a:endParaRPr lang="en-US" dirty="0">
            <a:solidFill>
              <a:schemeClr val="tx1"/>
            </a:solidFill>
          </a:endParaRPr>
        </a:p>
      </dgm:t>
    </dgm:pt>
    <dgm:pt modelId="{27A0B713-E2F8-428D-9CA6-156416B027AE}" type="parTrans" cxnId="{B4D607F8-8D71-41F3-9778-86D3FADABD39}">
      <dgm:prSet/>
      <dgm:spPr/>
      <dgm:t>
        <a:bodyPr/>
        <a:lstStyle/>
        <a:p>
          <a:endParaRPr lang="en-US">
            <a:solidFill>
              <a:schemeClr val="tx1"/>
            </a:solidFill>
          </a:endParaRPr>
        </a:p>
      </dgm:t>
    </dgm:pt>
    <dgm:pt modelId="{FB5FC1E8-ACD4-4154-A3CB-1810E0F26B23}" type="sibTrans" cxnId="{B4D607F8-8D71-41F3-9778-86D3FADABD39}">
      <dgm:prSet/>
      <dgm:spPr/>
      <dgm:t>
        <a:bodyPr/>
        <a:lstStyle/>
        <a:p>
          <a:endParaRPr lang="en-US">
            <a:solidFill>
              <a:schemeClr val="tx1"/>
            </a:solidFill>
          </a:endParaRPr>
        </a:p>
      </dgm:t>
    </dgm:pt>
    <dgm:pt modelId="{4E954EE5-8AA3-40E0-A023-E1A2E47D1C2F}">
      <dgm:prSet/>
      <dgm:spPr>
        <a:gradFill rotWithShape="0">
          <a:gsLst>
            <a:gs pos="0">
              <a:schemeClr val="tx2">
                <a:lumMod val="50000"/>
                <a:lumOff val="50000"/>
              </a:schemeClr>
            </a:gs>
            <a:gs pos="50000">
              <a:schemeClr val="tx2">
                <a:lumMod val="50000"/>
                <a:lumOff val="50000"/>
              </a:schemeClr>
            </a:gs>
            <a:gs pos="100000">
              <a:schemeClr val="tx2">
                <a:lumMod val="50000"/>
                <a:lumOff val="50000"/>
              </a:schemeClr>
            </a:gs>
          </a:gsLst>
        </a:gradFill>
      </dgm:spPr>
      <dgm:t>
        <a:bodyPr/>
        <a:lstStyle/>
        <a:p>
          <a:r>
            <a:rPr lang="en-CA" dirty="0">
              <a:solidFill>
                <a:schemeClr val="tx1"/>
              </a:solidFill>
            </a:rPr>
            <a:t>It implicitly assumes that water that would be released by reducing a high water use activity would necessarily be available for use in a less water-intensive activity [5]</a:t>
          </a:r>
          <a:endParaRPr lang="en-US" dirty="0">
            <a:solidFill>
              <a:schemeClr val="tx1"/>
            </a:solidFill>
          </a:endParaRPr>
        </a:p>
      </dgm:t>
    </dgm:pt>
    <dgm:pt modelId="{F65A4714-52B3-4A29-8DDD-468F3F7C4405}" type="parTrans" cxnId="{11928D5C-445B-4515-807E-5867AA2CFBFF}">
      <dgm:prSet/>
      <dgm:spPr/>
      <dgm:t>
        <a:bodyPr/>
        <a:lstStyle/>
        <a:p>
          <a:endParaRPr lang="en-US">
            <a:solidFill>
              <a:schemeClr val="tx1"/>
            </a:solidFill>
          </a:endParaRPr>
        </a:p>
      </dgm:t>
    </dgm:pt>
    <dgm:pt modelId="{EC4588C6-2058-416E-A7EE-7A81DCC7BF08}" type="sibTrans" cxnId="{11928D5C-445B-4515-807E-5867AA2CFBFF}">
      <dgm:prSet/>
      <dgm:spPr/>
      <dgm:t>
        <a:bodyPr/>
        <a:lstStyle/>
        <a:p>
          <a:endParaRPr lang="en-US">
            <a:solidFill>
              <a:schemeClr val="tx1"/>
            </a:solidFill>
          </a:endParaRPr>
        </a:p>
      </dgm:t>
    </dgm:pt>
    <dgm:pt modelId="{65540E4A-5131-435E-8AD5-CFF822CA999D}">
      <dgm:prSet/>
      <dgm:spPr>
        <a:gradFill rotWithShape="0">
          <a:gsLst>
            <a:gs pos="0">
              <a:schemeClr val="accent2">
                <a:hueOff val="-1693131"/>
                <a:satOff val="-38509"/>
                <a:lumOff val="-17056"/>
                <a:alphaOff val="0"/>
                <a:tint val="94000"/>
                <a:satMod val="103000"/>
                <a:lumMod val="102000"/>
              </a:schemeClr>
            </a:gs>
            <a:gs pos="0">
              <a:schemeClr val="accent2">
                <a:hueOff val="-1693131"/>
                <a:satOff val="-38509"/>
                <a:lumOff val="-17056"/>
                <a:alphaOff val="0"/>
                <a:shade val="100000"/>
                <a:satMod val="110000"/>
                <a:lumMod val="100000"/>
              </a:schemeClr>
            </a:gs>
            <a:gs pos="0">
              <a:schemeClr val="tx2">
                <a:lumMod val="50000"/>
                <a:lumOff val="50000"/>
              </a:schemeClr>
            </a:gs>
          </a:gsLst>
        </a:gradFill>
      </dgm:spPr>
      <dgm:t>
        <a:bodyPr/>
        <a:lstStyle/>
        <a:p>
          <a:r>
            <a:rPr lang="en-CA" dirty="0">
              <a:solidFill>
                <a:schemeClr val="tx1"/>
              </a:solidFill>
            </a:rPr>
            <a:t>It fails as an indicator of environmental harm nor does it provide any indication of whether water resources are being used within sustainable extraction limits. [5]</a:t>
          </a:r>
          <a:endParaRPr lang="en-US" dirty="0">
            <a:solidFill>
              <a:schemeClr val="tx1"/>
            </a:solidFill>
          </a:endParaRPr>
        </a:p>
      </dgm:t>
    </dgm:pt>
    <dgm:pt modelId="{E871BA03-2CCA-46E8-8AD3-E6346E90C0E5}" type="parTrans" cxnId="{84420ED3-D012-470E-8F9F-7AAFB0CB0D6F}">
      <dgm:prSet/>
      <dgm:spPr/>
      <dgm:t>
        <a:bodyPr/>
        <a:lstStyle/>
        <a:p>
          <a:endParaRPr lang="en-US">
            <a:solidFill>
              <a:schemeClr val="tx1"/>
            </a:solidFill>
          </a:endParaRPr>
        </a:p>
      </dgm:t>
    </dgm:pt>
    <dgm:pt modelId="{F629620C-9E72-49E3-BF7F-F549AF2F1D32}" type="sibTrans" cxnId="{84420ED3-D012-470E-8F9F-7AAFB0CB0D6F}">
      <dgm:prSet/>
      <dgm:spPr/>
      <dgm:t>
        <a:bodyPr/>
        <a:lstStyle/>
        <a:p>
          <a:endParaRPr lang="en-US">
            <a:solidFill>
              <a:schemeClr val="tx1"/>
            </a:solidFill>
          </a:endParaRPr>
        </a:p>
      </dgm:t>
    </dgm:pt>
    <dgm:pt modelId="{27528EB8-8F05-43A4-AC0F-69961D5FA343}" type="pres">
      <dgm:prSet presAssocID="{09F7072C-3FEA-42CF-BF32-096B293DC7BA}" presName="linear" presStyleCnt="0">
        <dgm:presLayoutVars>
          <dgm:animLvl val="lvl"/>
          <dgm:resizeHandles val="exact"/>
        </dgm:presLayoutVars>
      </dgm:prSet>
      <dgm:spPr/>
    </dgm:pt>
    <dgm:pt modelId="{5BEDC96B-0EF8-43D1-932A-9D25C711D0B6}" type="pres">
      <dgm:prSet presAssocID="{420B56C9-3DE6-42A6-B071-E5577FDBCC0E}" presName="parentText" presStyleLbl="node1" presStyleIdx="0" presStyleCnt="3">
        <dgm:presLayoutVars>
          <dgm:chMax val="0"/>
          <dgm:bulletEnabled val="1"/>
        </dgm:presLayoutVars>
      </dgm:prSet>
      <dgm:spPr/>
    </dgm:pt>
    <dgm:pt modelId="{070D1DBE-BE93-453E-AE54-E6F54F04C4E2}" type="pres">
      <dgm:prSet presAssocID="{FB5FC1E8-ACD4-4154-A3CB-1810E0F26B23}" presName="spacer" presStyleCnt="0"/>
      <dgm:spPr/>
    </dgm:pt>
    <dgm:pt modelId="{37CFF02A-CF37-41AB-B546-29185223BD41}" type="pres">
      <dgm:prSet presAssocID="{4E954EE5-8AA3-40E0-A023-E1A2E47D1C2F}" presName="parentText" presStyleLbl="node1" presStyleIdx="1" presStyleCnt="3">
        <dgm:presLayoutVars>
          <dgm:chMax val="0"/>
          <dgm:bulletEnabled val="1"/>
        </dgm:presLayoutVars>
      </dgm:prSet>
      <dgm:spPr/>
    </dgm:pt>
    <dgm:pt modelId="{EEA0CA7C-BC3D-47F2-BFA6-A433FFC4BB89}" type="pres">
      <dgm:prSet presAssocID="{EC4588C6-2058-416E-A7EE-7A81DCC7BF08}" presName="spacer" presStyleCnt="0"/>
      <dgm:spPr/>
    </dgm:pt>
    <dgm:pt modelId="{D8249EE7-6CFB-4E53-975F-4078865EE30F}" type="pres">
      <dgm:prSet presAssocID="{65540E4A-5131-435E-8AD5-CFF822CA999D}" presName="parentText" presStyleLbl="node1" presStyleIdx="2" presStyleCnt="3">
        <dgm:presLayoutVars>
          <dgm:chMax val="0"/>
          <dgm:bulletEnabled val="1"/>
        </dgm:presLayoutVars>
      </dgm:prSet>
      <dgm:spPr/>
    </dgm:pt>
  </dgm:ptLst>
  <dgm:cxnLst>
    <dgm:cxn modelId="{85CF1A03-F850-4BBC-8ACF-46380F074FAA}" type="presOf" srcId="{420B56C9-3DE6-42A6-B071-E5577FDBCC0E}" destId="{5BEDC96B-0EF8-43D1-932A-9D25C711D0B6}" srcOrd="0" destOrd="0" presId="urn:microsoft.com/office/officeart/2005/8/layout/vList2"/>
    <dgm:cxn modelId="{B865C50F-0CA5-4961-833F-5B7A96779E7A}" type="presOf" srcId="{4E954EE5-8AA3-40E0-A023-E1A2E47D1C2F}" destId="{37CFF02A-CF37-41AB-B546-29185223BD41}" srcOrd="0" destOrd="0" presId="urn:microsoft.com/office/officeart/2005/8/layout/vList2"/>
    <dgm:cxn modelId="{11928D5C-445B-4515-807E-5867AA2CFBFF}" srcId="{09F7072C-3FEA-42CF-BF32-096B293DC7BA}" destId="{4E954EE5-8AA3-40E0-A023-E1A2E47D1C2F}" srcOrd="1" destOrd="0" parTransId="{F65A4714-52B3-4A29-8DDD-468F3F7C4405}" sibTransId="{EC4588C6-2058-416E-A7EE-7A81DCC7BF08}"/>
    <dgm:cxn modelId="{0CFEE5BA-EF08-471A-B28B-FA2F6329AAE8}" type="presOf" srcId="{65540E4A-5131-435E-8AD5-CFF822CA999D}" destId="{D8249EE7-6CFB-4E53-975F-4078865EE30F}" srcOrd="0" destOrd="0" presId="urn:microsoft.com/office/officeart/2005/8/layout/vList2"/>
    <dgm:cxn modelId="{84420ED3-D012-470E-8F9F-7AAFB0CB0D6F}" srcId="{09F7072C-3FEA-42CF-BF32-096B293DC7BA}" destId="{65540E4A-5131-435E-8AD5-CFF822CA999D}" srcOrd="2" destOrd="0" parTransId="{E871BA03-2CCA-46E8-8AD3-E6346E90C0E5}" sibTransId="{F629620C-9E72-49E3-BF7F-F549AF2F1D32}"/>
    <dgm:cxn modelId="{CBD9ABE9-E48E-4539-81F7-ABD8C4BC2248}" type="presOf" srcId="{09F7072C-3FEA-42CF-BF32-096B293DC7BA}" destId="{27528EB8-8F05-43A4-AC0F-69961D5FA343}" srcOrd="0" destOrd="0" presId="urn:microsoft.com/office/officeart/2005/8/layout/vList2"/>
    <dgm:cxn modelId="{B4D607F8-8D71-41F3-9778-86D3FADABD39}" srcId="{09F7072C-3FEA-42CF-BF32-096B293DC7BA}" destId="{420B56C9-3DE6-42A6-B071-E5577FDBCC0E}" srcOrd="0" destOrd="0" parTransId="{27A0B713-E2F8-428D-9CA6-156416B027AE}" sibTransId="{FB5FC1E8-ACD4-4154-A3CB-1810E0F26B23}"/>
    <dgm:cxn modelId="{62D20AAC-3970-4A65-BCB6-78B474E1E194}" type="presParOf" srcId="{27528EB8-8F05-43A4-AC0F-69961D5FA343}" destId="{5BEDC96B-0EF8-43D1-932A-9D25C711D0B6}" srcOrd="0" destOrd="0" presId="urn:microsoft.com/office/officeart/2005/8/layout/vList2"/>
    <dgm:cxn modelId="{A285C184-6756-40C5-A2BB-18BBEB316059}" type="presParOf" srcId="{27528EB8-8F05-43A4-AC0F-69961D5FA343}" destId="{070D1DBE-BE93-453E-AE54-E6F54F04C4E2}" srcOrd="1" destOrd="0" presId="urn:microsoft.com/office/officeart/2005/8/layout/vList2"/>
    <dgm:cxn modelId="{5F836C60-356A-46C3-9613-E5388E14B0F7}" type="presParOf" srcId="{27528EB8-8F05-43A4-AC0F-69961D5FA343}" destId="{37CFF02A-CF37-41AB-B546-29185223BD41}" srcOrd="2" destOrd="0" presId="urn:microsoft.com/office/officeart/2005/8/layout/vList2"/>
    <dgm:cxn modelId="{F1393E88-54CA-4F2A-9B10-BA64F780A8B4}" type="presParOf" srcId="{27528EB8-8F05-43A4-AC0F-69961D5FA343}" destId="{EEA0CA7C-BC3D-47F2-BFA6-A433FFC4BB89}" srcOrd="3" destOrd="0" presId="urn:microsoft.com/office/officeart/2005/8/layout/vList2"/>
    <dgm:cxn modelId="{DEF86A64-E5D7-457F-873B-77624EEC9B17}" type="presParOf" srcId="{27528EB8-8F05-43A4-AC0F-69961D5FA343}" destId="{D8249EE7-6CFB-4E53-975F-4078865EE30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0C5D6B-4F8A-4079-9B38-7D0ABDC229F4}" type="doc">
      <dgm:prSet loTypeId="urn:microsoft.com/office/officeart/2005/8/layout/vProcess5" loCatId="process" qsTypeId="urn:microsoft.com/office/officeart/2005/8/quickstyle/simple5" qsCatId="simple" csTypeId="urn:microsoft.com/office/officeart/2005/8/colors/accent0_3" csCatId="mainScheme" phldr="1"/>
      <dgm:spPr/>
      <dgm:t>
        <a:bodyPr/>
        <a:lstStyle/>
        <a:p>
          <a:endParaRPr lang="en-US"/>
        </a:p>
      </dgm:t>
    </dgm:pt>
    <dgm:pt modelId="{E7ACBD1C-C6C2-4036-A6BD-DC4605AA7C93}">
      <dgm:prSet/>
      <dgm:spPr>
        <a:gradFill rotWithShape="0">
          <a:gsLst>
            <a:gs pos="0">
              <a:schemeClr val="accent4">
                <a:lumMod val="20000"/>
                <a:lumOff val="80000"/>
              </a:schemeClr>
            </a:gs>
            <a:gs pos="0">
              <a:schemeClr val="dk2">
                <a:hueOff val="0"/>
                <a:satOff val="0"/>
                <a:lumOff val="0"/>
                <a:alphaOff val="0"/>
                <a:shade val="100000"/>
                <a:satMod val="110000"/>
                <a:lumMod val="100000"/>
              </a:schemeClr>
            </a:gs>
            <a:gs pos="0">
              <a:schemeClr val="tx2">
                <a:lumMod val="50000"/>
                <a:lumOff val="50000"/>
              </a:schemeClr>
            </a:gs>
          </a:gsLst>
        </a:gradFill>
      </dgm:spPr>
      <dgm:t>
        <a:bodyPr/>
        <a:lstStyle/>
        <a:p>
          <a:r>
            <a:rPr lang="en-CA" dirty="0">
              <a:solidFill>
                <a:schemeClr val="tx1"/>
              </a:solidFill>
            </a:rPr>
            <a:t>The blue water footprint is the volume of freshwater that evaporated from the global blue water resources (surface water and ground water) to produce goods and services consumed by the individual or community. </a:t>
          </a:r>
          <a:endParaRPr lang="en-US" dirty="0">
            <a:solidFill>
              <a:schemeClr val="tx1"/>
            </a:solidFill>
          </a:endParaRPr>
        </a:p>
      </dgm:t>
    </dgm:pt>
    <dgm:pt modelId="{3BF18AF2-F720-4EB4-8FCE-C8CA47FECF60}" type="parTrans" cxnId="{B5EFFA32-43FA-4269-B209-DC2316BAFC2C}">
      <dgm:prSet/>
      <dgm:spPr/>
      <dgm:t>
        <a:bodyPr/>
        <a:lstStyle/>
        <a:p>
          <a:endParaRPr lang="en-US"/>
        </a:p>
      </dgm:t>
    </dgm:pt>
    <dgm:pt modelId="{68CD3EA0-FD3B-4151-9C38-F1C9EACB66DD}" type="sibTrans" cxnId="{B5EFFA32-43FA-4269-B209-DC2316BAFC2C}">
      <dgm:prSet/>
      <dgm:spPr/>
      <dgm:t>
        <a:bodyPr/>
        <a:lstStyle/>
        <a:p>
          <a:endParaRPr lang="en-US"/>
        </a:p>
      </dgm:t>
    </dgm:pt>
    <dgm:pt modelId="{5E2350A5-9483-483C-AC92-C8A8652CBF28}">
      <dgm:prSet/>
      <dgm:spPr>
        <a:gradFill rotWithShape="0">
          <a:gsLst>
            <a:gs pos="0">
              <a:schemeClr val="dk2">
                <a:hueOff val="0"/>
                <a:satOff val="0"/>
                <a:lumOff val="0"/>
                <a:alphaOff val="0"/>
                <a:tint val="94000"/>
                <a:satMod val="103000"/>
                <a:lumMod val="102000"/>
              </a:schemeClr>
            </a:gs>
            <a:gs pos="0">
              <a:schemeClr val="dk2">
                <a:hueOff val="0"/>
                <a:satOff val="0"/>
                <a:lumOff val="0"/>
                <a:alphaOff val="0"/>
                <a:shade val="100000"/>
                <a:satMod val="110000"/>
                <a:lumMod val="100000"/>
              </a:schemeClr>
            </a:gs>
            <a:gs pos="0">
              <a:schemeClr val="tx2">
                <a:lumMod val="50000"/>
                <a:lumOff val="50000"/>
              </a:schemeClr>
            </a:gs>
          </a:gsLst>
        </a:gradFill>
      </dgm:spPr>
      <dgm:t>
        <a:bodyPr/>
        <a:lstStyle/>
        <a:p>
          <a:r>
            <a:rPr lang="en-CA" dirty="0">
              <a:solidFill>
                <a:schemeClr val="tx1"/>
              </a:solidFill>
            </a:rPr>
            <a:t>The green water footprint is the volume of water evaporated from the global green water resources (rainwater stored in the soil as soil moisture). </a:t>
          </a:r>
          <a:endParaRPr lang="en-US" dirty="0">
            <a:solidFill>
              <a:schemeClr val="tx1"/>
            </a:solidFill>
          </a:endParaRPr>
        </a:p>
      </dgm:t>
    </dgm:pt>
    <dgm:pt modelId="{0B481CCF-E500-4266-B6FD-A11D289E25CB}" type="parTrans" cxnId="{66173163-AF67-4287-8792-F0330E73486D}">
      <dgm:prSet/>
      <dgm:spPr/>
      <dgm:t>
        <a:bodyPr/>
        <a:lstStyle/>
        <a:p>
          <a:endParaRPr lang="en-US"/>
        </a:p>
      </dgm:t>
    </dgm:pt>
    <dgm:pt modelId="{DEF3A536-6276-428C-BA76-8C1A8AB13DF8}" type="sibTrans" cxnId="{66173163-AF67-4287-8792-F0330E73486D}">
      <dgm:prSet/>
      <dgm:spPr/>
      <dgm:t>
        <a:bodyPr/>
        <a:lstStyle/>
        <a:p>
          <a:endParaRPr lang="en-US"/>
        </a:p>
      </dgm:t>
    </dgm:pt>
    <dgm:pt modelId="{601759DE-14C3-44C2-8D4E-D94BCDD70D5F}">
      <dgm:prSet/>
      <dgm:spPr>
        <a:gradFill rotWithShape="0">
          <a:gsLst>
            <a:gs pos="0">
              <a:schemeClr val="dk2">
                <a:hueOff val="0"/>
                <a:satOff val="0"/>
                <a:lumOff val="0"/>
                <a:alphaOff val="0"/>
                <a:tint val="94000"/>
                <a:satMod val="103000"/>
                <a:lumMod val="102000"/>
              </a:schemeClr>
            </a:gs>
            <a:gs pos="0">
              <a:schemeClr val="dk2">
                <a:hueOff val="0"/>
                <a:satOff val="0"/>
                <a:lumOff val="0"/>
                <a:alphaOff val="0"/>
                <a:shade val="100000"/>
                <a:satMod val="110000"/>
                <a:lumMod val="100000"/>
              </a:schemeClr>
            </a:gs>
            <a:gs pos="0">
              <a:schemeClr val="tx2">
                <a:lumMod val="50000"/>
                <a:lumOff val="50000"/>
              </a:schemeClr>
            </a:gs>
          </a:gsLst>
        </a:gradFill>
      </dgm:spPr>
      <dgm:t>
        <a:bodyPr/>
        <a:lstStyle/>
        <a:p>
          <a:r>
            <a:rPr lang="en-CA" dirty="0">
              <a:solidFill>
                <a:schemeClr val="tx1"/>
              </a:solidFill>
            </a:rPr>
            <a:t>The grey water footprint is the volume of polluted water that is associated with the production of all goods and services for the individual or community. </a:t>
          </a:r>
          <a:endParaRPr lang="en-US" dirty="0">
            <a:solidFill>
              <a:schemeClr val="tx1"/>
            </a:solidFill>
          </a:endParaRPr>
        </a:p>
      </dgm:t>
    </dgm:pt>
    <dgm:pt modelId="{90E45337-4142-4983-AC2F-6375C5C6F7FA}" type="parTrans" cxnId="{56903C1E-57FC-432A-A6C5-B5827F43D288}">
      <dgm:prSet/>
      <dgm:spPr/>
      <dgm:t>
        <a:bodyPr/>
        <a:lstStyle/>
        <a:p>
          <a:endParaRPr lang="en-US"/>
        </a:p>
      </dgm:t>
    </dgm:pt>
    <dgm:pt modelId="{0360656C-9B6A-4C23-B7DA-37A9F5685944}" type="sibTrans" cxnId="{56903C1E-57FC-432A-A6C5-B5827F43D288}">
      <dgm:prSet/>
      <dgm:spPr/>
      <dgm:t>
        <a:bodyPr/>
        <a:lstStyle/>
        <a:p>
          <a:endParaRPr lang="en-US"/>
        </a:p>
      </dgm:t>
    </dgm:pt>
    <dgm:pt modelId="{86440899-C1D2-4CC8-9E7A-229D76648B22}" type="pres">
      <dgm:prSet presAssocID="{010C5D6B-4F8A-4079-9B38-7D0ABDC229F4}" presName="outerComposite" presStyleCnt="0">
        <dgm:presLayoutVars>
          <dgm:chMax val="5"/>
          <dgm:dir/>
          <dgm:resizeHandles val="exact"/>
        </dgm:presLayoutVars>
      </dgm:prSet>
      <dgm:spPr/>
    </dgm:pt>
    <dgm:pt modelId="{951147B6-290B-49EA-89FC-C037F9C776E6}" type="pres">
      <dgm:prSet presAssocID="{010C5D6B-4F8A-4079-9B38-7D0ABDC229F4}" presName="dummyMaxCanvas" presStyleCnt="0">
        <dgm:presLayoutVars/>
      </dgm:prSet>
      <dgm:spPr/>
    </dgm:pt>
    <dgm:pt modelId="{B936E317-ECA5-4443-B880-4FE0ECCC0E2F}" type="pres">
      <dgm:prSet presAssocID="{010C5D6B-4F8A-4079-9B38-7D0ABDC229F4}" presName="ThreeNodes_1" presStyleLbl="node1" presStyleIdx="0" presStyleCnt="3">
        <dgm:presLayoutVars>
          <dgm:bulletEnabled val="1"/>
        </dgm:presLayoutVars>
      </dgm:prSet>
      <dgm:spPr/>
    </dgm:pt>
    <dgm:pt modelId="{19685C51-9D7A-4960-8547-DC92DACCE80C}" type="pres">
      <dgm:prSet presAssocID="{010C5D6B-4F8A-4079-9B38-7D0ABDC229F4}" presName="ThreeNodes_2" presStyleLbl="node1" presStyleIdx="1" presStyleCnt="3">
        <dgm:presLayoutVars>
          <dgm:bulletEnabled val="1"/>
        </dgm:presLayoutVars>
      </dgm:prSet>
      <dgm:spPr/>
    </dgm:pt>
    <dgm:pt modelId="{65A175D4-5D7A-407B-8887-E8EC3F64DC25}" type="pres">
      <dgm:prSet presAssocID="{010C5D6B-4F8A-4079-9B38-7D0ABDC229F4}" presName="ThreeNodes_3" presStyleLbl="node1" presStyleIdx="2" presStyleCnt="3">
        <dgm:presLayoutVars>
          <dgm:bulletEnabled val="1"/>
        </dgm:presLayoutVars>
      </dgm:prSet>
      <dgm:spPr/>
    </dgm:pt>
    <dgm:pt modelId="{A574E43D-4063-4F70-B5AA-E74670059F09}" type="pres">
      <dgm:prSet presAssocID="{010C5D6B-4F8A-4079-9B38-7D0ABDC229F4}" presName="ThreeConn_1-2" presStyleLbl="fgAccFollowNode1" presStyleIdx="0" presStyleCnt="2">
        <dgm:presLayoutVars>
          <dgm:bulletEnabled val="1"/>
        </dgm:presLayoutVars>
      </dgm:prSet>
      <dgm:spPr/>
    </dgm:pt>
    <dgm:pt modelId="{1BA3011B-34D8-4AC7-BE8C-CD52966694D6}" type="pres">
      <dgm:prSet presAssocID="{010C5D6B-4F8A-4079-9B38-7D0ABDC229F4}" presName="ThreeConn_2-3" presStyleLbl="fgAccFollowNode1" presStyleIdx="1" presStyleCnt="2">
        <dgm:presLayoutVars>
          <dgm:bulletEnabled val="1"/>
        </dgm:presLayoutVars>
      </dgm:prSet>
      <dgm:spPr/>
    </dgm:pt>
    <dgm:pt modelId="{EE8F8351-0870-4590-9512-671526BACB09}" type="pres">
      <dgm:prSet presAssocID="{010C5D6B-4F8A-4079-9B38-7D0ABDC229F4}" presName="ThreeNodes_1_text" presStyleLbl="node1" presStyleIdx="2" presStyleCnt="3">
        <dgm:presLayoutVars>
          <dgm:bulletEnabled val="1"/>
        </dgm:presLayoutVars>
      </dgm:prSet>
      <dgm:spPr/>
    </dgm:pt>
    <dgm:pt modelId="{4D434319-4A63-4FF1-A2CD-19EE80E8172E}" type="pres">
      <dgm:prSet presAssocID="{010C5D6B-4F8A-4079-9B38-7D0ABDC229F4}" presName="ThreeNodes_2_text" presStyleLbl="node1" presStyleIdx="2" presStyleCnt="3">
        <dgm:presLayoutVars>
          <dgm:bulletEnabled val="1"/>
        </dgm:presLayoutVars>
      </dgm:prSet>
      <dgm:spPr/>
    </dgm:pt>
    <dgm:pt modelId="{5A358C3D-A901-41DC-A52A-F9441F26430B}" type="pres">
      <dgm:prSet presAssocID="{010C5D6B-4F8A-4079-9B38-7D0ABDC229F4}" presName="ThreeNodes_3_text" presStyleLbl="node1" presStyleIdx="2" presStyleCnt="3">
        <dgm:presLayoutVars>
          <dgm:bulletEnabled val="1"/>
        </dgm:presLayoutVars>
      </dgm:prSet>
      <dgm:spPr/>
    </dgm:pt>
  </dgm:ptLst>
  <dgm:cxnLst>
    <dgm:cxn modelId="{56903C1E-57FC-432A-A6C5-B5827F43D288}" srcId="{010C5D6B-4F8A-4079-9B38-7D0ABDC229F4}" destId="{601759DE-14C3-44C2-8D4E-D94BCDD70D5F}" srcOrd="2" destOrd="0" parTransId="{90E45337-4142-4983-AC2F-6375C5C6F7FA}" sibTransId="{0360656C-9B6A-4C23-B7DA-37A9F5685944}"/>
    <dgm:cxn modelId="{B5EFFA32-43FA-4269-B209-DC2316BAFC2C}" srcId="{010C5D6B-4F8A-4079-9B38-7D0ABDC229F4}" destId="{E7ACBD1C-C6C2-4036-A6BD-DC4605AA7C93}" srcOrd="0" destOrd="0" parTransId="{3BF18AF2-F720-4EB4-8FCE-C8CA47FECF60}" sibTransId="{68CD3EA0-FD3B-4151-9C38-F1C9EACB66DD}"/>
    <dgm:cxn modelId="{186E6A35-A007-4B2F-AD81-6DA68D69519B}" type="presOf" srcId="{DEF3A536-6276-428C-BA76-8C1A8AB13DF8}" destId="{1BA3011B-34D8-4AC7-BE8C-CD52966694D6}" srcOrd="0" destOrd="0" presId="urn:microsoft.com/office/officeart/2005/8/layout/vProcess5"/>
    <dgm:cxn modelId="{66173163-AF67-4287-8792-F0330E73486D}" srcId="{010C5D6B-4F8A-4079-9B38-7D0ABDC229F4}" destId="{5E2350A5-9483-483C-AC92-C8A8652CBF28}" srcOrd="1" destOrd="0" parTransId="{0B481CCF-E500-4266-B6FD-A11D289E25CB}" sibTransId="{DEF3A536-6276-428C-BA76-8C1A8AB13DF8}"/>
    <dgm:cxn modelId="{2FBB406D-FA72-4785-A624-81A26EC7D080}" type="presOf" srcId="{601759DE-14C3-44C2-8D4E-D94BCDD70D5F}" destId="{65A175D4-5D7A-407B-8887-E8EC3F64DC25}" srcOrd="0" destOrd="0" presId="urn:microsoft.com/office/officeart/2005/8/layout/vProcess5"/>
    <dgm:cxn modelId="{18593372-17DC-4135-80AE-D599B9601574}" type="presOf" srcId="{010C5D6B-4F8A-4079-9B38-7D0ABDC229F4}" destId="{86440899-C1D2-4CC8-9E7A-229D76648B22}" srcOrd="0" destOrd="0" presId="urn:microsoft.com/office/officeart/2005/8/layout/vProcess5"/>
    <dgm:cxn modelId="{8DC05A8D-6A66-48C3-90DC-8CC3AE8B5C6F}" type="presOf" srcId="{5E2350A5-9483-483C-AC92-C8A8652CBF28}" destId="{4D434319-4A63-4FF1-A2CD-19EE80E8172E}" srcOrd="1" destOrd="0" presId="urn:microsoft.com/office/officeart/2005/8/layout/vProcess5"/>
    <dgm:cxn modelId="{E65E3D8F-DD04-4FE2-A971-93DA3CBFB208}" type="presOf" srcId="{E7ACBD1C-C6C2-4036-A6BD-DC4605AA7C93}" destId="{EE8F8351-0870-4590-9512-671526BACB09}" srcOrd="1" destOrd="0" presId="urn:microsoft.com/office/officeart/2005/8/layout/vProcess5"/>
    <dgm:cxn modelId="{A1D4ABAC-51CB-4205-9F4E-98969C2A5FEC}" type="presOf" srcId="{68CD3EA0-FD3B-4151-9C38-F1C9EACB66DD}" destId="{A574E43D-4063-4F70-B5AA-E74670059F09}" srcOrd="0" destOrd="0" presId="urn:microsoft.com/office/officeart/2005/8/layout/vProcess5"/>
    <dgm:cxn modelId="{05E244B4-E1D3-4FE4-83E1-C380453DCBCD}" type="presOf" srcId="{E7ACBD1C-C6C2-4036-A6BD-DC4605AA7C93}" destId="{B936E317-ECA5-4443-B880-4FE0ECCC0E2F}" srcOrd="0" destOrd="0" presId="urn:microsoft.com/office/officeart/2005/8/layout/vProcess5"/>
    <dgm:cxn modelId="{B43F19DA-60A7-402C-83EB-90A0EBD3F050}" type="presOf" srcId="{601759DE-14C3-44C2-8D4E-D94BCDD70D5F}" destId="{5A358C3D-A901-41DC-A52A-F9441F26430B}" srcOrd="1" destOrd="0" presId="urn:microsoft.com/office/officeart/2005/8/layout/vProcess5"/>
    <dgm:cxn modelId="{2BAE9AF5-C244-4327-BC11-7CC632E9EB51}" type="presOf" srcId="{5E2350A5-9483-483C-AC92-C8A8652CBF28}" destId="{19685C51-9D7A-4960-8547-DC92DACCE80C}" srcOrd="0" destOrd="0" presId="urn:microsoft.com/office/officeart/2005/8/layout/vProcess5"/>
    <dgm:cxn modelId="{EAC409BB-1DBD-4FCC-8943-7B819A709BAF}" type="presParOf" srcId="{86440899-C1D2-4CC8-9E7A-229D76648B22}" destId="{951147B6-290B-49EA-89FC-C037F9C776E6}" srcOrd="0" destOrd="0" presId="urn:microsoft.com/office/officeart/2005/8/layout/vProcess5"/>
    <dgm:cxn modelId="{6148D4FA-5A24-4E72-BD22-297A25FC19F2}" type="presParOf" srcId="{86440899-C1D2-4CC8-9E7A-229D76648B22}" destId="{B936E317-ECA5-4443-B880-4FE0ECCC0E2F}" srcOrd="1" destOrd="0" presId="urn:microsoft.com/office/officeart/2005/8/layout/vProcess5"/>
    <dgm:cxn modelId="{FDCABDC9-FC73-49C2-A446-9F41130FF53A}" type="presParOf" srcId="{86440899-C1D2-4CC8-9E7A-229D76648B22}" destId="{19685C51-9D7A-4960-8547-DC92DACCE80C}" srcOrd="2" destOrd="0" presId="urn:microsoft.com/office/officeart/2005/8/layout/vProcess5"/>
    <dgm:cxn modelId="{9777A121-1ED0-445B-A5E0-37DD8E49D197}" type="presParOf" srcId="{86440899-C1D2-4CC8-9E7A-229D76648B22}" destId="{65A175D4-5D7A-407B-8887-E8EC3F64DC25}" srcOrd="3" destOrd="0" presId="urn:microsoft.com/office/officeart/2005/8/layout/vProcess5"/>
    <dgm:cxn modelId="{F037EF50-4064-48C4-9FCD-473B714B2721}" type="presParOf" srcId="{86440899-C1D2-4CC8-9E7A-229D76648B22}" destId="{A574E43D-4063-4F70-B5AA-E74670059F09}" srcOrd="4" destOrd="0" presId="urn:microsoft.com/office/officeart/2005/8/layout/vProcess5"/>
    <dgm:cxn modelId="{EB88DC11-03CC-4EA5-A918-8DA3C217F679}" type="presParOf" srcId="{86440899-C1D2-4CC8-9E7A-229D76648B22}" destId="{1BA3011B-34D8-4AC7-BE8C-CD52966694D6}" srcOrd="5" destOrd="0" presId="urn:microsoft.com/office/officeart/2005/8/layout/vProcess5"/>
    <dgm:cxn modelId="{2D412675-4B49-4F43-8580-306F12D63B80}" type="presParOf" srcId="{86440899-C1D2-4CC8-9E7A-229D76648B22}" destId="{EE8F8351-0870-4590-9512-671526BACB09}" srcOrd="6" destOrd="0" presId="urn:microsoft.com/office/officeart/2005/8/layout/vProcess5"/>
    <dgm:cxn modelId="{8D415E3E-39CC-446B-99E2-C497CF42E820}" type="presParOf" srcId="{86440899-C1D2-4CC8-9E7A-229D76648B22}" destId="{4D434319-4A63-4FF1-A2CD-19EE80E8172E}" srcOrd="7" destOrd="0" presId="urn:microsoft.com/office/officeart/2005/8/layout/vProcess5"/>
    <dgm:cxn modelId="{C270B12C-D0CA-4A03-ACDA-1E1B9DB23346}" type="presParOf" srcId="{86440899-C1D2-4CC8-9E7A-229D76648B22}" destId="{5A358C3D-A901-41DC-A52A-F9441F26430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EB000-5679-4246-93A7-6A04407669D7}">
      <dsp:nvSpPr>
        <dsp:cNvPr id="0" name=""/>
        <dsp:cNvSpPr/>
      </dsp:nvSpPr>
      <dsp:spPr>
        <a:xfrm>
          <a:off x="0" y="1164764"/>
          <a:ext cx="2893218" cy="2520005"/>
        </a:xfrm>
        <a:prstGeom prst="roundRect">
          <a:avLst>
            <a:gd name="adj" fmla="val 10000"/>
          </a:avLst>
        </a:prstGeom>
        <a:gradFill rotWithShape="0">
          <a:gsLst>
            <a:gs pos="0">
              <a:srgbClr val="00B050"/>
            </a:gs>
            <a:gs pos="61000">
              <a:srgbClr val="00B050"/>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EB55AC0A-5181-49D2-B0BD-09657303180B}">
      <dsp:nvSpPr>
        <dsp:cNvPr id="0" name=""/>
        <dsp:cNvSpPr/>
      </dsp:nvSpPr>
      <dsp:spPr>
        <a:xfrm>
          <a:off x="321468" y="1470159"/>
          <a:ext cx="2893218" cy="2520005"/>
        </a:xfrm>
        <a:prstGeom prst="roundRect">
          <a:avLst>
            <a:gd name="adj" fmla="val 10000"/>
          </a:avLst>
        </a:prstGeom>
        <a:solidFill>
          <a:schemeClr val="tx2">
            <a:lumMod val="10000"/>
            <a:lumOff val="90000"/>
            <a:alpha val="9000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dirty="0"/>
            <a:t>The green water footprint is the volume of water evaporated from the global green water resources (rainwater stored in the soil as soil moisture). </a:t>
          </a:r>
          <a:endParaRPr lang="en-US" sz="1800" kern="1200" dirty="0"/>
        </a:p>
      </dsp:txBody>
      <dsp:txXfrm>
        <a:off x="395276" y="1543967"/>
        <a:ext cx="2745602" cy="2372389"/>
      </dsp:txXfrm>
    </dsp:sp>
    <dsp:sp modelId="{14F6CA32-A495-45E6-B76A-4ABA387E65F2}">
      <dsp:nvSpPr>
        <dsp:cNvPr id="0" name=""/>
        <dsp:cNvSpPr/>
      </dsp:nvSpPr>
      <dsp:spPr>
        <a:xfrm>
          <a:off x="3536156" y="1164764"/>
          <a:ext cx="2893218" cy="2520005"/>
        </a:xfrm>
        <a:prstGeom prst="roundRect">
          <a:avLst>
            <a:gd name="adj" fmla="val 10000"/>
          </a:avLst>
        </a:prstGeom>
        <a:gradFill rotWithShape="0">
          <a:gsLst>
            <a:gs pos="0">
              <a:srgbClr val="00B0F0"/>
            </a:gs>
            <a:gs pos="50000">
              <a:srgbClr val="00B0F0"/>
            </a:gs>
            <a:gs pos="100000">
              <a:srgbClr val="00B0F0"/>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5CC1596B-2280-499E-8533-49BA5B5F11B1}">
      <dsp:nvSpPr>
        <dsp:cNvPr id="0" name=""/>
        <dsp:cNvSpPr/>
      </dsp:nvSpPr>
      <dsp:spPr>
        <a:xfrm>
          <a:off x="3857625" y="1470159"/>
          <a:ext cx="2893218" cy="2520005"/>
        </a:xfrm>
        <a:prstGeom prst="roundRect">
          <a:avLst>
            <a:gd name="adj" fmla="val 10000"/>
          </a:avLst>
        </a:prstGeom>
        <a:solidFill>
          <a:schemeClr val="tx2">
            <a:lumMod val="10000"/>
            <a:lumOff val="90000"/>
            <a:alpha val="9000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dirty="0"/>
            <a:t>The blue water footprint is the volume of freshwater that evaporated from the global blue water resources (surface water and ground water) to produce goods and services consumed by the individual or community. </a:t>
          </a:r>
          <a:endParaRPr lang="en-US" sz="1800" kern="1200" dirty="0"/>
        </a:p>
      </dsp:txBody>
      <dsp:txXfrm>
        <a:off x="3931433" y="1543967"/>
        <a:ext cx="2745602" cy="2372389"/>
      </dsp:txXfrm>
    </dsp:sp>
    <dsp:sp modelId="{87D215CA-255C-4E1F-9A47-F286795952BE}">
      <dsp:nvSpPr>
        <dsp:cNvPr id="0" name=""/>
        <dsp:cNvSpPr/>
      </dsp:nvSpPr>
      <dsp:spPr>
        <a:xfrm>
          <a:off x="7072312" y="1164764"/>
          <a:ext cx="2893218" cy="2520005"/>
        </a:xfrm>
        <a:prstGeom prst="roundRect">
          <a:avLst>
            <a:gd name="adj" fmla="val 10000"/>
          </a:avLst>
        </a:prstGeom>
        <a:gradFill rotWithShape="0">
          <a:gsLst>
            <a:gs pos="0">
              <a:schemeClr val="bg1">
                <a:lumMod val="75000"/>
              </a:schemeClr>
            </a:gs>
            <a:gs pos="50000">
              <a:schemeClr val="bg1">
                <a:lumMod val="75000"/>
              </a:schemeClr>
            </a:gs>
            <a:gs pos="100000">
              <a:schemeClr val="bg1">
                <a:lumMod val="65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E512B18F-3C78-4899-85B9-FE16CCE9B7CC}">
      <dsp:nvSpPr>
        <dsp:cNvPr id="0" name=""/>
        <dsp:cNvSpPr/>
      </dsp:nvSpPr>
      <dsp:spPr>
        <a:xfrm>
          <a:off x="7393781" y="1470159"/>
          <a:ext cx="2893218" cy="2520005"/>
        </a:xfrm>
        <a:prstGeom prst="roundRect">
          <a:avLst>
            <a:gd name="adj" fmla="val 10000"/>
          </a:avLst>
        </a:prstGeom>
        <a:solidFill>
          <a:schemeClr val="tx2">
            <a:lumMod val="10000"/>
            <a:lumOff val="90000"/>
            <a:alpha val="9000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dirty="0"/>
            <a:t>The grey water footprint is the volume of polluted water that is associated with the production of all goods and services for the individual or community. </a:t>
          </a:r>
          <a:endParaRPr lang="en-US" sz="1800" kern="1200" dirty="0"/>
        </a:p>
      </dsp:txBody>
      <dsp:txXfrm>
        <a:off x="7467589" y="1543967"/>
        <a:ext cx="2745602" cy="2372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DC96B-0EF8-43D1-932A-9D25C711D0B6}">
      <dsp:nvSpPr>
        <dsp:cNvPr id="0" name=""/>
        <dsp:cNvSpPr/>
      </dsp:nvSpPr>
      <dsp:spPr>
        <a:xfrm>
          <a:off x="0" y="10214"/>
          <a:ext cx="6506304" cy="1800630"/>
        </a:xfrm>
        <a:prstGeom prst="roundRect">
          <a:avLst/>
        </a:prstGeom>
        <a:gradFill rotWithShape="0">
          <a:gsLst>
            <a:gs pos="0">
              <a:schemeClr val="accent2">
                <a:hueOff val="0"/>
                <a:satOff val="0"/>
                <a:lumOff val="0"/>
                <a:alphaOff val="0"/>
                <a:tint val="94000"/>
                <a:satMod val="103000"/>
                <a:lumMod val="102000"/>
              </a:schemeClr>
            </a:gs>
            <a:gs pos="0">
              <a:schemeClr val="accent2">
                <a:hueOff val="0"/>
                <a:satOff val="0"/>
                <a:lumOff val="0"/>
                <a:alphaOff val="0"/>
                <a:shade val="100000"/>
                <a:satMod val="110000"/>
                <a:lumMod val="100000"/>
              </a:schemeClr>
            </a:gs>
            <a:gs pos="0">
              <a:schemeClr val="tx2">
                <a:lumMod val="50000"/>
                <a:lumOff val="50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solidFill>
                <a:schemeClr val="tx1"/>
              </a:solidFill>
            </a:rPr>
            <a:t>It relies on an assumption that all sources of water, whether in the form of rainfall or provided through an irrigation system, are of equal value.</a:t>
          </a:r>
          <a:endParaRPr lang="en-US" sz="2700" kern="1200" dirty="0">
            <a:solidFill>
              <a:schemeClr val="tx1"/>
            </a:solidFill>
          </a:endParaRPr>
        </a:p>
      </dsp:txBody>
      <dsp:txXfrm>
        <a:off x="87900" y="98114"/>
        <a:ext cx="6330504" cy="1624830"/>
      </dsp:txXfrm>
    </dsp:sp>
    <dsp:sp modelId="{37CFF02A-CF37-41AB-B546-29185223BD41}">
      <dsp:nvSpPr>
        <dsp:cNvPr id="0" name=""/>
        <dsp:cNvSpPr/>
      </dsp:nvSpPr>
      <dsp:spPr>
        <a:xfrm>
          <a:off x="0" y="1888604"/>
          <a:ext cx="6506304" cy="1800630"/>
        </a:xfrm>
        <a:prstGeom prst="roundRect">
          <a:avLst/>
        </a:prstGeom>
        <a:gradFill rotWithShape="0">
          <a:gsLst>
            <a:gs pos="0">
              <a:schemeClr val="tx2">
                <a:lumMod val="50000"/>
                <a:lumOff val="50000"/>
              </a:schemeClr>
            </a:gs>
            <a:gs pos="50000">
              <a:schemeClr val="tx2">
                <a:lumMod val="50000"/>
                <a:lumOff val="50000"/>
              </a:schemeClr>
            </a:gs>
            <a:gs pos="100000">
              <a:schemeClr val="tx2">
                <a:lumMod val="50000"/>
                <a:lumOff val="50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solidFill>
                <a:schemeClr val="tx1"/>
              </a:solidFill>
            </a:rPr>
            <a:t>It implicitly assumes that water that would be released by reducing a high water use activity would necessarily be available for use in a less water-intensive activity [5]</a:t>
          </a:r>
          <a:endParaRPr lang="en-US" sz="2700" kern="1200" dirty="0">
            <a:solidFill>
              <a:schemeClr val="tx1"/>
            </a:solidFill>
          </a:endParaRPr>
        </a:p>
      </dsp:txBody>
      <dsp:txXfrm>
        <a:off x="87900" y="1976504"/>
        <a:ext cx="6330504" cy="1624830"/>
      </dsp:txXfrm>
    </dsp:sp>
    <dsp:sp modelId="{D8249EE7-6CFB-4E53-975F-4078865EE30F}">
      <dsp:nvSpPr>
        <dsp:cNvPr id="0" name=""/>
        <dsp:cNvSpPr/>
      </dsp:nvSpPr>
      <dsp:spPr>
        <a:xfrm>
          <a:off x="0" y="3766995"/>
          <a:ext cx="6506304" cy="1800630"/>
        </a:xfrm>
        <a:prstGeom prst="roundRect">
          <a:avLst/>
        </a:prstGeom>
        <a:gradFill rotWithShape="0">
          <a:gsLst>
            <a:gs pos="0">
              <a:schemeClr val="accent2">
                <a:hueOff val="-1693131"/>
                <a:satOff val="-38509"/>
                <a:lumOff val="-17056"/>
                <a:alphaOff val="0"/>
                <a:tint val="94000"/>
                <a:satMod val="103000"/>
                <a:lumMod val="102000"/>
              </a:schemeClr>
            </a:gs>
            <a:gs pos="0">
              <a:schemeClr val="accent2">
                <a:hueOff val="-1693131"/>
                <a:satOff val="-38509"/>
                <a:lumOff val="-17056"/>
                <a:alphaOff val="0"/>
                <a:shade val="100000"/>
                <a:satMod val="110000"/>
                <a:lumMod val="100000"/>
              </a:schemeClr>
            </a:gs>
            <a:gs pos="0">
              <a:schemeClr val="tx2">
                <a:lumMod val="50000"/>
                <a:lumOff val="50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solidFill>
                <a:schemeClr val="tx1"/>
              </a:solidFill>
            </a:rPr>
            <a:t>It fails as an indicator of environmental harm nor does it provide any indication of whether water resources are being used within sustainable extraction limits. [5]</a:t>
          </a:r>
          <a:endParaRPr lang="en-US" sz="2700" kern="1200" dirty="0">
            <a:solidFill>
              <a:schemeClr val="tx1"/>
            </a:solidFill>
          </a:endParaRPr>
        </a:p>
      </dsp:txBody>
      <dsp:txXfrm>
        <a:off x="87900" y="3854895"/>
        <a:ext cx="6330504" cy="1624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6E317-ECA5-4443-B880-4FE0ECCC0E2F}">
      <dsp:nvSpPr>
        <dsp:cNvPr id="0" name=""/>
        <dsp:cNvSpPr/>
      </dsp:nvSpPr>
      <dsp:spPr>
        <a:xfrm>
          <a:off x="0" y="0"/>
          <a:ext cx="8161020" cy="1258062"/>
        </a:xfrm>
        <a:prstGeom prst="roundRect">
          <a:avLst>
            <a:gd name="adj" fmla="val 10000"/>
          </a:avLst>
        </a:prstGeom>
        <a:gradFill rotWithShape="0">
          <a:gsLst>
            <a:gs pos="0">
              <a:schemeClr val="accent4">
                <a:lumMod val="20000"/>
                <a:lumOff val="80000"/>
              </a:schemeClr>
            </a:gs>
            <a:gs pos="0">
              <a:schemeClr val="dk2">
                <a:hueOff val="0"/>
                <a:satOff val="0"/>
                <a:lumOff val="0"/>
                <a:alphaOff val="0"/>
                <a:shade val="100000"/>
                <a:satMod val="110000"/>
                <a:lumMod val="100000"/>
              </a:schemeClr>
            </a:gs>
            <a:gs pos="0">
              <a:schemeClr val="tx2">
                <a:lumMod val="50000"/>
                <a:lumOff val="50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solidFill>
                <a:schemeClr val="tx1"/>
              </a:solidFill>
            </a:rPr>
            <a:t>The blue water footprint is the volume of freshwater that evaporated from the global blue water resources (surface water and ground water) to produce goods and services consumed by the individual or community. </a:t>
          </a:r>
          <a:endParaRPr lang="en-US" sz="1900" kern="1200" dirty="0">
            <a:solidFill>
              <a:schemeClr val="tx1"/>
            </a:solidFill>
          </a:endParaRPr>
        </a:p>
      </dsp:txBody>
      <dsp:txXfrm>
        <a:off x="36847" y="36847"/>
        <a:ext cx="6803473" cy="1184368"/>
      </dsp:txXfrm>
    </dsp:sp>
    <dsp:sp modelId="{19685C51-9D7A-4960-8547-DC92DACCE80C}">
      <dsp:nvSpPr>
        <dsp:cNvPr id="0" name=""/>
        <dsp:cNvSpPr/>
      </dsp:nvSpPr>
      <dsp:spPr>
        <a:xfrm>
          <a:off x="720089" y="1467738"/>
          <a:ext cx="8161020" cy="1258062"/>
        </a:xfrm>
        <a:prstGeom prst="roundRect">
          <a:avLst>
            <a:gd name="adj" fmla="val 10000"/>
          </a:avLst>
        </a:prstGeom>
        <a:gradFill rotWithShape="0">
          <a:gsLst>
            <a:gs pos="0">
              <a:schemeClr val="dk2">
                <a:hueOff val="0"/>
                <a:satOff val="0"/>
                <a:lumOff val="0"/>
                <a:alphaOff val="0"/>
                <a:tint val="94000"/>
                <a:satMod val="103000"/>
                <a:lumMod val="102000"/>
              </a:schemeClr>
            </a:gs>
            <a:gs pos="0">
              <a:schemeClr val="dk2">
                <a:hueOff val="0"/>
                <a:satOff val="0"/>
                <a:lumOff val="0"/>
                <a:alphaOff val="0"/>
                <a:shade val="100000"/>
                <a:satMod val="110000"/>
                <a:lumMod val="100000"/>
              </a:schemeClr>
            </a:gs>
            <a:gs pos="0">
              <a:schemeClr val="tx2">
                <a:lumMod val="50000"/>
                <a:lumOff val="50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solidFill>
                <a:schemeClr val="tx1"/>
              </a:solidFill>
            </a:rPr>
            <a:t>The green water footprint is the volume of water evaporated from the global green water resources (rainwater stored in the soil as soil moisture). </a:t>
          </a:r>
          <a:endParaRPr lang="en-US" sz="1900" kern="1200" dirty="0">
            <a:solidFill>
              <a:schemeClr val="tx1"/>
            </a:solidFill>
          </a:endParaRPr>
        </a:p>
      </dsp:txBody>
      <dsp:txXfrm>
        <a:off x="756936" y="1504585"/>
        <a:ext cx="6549495" cy="1184368"/>
      </dsp:txXfrm>
    </dsp:sp>
    <dsp:sp modelId="{65A175D4-5D7A-407B-8887-E8EC3F64DC25}">
      <dsp:nvSpPr>
        <dsp:cNvPr id="0" name=""/>
        <dsp:cNvSpPr/>
      </dsp:nvSpPr>
      <dsp:spPr>
        <a:xfrm>
          <a:off x="1440179" y="2935477"/>
          <a:ext cx="8161020" cy="1258062"/>
        </a:xfrm>
        <a:prstGeom prst="roundRect">
          <a:avLst>
            <a:gd name="adj" fmla="val 10000"/>
          </a:avLst>
        </a:prstGeom>
        <a:gradFill rotWithShape="0">
          <a:gsLst>
            <a:gs pos="0">
              <a:schemeClr val="dk2">
                <a:hueOff val="0"/>
                <a:satOff val="0"/>
                <a:lumOff val="0"/>
                <a:alphaOff val="0"/>
                <a:tint val="94000"/>
                <a:satMod val="103000"/>
                <a:lumMod val="102000"/>
              </a:schemeClr>
            </a:gs>
            <a:gs pos="0">
              <a:schemeClr val="dk2">
                <a:hueOff val="0"/>
                <a:satOff val="0"/>
                <a:lumOff val="0"/>
                <a:alphaOff val="0"/>
                <a:shade val="100000"/>
                <a:satMod val="110000"/>
                <a:lumMod val="100000"/>
              </a:schemeClr>
            </a:gs>
            <a:gs pos="0">
              <a:schemeClr val="tx2">
                <a:lumMod val="50000"/>
                <a:lumOff val="50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solidFill>
                <a:schemeClr val="tx1"/>
              </a:solidFill>
            </a:rPr>
            <a:t>The grey water footprint is the volume of polluted water that is associated with the production of all goods and services for the individual or community. </a:t>
          </a:r>
          <a:endParaRPr lang="en-US" sz="1900" kern="1200" dirty="0">
            <a:solidFill>
              <a:schemeClr val="tx1"/>
            </a:solidFill>
          </a:endParaRPr>
        </a:p>
      </dsp:txBody>
      <dsp:txXfrm>
        <a:off x="1477026" y="2972324"/>
        <a:ext cx="6549495" cy="1184368"/>
      </dsp:txXfrm>
    </dsp:sp>
    <dsp:sp modelId="{A574E43D-4063-4F70-B5AA-E74670059F09}">
      <dsp:nvSpPr>
        <dsp:cNvPr id="0" name=""/>
        <dsp:cNvSpPr/>
      </dsp:nvSpPr>
      <dsp:spPr>
        <a:xfrm>
          <a:off x="7343279" y="954030"/>
          <a:ext cx="817740" cy="817740"/>
        </a:xfrm>
        <a:prstGeom prst="downArrow">
          <a:avLst>
            <a:gd name="adj1" fmla="val 55000"/>
            <a:gd name="adj2" fmla="val 45000"/>
          </a:avLst>
        </a:prstGeom>
        <a:solidFill>
          <a:schemeClr val="dk2">
            <a:alpha val="90000"/>
            <a:tint val="40000"/>
            <a:hueOff val="0"/>
            <a:satOff val="0"/>
            <a:lumOff val="0"/>
            <a:alphaOff val="0"/>
          </a:schemeClr>
        </a:solidFill>
        <a:ln w="6350" cap="flat" cmpd="sng" algn="in">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527270" y="954030"/>
        <a:ext cx="449758" cy="615349"/>
      </dsp:txXfrm>
    </dsp:sp>
    <dsp:sp modelId="{1BA3011B-34D8-4AC7-BE8C-CD52966694D6}">
      <dsp:nvSpPr>
        <dsp:cNvPr id="0" name=""/>
        <dsp:cNvSpPr/>
      </dsp:nvSpPr>
      <dsp:spPr>
        <a:xfrm>
          <a:off x="8063369" y="2413382"/>
          <a:ext cx="817740" cy="817740"/>
        </a:xfrm>
        <a:prstGeom prst="downArrow">
          <a:avLst>
            <a:gd name="adj1" fmla="val 55000"/>
            <a:gd name="adj2" fmla="val 45000"/>
          </a:avLst>
        </a:prstGeom>
        <a:solidFill>
          <a:schemeClr val="dk2">
            <a:alpha val="90000"/>
            <a:tint val="40000"/>
            <a:hueOff val="0"/>
            <a:satOff val="0"/>
            <a:lumOff val="0"/>
            <a:alphaOff val="0"/>
          </a:schemeClr>
        </a:solidFill>
        <a:ln w="6350" cap="flat" cmpd="sng" algn="in">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47360" y="2413382"/>
        <a:ext cx="449758" cy="6153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aterfootprint.org/en/water-footprint/national-water-footprint/virtual-water-trad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canadians.org/sites/default/files/publications/virtual-water-0511.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sciencedirect.com/topics/agricultural-and-biological-sciences/virtual-wate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ubclfs-wmc.landfood.ubc.ca/webapp/VWM/course/food-export-virtual-water-3/virtual-water-calculation-9/"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aterfootprint.org/media/downloads/Report11_1.pdf"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aterfootprint.org/media/downloads/Report11_1.pdf"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en.wikipedia.org/wiki/Virtual_water"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anadians.org/sites/default/files/publications/virtual-water-0511.p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ubclfs-wmc.landfood.ubc.ca/webapp/WID/course/water-food-security-2/virtual-water-import-and-export-69/"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canadians.org/sites/default/files/publications/virtual-water-0511.pdf"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researchgate.net/figure/Physical-and-virtual-water-fluxes-Interval-bars-are-computed-by-using-different-values_fig9_331031653"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anadians.org/sites/default/files/publications/virtual-water-0511.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CA" dirty="0"/>
              <a:t>Helps understand the impact of our actions on resources</a:t>
            </a:r>
          </a:p>
          <a:p>
            <a:pPr marL="0" lvl="0" indent="0" algn="l" rtl="0">
              <a:spcBef>
                <a:spcPts val="0"/>
              </a:spcBef>
              <a:spcAft>
                <a:spcPts val="0"/>
              </a:spcAft>
              <a:buNone/>
            </a:pPr>
            <a:r>
              <a:rPr lang="en-CA" dirty="0"/>
              <a:t>2. If a water-intensive commodity is traded from an area where it is produced with high water productivity (resulting in products with low VWC) to an area with lower water productivity, there should be an associated global water saving.</a:t>
            </a:r>
            <a:endParaRPr dirty="0"/>
          </a:p>
          <a:p>
            <a:pPr marL="0" lvl="0" indent="0" algn="l" rtl="0">
              <a:spcBef>
                <a:spcPts val="0"/>
              </a:spcBef>
              <a:spcAft>
                <a:spcPts val="0"/>
              </a:spcAft>
              <a:buNone/>
            </a:pPr>
            <a:r>
              <a:rPr lang="en-CA" dirty="0"/>
              <a:t>4.</a:t>
            </a:r>
            <a:r>
              <a:rPr lang="en-CA" sz="1200" b="0" i="0" dirty="0">
                <a:solidFill>
                  <a:schemeClr val="dk1"/>
                </a:solidFill>
                <a:latin typeface="Calibri"/>
                <a:ea typeface="Calibri"/>
                <a:cs typeface="Calibri"/>
                <a:sym typeface="Calibri"/>
              </a:rPr>
              <a:t> A country may select energy security by using its natural resources to produce electricity in exchange for food security by importing food. The water footprint and its translation into virtual water can illuminate these choices and their inter-dependencies.</a:t>
            </a:r>
            <a:endParaRPr dirty="0"/>
          </a:p>
          <a:p>
            <a:pPr marL="0" lvl="0" indent="0" algn="l" rtl="0">
              <a:spcBef>
                <a:spcPts val="0"/>
              </a:spcBef>
              <a:spcAft>
                <a:spcPts val="0"/>
              </a:spcAft>
              <a:buNone/>
            </a:pPr>
            <a:r>
              <a:rPr lang="en-CA" u="sng" dirty="0">
                <a:solidFill>
                  <a:schemeClr val="hlink"/>
                </a:solidFill>
                <a:hlinkClick r:id="rId3"/>
              </a:rPr>
              <a:t>https://waterfootprint.org/en/water-footprint/national-water-footprint/virtual-water-trade/</a:t>
            </a:r>
            <a:endParaRPr sz="1200" b="0" i="0" dirty="0">
              <a:solidFill>
                <a:schemeClr val="dk1"/>
              </a:solidFill>
              <a:latin typeface="Calibri"/>
              <a:ea typeface="Calibri"/>
              <a:cs typeface="Calibri"/>
              <a:sym typeface="Calibri"/>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44" name="Google Shape;14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CA" u="sng" dirty="0">
                <a:solidFill>
                  <a:schemeClr val="hlink"/>
                </a:solidFill>
                <a:hlinkClick r:id="rId3"/>
              </a:rPr>
              <a:t>https://canadians.org/sites/default/files/publications/virtual-water-0511.pdf</a:t>
            </a:r>
            <a:endParaRPr lang="en-CA" u="sng" dirty="0">
              <a:solidFill>
                <a:schemeClr val="hlink"/>
              </a:solidFill>
            </a:endParaRPr>
          </a:p>
          <a:p>
            <a:pPr marL="0" lvl="0" indent="0" algn="l" rtl="0">
              <a:spcBef>
                <a:spcPts val="0"/>
              </a:spcBef>
              <a:spcAft>
                <a:spcPts val="0"/>
              </a:spcAft>
              <a:buNone/>
            </a:pPr>
            <a:r>
              <a:rPr lang="en-US" dirty="0"/>
              <a:t>Although Canada is home to approximately 6.5 per cent of the world's fresh water, much of it is unevenly distributed across a vast landscape and many watersheds are under great stress. Canada’s fresh water resources are grossly mismanaged. Due to neglect by successive governments, many water bodies are now on the verge of ecological disaster. </a:t>
            </a:r>
          </a:p>
          <a:p>
            <a:pPr marL="0" lvl="0" indent="0" algn="l" rtl="0">
              <a:spcBef>
                <a:spcPts val="0"/>
              </a:spcBef>
              <a:spcAft>
                <a:spcPts val="0"/>
              </a:spcAft>
              <a:buNone/>
            </a:pPr>
            <a:r>
              <a:rPr lang="en-US" dirty="0"/>
              <a:t>Most of these virtual water exports go to the United States and represent a huge environmental cost that is not reflected either in the pricing of these commodities or in the calculations of the costs and benefits of free trade. The so-called NAFTA “benefits” claimed by some industries and sectors come at the expense of Canada’s fresh water heritage. </a:t>
            </a:r>
            <a:endParaRPr dirty="0"/>
          </a:p>
        </p:txBody>
      </p:sp>
      <p:sp>
        <p:nvSpPr>
          <p:cNvPr id="152" name="Google Shape;15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a537f3a6d_1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a537f3a6d_1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5a537f3a6d_1_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a537f3a6d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a537f3a6d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sz="1100" u="sng">
                <a:solidFill>
                  <a:schemeClr val="hlink"/>
                </a:solidFill>
                <a:latin typeface="Arial"/>
                <a:ea typeface="Arial"/>
                <a:cs typeface="Arial"/>
                <a:sym typeface="Arial"/>
                <a:hlinkClick r:id="rId3"/>
              </a:rPr>
              <a:t>https://www.sciencedirect.com/topics/agricultural-and-biological-sciences/virtual-water</a:t>
            </a:r>
            <a:endParaRPr/>
          </a:p>
        </p:txBody>
      </p:sp>
      <p:sp>
        <p:nvSpPr>
          <p:cNvPr id="222" name="Google Shape;222;g5a537f3a6d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5a537f3a6d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5a537f3a6d_1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5a537f3a6d_1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a537f3a6d_1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a537f3a6d_1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5a537f3a6d_1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a537f3a6d_1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a537f3a6d_1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5a537f3a6d_1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CA" u="sng">
                <a:solidFill>
                  <a:schemeClr val="hlink"/>
                </a:solidFill>
                <a:hlinkClick r:id="rId3"/>
              </a:rPr>
              <a:t>http://ubclfs-wmc.landfood.ubc.ca/webapp/VWM/course/food-export-virtual-water-3/virtual-water-calculation-9/</a:t>
            </a:r>
            <a:endParaRPr/>
          </a:p>
        </p:txBody>
      </p:sp>
      <p:sp>
        <p:nvSpPr>
          <p:cNvPr id="168" name="Google Shape;16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17</a:t>
            </a:fld>
            <a:endParaRPr/>
          </a:p>
        </p:txBody>
      </p:sp>
    </p:spTree>
    <p:extLst>
      <p:ext uri="{BB962C8B-B14F-4D97-AF65-F5344CB8AC3E}">
        <p14:creationId xmlns:p14="http://schemas.microsoft.com/office/powerpoint/2010/main" val="4055353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CA" u="sng">
                <a:solidFill>
                  <a:schemeClr val="hlink"/>
                </a:solidFill>
                <a:hlinkClick r:id="rId3"/>
              </a:rPr>
              <a:t>https://waterfootprint.org/media/downloads/Report11_1.pdf</a:t>
            </a:r>
            <a:endParaRPr/>
          </a:p>
        </p:txBody>
      </p:sp>
      <p:sp>
        <p:nvSpPr>
          <p:cNvPr id="176" name="Google Shape;176;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18</a:t>
            </a:fld>
            <a:endParaRPr/>
          </a:p>
        </p:txBody>
      </p:sp>
    </p:spTree>
    <p:extLst>
      <p:ext uri="{BB962C8B-B14F-4D97-AF65-F5344CB8AC3E}">
        <p14:creationId xmlns:p14="http://schemas.microsoft.com/office/powerpoint/2010/main" val="2416739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CA" u="sng">
                <a:solidFill>
                  <a:schemeClr val="hlink"/>
                </a:solidFill>
                <a:hlinkClick r:id="rId3"/>
              </a:rPr>
              <a:t>https://waterfootprint.org/media/downloads/Report11_1.pdf</a:t>
            </a:r>
            <a:endParaRPr/>
          </a:p>
          <a:p>
            <a:pPr marL="0" lvl="0" indent="0" algn="l" rtl="0">
              <a:spcBef>
                <a:spcPts val="0"/>
              </a:spcBef>
              <a:spcAft>
                <a:spcPts val="0"/>
              </a:spcAft>
              <a:buNone/>
            </a:pPr>
            <a:endParaRPr/>
          </a:p>
        </p:txBody>
      </p:sp>
      <p:sp>
        <p:nvSpPr>
          <p:cNvPr id="185" name="Google Shape;185;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19</a:t>
            </a:fld>
            <a:endParaRPr/>
          </a:p>
        </p:txBody>
      </p:sp>
    </p:spTree>
    <p:extLst>
      <p:ext uri="{BB962C8B-B14F-4D97-AF65-F5344CB8AC3E}">
        <p14:creationId xmlns:p14="http://schemas.microsoft.com/office/powerpoint/2010/main" val="4207298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Water Content in Orange is around 86%. For every 100g of orange it holds 86g of water. </a:t>
            </a:r>
            <a:r>
              <a:rPr lang="en-US" sz="1200" b="0" i="0" u="none" strike="noStrike" cap="none" dirty="0">
                <a:solidFill>
                  <a:schemeClr val="dk1"/>
                </a:solidFill>
                <a:effectLst/>
                <a:latin typeface="Calibri"/>
                <a:ea typeface="Calibri"/>
                <a:cs typeface="Calibri"/>
                <a:sym typeface="Calibri"/>
              </a:rPr>
              <a:t> It has been calculated that to produce one orange 50 </a:t>
            </a:r>
            <a:r>
              <a:rPr lang="en-US" sz="1200" b="0" i="0" u="none" strike="noStrike" cap="none" dirty="0" err="1">
                <a:solidFill>
                  <a:schemeClr val="dk1"/>
                </a:solidFill>
                <a:effectLst/>
                <a:latin typeface="Calibri"/>
                <a:ea typeface="Calibri"/>
                <a:cs typeface="Calibri"/>
                <a:sym typeface="Calibri"/>
              </a:rPr>
              <a:t>litres</a:t>
            </a:r>
            <a:r>
              <a:rPr lang="en-US" sz="1200" b="0" i="0" u="none" strike="noStrike" cap="none" dirty="0">
                <a:solidFill>
                  <a:schemeClr val="dk1"/>
                </a:solidFill>
                <a:effectLst/>
                <a:latin typeface="Calibri"/>
                <a:ea typeface="Calibri"/>
                <a:cs typeface="Calibri"/>
                <a:sym typeface="Calibri"/>
              </a:rPr>
              <a:t> of water is needed throughout the whole supply chain.</a:t>
            </a:r>
          </a:p>
          <a:p>
            <a:pPr marL="0" lvl="0" indent="0" algn="l" rtl="0">
              <a:spcBef>
                <a:spcPts val="0"/>
              </a:spcBef>
              <a:spcAft>
                <a:spcPts val="0"/>
              </a:spcAft>
              <a:buNone/>
            </a:pPr>
            <a:endParaRPr dirty="0"/>
          </a:p>
        </p:txBody>
      </p:sp>
      <p:sp>
        <p:nvSpPr>
          <p:cNvPr id="85" name="Google Shape;8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315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a537f3a6d_1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a537f3a6d_1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5a537f3a6d_1_6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20</a:t>
            </a:fld>
            <a:endParaRPr/>
          </a:p>
        </p:txBody>
      </p:sp>
    </p:spTree>
    <p:extLst>
      <p:ext uri="{BB962C8B-B14F-4D97-AF65-F5344CB8AC3E}">
        <p14:creationId xmlns:p14="http://schemas.microsoft.com/office/powerpoint/2010/main" val="1700375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CA"/>
              <a:t>. For example, the implicit assumption is that water used in rangeland beef production would be available to be used to produce an alternative, less water-intensive activity. As a practical matter this may not be the case, nor might the alternatives be economic.</a:t>
            </a:r>
            <a:endParaRPr baseline="30000"/>
          </a:p>
          <a:p>
            <a:pPr marL="0" marR="0" lvl="0" indent="0" algn="l" rtl="0">
              <a:lnSpc>
                <a:spcPct val="100000"/>
              </a:lnSpc>
              <a:spcBef>
                <a:spcPts val="0"/>
              </a:spcBef>
              <a:spcAft>
                <a:spcPts val="0"/>
              </a:spcAft>
              <a:buClr>
                <a:schemeClr val="dk1"/>
              </a:buClr>
              <a:buSzPts val="1200"/>
              <a:buFont typeface="Calibri"/>
              <a:buNone/>
            </a:pPr>
            <a:r>
              <a:rPr lang="en-CA" u="sng">
                <a:solidFill>
                  <a:schemeClr val="hlink"/>
                </a:solidFill>
                <a:hlinkClick r:id="rId3"/>
              </a:rPr>
              <a:t>https://en.wikipedia.org/wiki/Virtual_water</a:t>
            </a:r>
            <a:endParaRPr/>
          </a:p>
          <a:p>
            <a:pPr marL="0" marR="0" lvl="0" indent="0" algn="l" rtl="0">
              <a:lnSpc>
                <a:spcPct val="100000"/>
              </a:lnSpc>
              <a:spcBef>
                <a:spcPts val="0"/>
              </a:spcBef>
              <a:spcAft>
                <a:spcPts val="0"/>
              </a:spcAft>
              <a:buClr>
                <a:schemeClr val="dk1"/>
              </a:buClr>
              <a:buSzPts val="1200"/>
              <a:buFont typeface="Calibri"/>
              <a:buNone/>
            </a:pPr>
            <a:endParaRPr/>
          </a:p>
          <a:p>
            <a:pPr marL="0" lvl="0" indent="0" algn="l" rtl="0">
              <a:spcBef>
                <a:spcPts val="0"/>
              </a:spcBef>
              <a:spcAft>
                <a:spcPts val="0"/>
              </a:spcAft>
              <a:buNone/>
            </a:pPr>
            <a:endParaRPr/>
          </a:p>
        </p:txBody>
      </p:sp>
      <p:sp>
        <p:nvSpPr>
          <p:cNvPr id="214" name="Google Shape;214;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21</a:t>
            </a:fld>
            <a:endParaRPr/>
          </a:p>
        </p:txBody>
      </p:sp>
    </p:spTree>
    <p:extLst>
      <p:ext uri="{BB962C8B-B14F-4D97-AF65-F5344CB8AC3E}">
        <p14:creationId xmlns:p14="http://schemas.microsoft.com/office/powerpoint/2010/main" val="3946865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a537f3a6d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5a537f3a6d_1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g5a537f3a6d_1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a537f3a6d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a537f3a6d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sz="900" dirty="0">
                <a:solidFill>
                  <a:srgbClr val="888888"/>
                </a:solidFill>
                <a:highlight>
                  <a:srgbClr val="FFFFFF"/>
                </a:highlight>
                <a:latin typeface="Arial"/>
                <a:ea typeface="Arial"/>
                <a:cs typeface="Arial"/>
                <a:sym typeface="Arial"/>
              </a:rPr>
              <a:t>The grey water can be estimated as the volume of water that is required to dilute pollutants to such an extent that the quality of the water remains at or above agreed water quality standards.</a:t>
            </a:r>
          </a:p>
          <a:p>
            <a:pPr marL="0" lvl="0" indent="0" algn="l" rtl="0">
              <a:spcBef>
                <a:spcPts val="0"/>
              </a:spcBef>
              <a:spcAft>
                <a:spcPts val="0"/>
              </a:spcAft>
              <a:buNone/>
            </a:pPr>
            <a:endParaRPr dirty="0"/>
          </a:p>
        </p:txBody>
      </p:sp>
      <p:sp>
        <p:nvSpPr>
          <p:cNvPr id="128" name="Google Shape;128;g5a537f3a6d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25</a:t>
            </a:fld>
            <a:endParaRPr/>
          </a:p>
        </p:txBody>
      </p:sp>
    </p:spTree>
    <p:extLst>
      <p:ext uri="{BB962C8B-B14F-4D97-AF65-F5344CB8AC3E}">
        <p14:creationId xmlns:p14="http://schemas.microsoft.com/office/powerpoint/2010/main" val="2233628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CA" u="sng" dirty="0">
                <a:solidFill>
                  <a:schemeClr val="hlink"/>
                </a:solidFill>
                <a:hlinkClick r:id="rId3"/>
              </a:rPr>
              <a:t>https://canadians.org/sites/default/files/publications/virtual-water-0511.pdf</a:t>
            </a:r>
            <a:endParaRPr dirty="0"/>
          </a:p>
          <a:p>
            <a:pPr marL="0" lvl="0" indent="0" algn="l" rtl="0">
              <a:spcBef>
                <a:spcPts val="0"/>
              </a:spcBef>
              <a:spcAft>
                <a:spcPts val="0"/>
              </a:spcAft>
              <a:buNone/>
            </a:pPr>
            <a:r>
              <a:rPr lang="en-CA" dirty="0"/>
              <a:t>Here is a little bit of background. </a:t>
            </a:r>
          </a:p>
          <a:p>
            <a:pPr marL="0" lvl="0" indent="0" algn="l" rtl="0">
              <a:spcBef>
                <a:spcPts val="0"/>
              </a:spcBef>
              <a:spcAft>
                <a:spcPts val="0"/>
              </a:spcAft>
              <a:buNone/>
            </a:pPr>
            <a:r>
              <a:rPr lang="en-US" dirty="0"/>
              <a:t>J.A. Allan, a geography professor at King’s College London, to indicate the amount of water made available in the global system through agricultural commodity trade. I</a:t>
            </a:r>
            <a:endParaRPr dirty="0"/>
          </a:p>
        </p:txBody>
      </p:sp>
      <p:sp>
        <p:nvSpPr>
          <p:cNvPr id="78" name="Google Shape;7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Each product has a virtual water content value associated with it. It is the volume of fresh water that is used to produce that product. And it is measure at point of origin. Here is the list of VWC of some common products.</a:t>
            </a:r>
            <a:endParaRPr dirty="0"/>
          </a:p>
        </p:txBody>
      </p:sp>
      <p:sp>
        <p:nvSpPr>
          <p:cNvPr id="92" name="Google Shape;9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CA" sz="1200" dirty="0">
                <a:solidFill>
                  <a:schemeClr val="dk1"/>
                </a:solidFill>
                <a:latin typeface="Calibri"/>
                <a:ea typeface="Calibri"/>
                <a:cs typeface="Calibri"/>
                <a:sym typeface="Calibri"/>
              </a:rPr>
              <a:t>(Water is consumed during the entire process, from growing feed crops for the cows, to slaughtering and processing the meat.  Water is consumed throughout the production process, from growing to producing, to packaging and shipping.)</a:t>
            </a:r>
            <a:endParaRPr dirty="0"/>
          </a:p>
          <a:p>
            <a:pPr marL="0" lvl="0" indent="0" algn="l" rtl="0">
              <a:spcBef>
                <a:spcPts val="0"/>
              </a:spcBef>
              <a:spcAft>
                <a:spcPts val="0"/>
              </a:spcAft>
              <a:buNone/>
            </a:pPr>
            <a:endParaRPr dirty="0"/>
          </a:p>
        </p:txBody>
      </p:sp>
      <p:sp>
        <p:nvSpPr>
          <p:cNvPr id="110" name="Google Shape;11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5</a:t>
            </a:fld>
            <a:endParaRPr/>
          </a:p>
        </p:txBody>
      </p:sp>
    </p:spTree>
    <p:extLst>
      <p:ext uri="{BB962C8B-B14F-4D97-AF65-F5344CB8AC3E}">
        <p14:creationId xmlns:p14="http://schemas.microsoft.com/office/powerpoint/2010/main" val="2211411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CA" u="sng" dirty="0">
                <a:solidFill>
                  <a:schemeClr val="hlink"/>
                </a:solidFill>
                <a:hlinkClick r:id="rId3"/>
              </a:rPr>
              <a:t>http://ubclfs-wmc.landfood.ubc.ca/webapp/WID/course/water-food-security-2/virtual-water-import-and-export-69/</a:t>
            </a:r>
            <a:endParaRPr lang="en-CA" u="sng" dirty="0">
              <a:solidFill>
                <a:schemeClr val="hlink"/>
              </a:solidFill>
            </a:endParaRPr>
          </a:p>
          <a:p>
            <a:pPr marL="0" lvl="0" indent="0" algn="l" rtl="0">
              <a:spcBef>
                <a:spcPts val="0"/>
              </a:spcBef>
              <a:spcAft>
                <a:spcPts val="0"/>
              </a:spcAft>
              <a:buNone/>
            </a:pPr>
            <a:r>
              <a:rPr lang="en-CA" u="sng" dirty="0">
                <a:solidFill>
                  <a:schemeClr val="hlink"/>
                </a:solidFill>
              </a:rPr>
              <a:t>So if one country is exporting crops to another, it is basically displacing water in form of agricultural commodity</a:t>
            </a:r>
            <a:endParaRPr dirty="0"/>
          </a:p>
          <a:p>
            <a:pPr marL="0" lvl="0" indent="0" algn="l" rtl="0">
              <a:spcBef>
                <a:spcPts val="0"/>
              </a:spcBef>
              <a:spcAft>
                <a:spcPts val="0"/>
              </a:spcAft>
              <a:buNone/>
            </a:pPr>
            <a:r>
              <a:rPr lang="en-CA" dirty="0"/>
              <a:t>Germany, for example is not a </a:t>
            </a:r>
            <a:r>
              <a:rPr lang="en-CA" dirty="0" err="1"/>
              <a:t>waterscarce</a:t>
            </a:r>
            <a:r>
              <a:rPr lang="en-CA" dirty="0"/>
              <a:t> country, but it is a net importer of virtual water. It leaves its water footprint in countries like Brazil, the Ivory Coast and India, from which it imports coffee, cotton and other goods.9 The United Kingdom imports two-thirds of its water footprint. Saudi Arabia and Japan import most of their water footprint. Wealthy countries are able to maintain their water security by relying on countries from the Global South for water-intensive products. They see virtual water as an alternative source of water. </a:t>
            </a:r>
            <a:endParaRPr dirty="0"/>
          </a:p>
          <a:p>
            <a:pPr marL="0" lvl="0" indent="0" algn="l" rtl="0">
              <a:spcBef>
                <a:spcPts val="0"/>
              </a:spcBef>
              <a:spcAft>
                <a:spcPts val="0"/>
              </a:spcAft>
              <a:buNone/>
            </a:pPr>
            <a:r>
              <a:rPr lang="en-CA" u="sng" dirty="0">
                <a:solidFill>
                  <a:schemeClr val="hlink"/>
                </a:solidFill>
                <a:hlinkClick r:id="rId4"/>
              </a:rPr>
              <a:t>https://canadians.org/sites/default/files/publications/virtual-water-0511.pdf</a:t>
            </a:r>
            <a:endParaRPr dirty="0"/>
          </a:p>
          <a:p>
            <a:pPr marL="0" lvl="0" indent="0" algn="l" rtl="0">
              <a:spcBef>
                <a:spcPts val="0"/>
              </a:spcBef>
              <a:spcAft>
                <a:spcPts val="0"/>
              </a:spcAft>
              <a:buNone/>
            </a:pPr>
            <a:endParaRPr dirty="0"/>
          </a:p>
        </p:txBody>
      </p:sp>
      <p:sp>
        <p:nvSpPr>
          <p:cNvPr id="101" name="Google Shape;10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a537f3a6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a537f3a6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sz="1100" u="sng" dirty="0">
                <a:solidFill>
                  <a:schemeClr val="hlink"/>
                </a:solidFill>
                <a:latin typeface="Arial"/>
                <a:ea typeface="Arial"/>
                <a:cs typeface="Arial"/>
                <a:sym typeface="Arial"/>
                <a:hlinkClick r:id="rId3"/>
              </a:rPr>
              <a:t>https://www.researchgate.net/figure/Physical-and-virtual-water-fluxes-Interval-bars-are-computed-by-using-different-values_fig9_331031653</a:t>
            </a:r>
            <a:endParaRPr dirty="0"/>
          </a:p>
          <a:p>
            <a:pPr marL="457200" lvl="0" indent="0" algn="l" rtl="0">
              <a:lnSpc>
                <a:spcPct val="90000"/>
              </a:lnSpc>
              <a:spcBef>
                <a:spcPts val="1000"/>
              </a:spcBef>
              <a:spcAft>
                <a:spcPts val="0"/>
              </a:spcAft>
              <a:buClr>
                <a:schemeClr val="dk1"/>
              </a:buClr>
              <a:buSzPts val="1100"/>
              <a:buFont typeface="Arial"/>
              <a:buNone/>
            </a:pPr>
            <a:r>
              <a:rPr lang="en-CA" sz="1000" dirty="0">
                <a:highlight>
                  <a:srgbClr val="FFFFFF"/>
                </a:highlight>
              </a:rPr>
              <a:t>Source: </a:t>
            </a:r>
            <a:r>
              <a:rPr lang="en-CA" sz="1000" dirty="0" err="1">
                <a:highlight>
                  <a:srgbClr val="FFFFFF"/>
                </a:highlight>
              </a:rPr>
              <a:t>D'Odorico</a:t>
            </a:r>
            <a:r>
              <a:rPr lang="en-CA" sz="1000" dirty="0">
                <a:highlight>
                  <a:srgbClr val="FFFFFF"/>
                </a:highlight>
              </a:rPr>
              <a:t>, Paolo &amp; </a:t>
            </a:r>
            <a:r>
              <a:rPr lang="en-CA" sz="1000" dirty="0" err="1">
                <a:highlight>
                  <a:srgbClr val="FFFFFF"/>
                </a:highlight>
              </a:rPr>
              <a:t>Carr</a:t>
            </a:r>
            <a:r>
              <a:rPr lang="en-CA" sz="1000" dirty="0">
                <a:highlight>
                  <a:srgbClr val="FFFFFF"/>
                </a:highlight>
              </a:rPr>
              <a:t>, Joel &amp; </a:t>
            </a:r>
            <a:r>
              <a:rPr lang="en-CA" sz="1000" dirty="0" err="1">
                <a:highlight>
                  <a:srgbClr val="FFFFFF"/>
                </a:highlight>
              </a:rPr>
              <a:t>Dalin</a:t>
            </a:r>
            <a:r>
              <a:rPr lang="en-CA" sz="1000" dirty="0">
                <a:highlight>
                  <a:srgbClr val="FFFFFF"/>
                </a:highlight>
              </a:rPr>
              <a:t>, Carole &amp; </a:t>
            </a:r>
            <a:r>
              <a:rPr lang="en-CA" sz="1000" dirty="0" err="1">
                <a:highlight>
                  <a:srgbClr val="FFFFFF"/>
                </a:highlight>
              </a:rPr>
              <a:t>Dell'Angelo</a:t>
            </a:r>
            <a:r>
              <a:rPr lang="en-CA" sz="1000" dirty="0">
                <a:highlight>
                  <a:srgbClr val="FFFFFF"/>
                </a:highlight>
              </a:rPr>
              <a:t>, </a:t>
            </a:r>
            <a:r>
              <a:rPr lang="en-CA" sz="1000" dirty="0" err="1">
                <a:highlight>
                  <a:srgbClr val="FFFFFF"/>
                </a:highlight>
              </a:rPr>
              <a:t>Jampel</a:t>
            </a:r>
            <a:r>
              <a:rPr lang="en-CA" sz="1000" dirty="0">
                <a:highlight>
                  <a:srgbClr val="FFFFFF"/>
                </a:highlight>
              </a:rPr>
              <a:t> &amp; </a:t>
            </a:r>
            <a:r>
              <a:rPr lang="en-CA" sz="1000" dirty="0" err="1">
                <a:highlight>
                  <a:srgbClr val="FFFFFF"/>
                </a:highlight>
              </a:rPr>
              <a:t>Konar</a:t>
            </a:r>
            <a:r>
              <a:rPr lang="en-CA" sz="1000" dirty="0">
                <a:highlight>
                  <a:srgbClr val="FFFFFF"/>
                </a:highlight>
              </a:rPr>
              <a:t>, Megan &amp; </a:t>
            </a:r>
            <a:r>
              <a:rPr lang="en-CA" sz="1000" dirty="0" err="1">
                <a:highlight>
                  <a:srgbClr val="FFFFFF"/>
                </a:highlight>
              </a:rPr>
              <a:t>Laio</a:t>
            </a:r>
            <a:r>
              <a:rPr lang="en-CA" sz="1000" dirty="0">
                <a:highlight>
                  <a:srgbClr val="FFFFFF"/>
                </a:highlight>
              </a:rPr>
              <a:t>, Francesco &amp; Ridolfi, Luca &amp; Rosa, Lorenzo &amp; </a:t>
            </a:r>
            <a:r>
              <a:rPr lang="en-CA" sz="1000" dirty="0" err="1">
                <a:highlight>
                  <a:srgbClr val="FFFFFF"/>
                </a:highlight>
              </a:rPr>
              <a:t>Suweis</a:t>
            </a:r>
            <a:r>
              <a:rPr lang="en-CA" sz="1000" dirty="0">
                <a:highlight>
                  <a:srgbClr val="FFFFFF"/>
                </a:highlight>
              </a:rPr>
              <a:t>, Samir &amp; </a:t>
            </a:r>
            <a:r>
              <a:rPr lang="en-CA" sz="1000" dirty="0" err="1">
                <a:highlight>
                  <a:srgbClr val="FFFFFF"/>
                </a:highlight>
              </a:rPr>
              <a:t>Tamea</a:t>
            </a:r>
            <a:r>
              <a:rPr lang="en-CA" sz="1000" dirty="0">
                <a:highlight>
                  <a:srgbClr val="FFFFFF"/>
                </a:highlight>
              </a:rPr>
              <a:t>, Stefania &amp; </a:t>
            </a:r>
            <a:r>
              <a:rPr lang="en-CA" sz="1000" dirty="0" err="1">
                <a:highlight>
                  <a:srgbClr val="FFFFFF"/>
                </a:highlight>
              </a:rPr>
              <a:t>Tuninetti</a:t>
            </a:r>
            <a:r>
              <a:rPr lang="en-CA" sz="1000" dirty="0">
                <a:highlight>
                  <a:srgbClr val="FFFFFF"/>
                </a:highlight>
              </a:rPr>
              <a:t>, Marta. (2019). Global virtual water trade and the hydrological cycle: Patterns, drivers, and socio-environmental impacts. Environmental Research Letters. 14. 10.1088/1748-9326/ab05f4. </a:t>
            </a:r>
            <a:endParaRPr sz="1000" dirty="0">
              <a:highlight>
                <a:srgbClr val="FFFFFF"/>
              </a:highlight>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19" name="Google Shape;119;g5a537f3a6d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a537f3a6d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a537f3a6d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sz="900" dirty="0">
                <a:solidFill>
                  <a:srgbClr val="888888"/>
                </a:solidFill>
                <a:highlight>
                  <a:srgbClr val="FFFFFF"/>
                </a:highlight>
                <a:latin typeface="Arial"/>
                <a:ea typeface="Arial"/>
                <a:cs typeface="Arial"/>
                <a:sym typeface="Arial"/>
              </a:rPr>
              <a:t>The grey water can be estimated as the volume of water that is required to dilute pollutants to such an extent that the quality of the water remains at or above agreed water quality standards.</a:t>
            </a:r>
          </a:p>
          <a:p>
            <a:pPr marL="0" lvl="0" indent="0" algn="l" rtl="0">
              <a:spcBef>
                <a:spcPts val="0"/>
              </a:spcBef>
              <a:spcAft>
                <a:spcPts val="0"/>
              </a:spcAft>
              <a:buNone/>
            </a:pPr>
            <a:endParaRPr lang="en-CA" sz="900" dirty="0">
              <a:solidFill>
                <a:srgbClr val="888888"/>
              </a:solidFill>
              <a:highlight>
                <a:srgbClr val="FFFFFF"/>
              </a:highligh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CA" sz="1200" dirty="0">
                <a:solidFill>
                  <a:srgbClr val="000000"/>
                </a:solidFill>
                <a:highlight>
                  <a:srgbClr val="FFFFFF"/>
                </a:highlight>
              </a:rPr>
              <a:t>Source: </a:t>
            </a:r>
            <a:r>
              <a:rPr lang="en-CA" sz="1200" dirty="0" err="1">
                <a:solidFill>
                  <a:srgbClr val="000000"/>
                </a:solidFill>
                <a:highlight>
                  <a:srgbClr val="FFFFFF"/>
                </a:highlight>
              </a:rPr>
              <a:t>D'Odorico</a:t>
            </a:r>
            <a:r>
              <a:rPr lang="en-CA" sz="1200" dirty="0">
                <a:solidFill>
                  <a:srgbClr val="000000"/>
                </a:solidFill>
                <a:highlight>
                  <a:srgbClr val="FFFFFF"/>
                </a:highlight>
              </a:rPr>
              <a:t>, Paolo &amp; </a:t>
            </a:r>
            <a:r>
              <a:rPr lang="en-CA" sz="1200" dirty="0" err="1">
                <a:solidFill>
                  <a:srgbClr val="000000"/>
                </a:solidFill>
                <a:highlight>
                  <a:srgbClr val="FFFFFF"/>
                </a:highlight>
              </a:rPr>
              <a:t>Carr</a:t>
            </a:r>
            <a:r>
              <a:rPr lang="en-CA" sz="1200" dirty="0">
                <a:solidFill>
                  <a:srgbClr val="000000"/>
                </a:solidFill>
                <a:highlight>
                  <a:srgbClr val="FFFFFF"/>
                </a:highlight>
              </a:rPr>
              <a:t>, Joel &amp; </a:t>
            </a:r>
            <a:r>
              <a:rPr lang="en-CA" sz="1200" dirty="0" err="1">
                <a:solidFill>
                  <a:srgbClr val="000000"/>
                </a:solidFill>
                <a:highlight>
                  <a:srgbClr val="FFFFFF"/>
                </a:highlight>
              </a:rPr>
              <a:t>Dalin</a:t>
            </a:r>
            <a:r>
              <a:rPr lang="en-CA" sz="1200" dirty="0">
                <a:solidFill>
                  <a:srgbClr val="000000"/>
                </a:solidFill>
                <a:highlight>
                  <a:srgbClr val="FFFFFF"/>
                </a:highlight>
              </a:rPr>
              <a:t>, Carole &amp; </a:t>
            </a:r>
            <a:r>
              <a:rPr lang="en-CA" sz="1200" dirty="0" err="1">
                <a:solidFill>
                  <a:srgbClr val="000000"/>
                </a:solidFill>
                <a:highlight>
                  <a:srgbClr val="FFFFFF"/>
                </a:highlight>
              </a:rPr>
              <a:t>Dell'Angelo</a:t>
            </a:r>
            <a:r>
              <a:rPr lang="en-CA" sz="1200" dirty="0">
                <a:solidFill>
                  <a:srgbClr val="000000"/>
                </a:solidFill>
                <a:highlight>
                  <a:srgbClr val="FFFFFF"/>
                </a:highlight>
              </a:rPr>
              <a:t>, </a:t>
            </a:r>
            <a:r>
              <a:rPr lang="en-CA" sz="1200" dirty="0" err="1">
                <a:solidFill>
                  <a:srgbClr val="000000"/>
                </a:solidFill>
                <a:highlight>
                  <a:srgbClr val="FFFFFF"/>
                </a:highlight>
              </a:rPr>
              <a:t>Jampel</a:t>
            </a:r>
            <a:r>
              <a:rPr lang="en-CA" sz="1200" dirty="0">
                <a:solidFill>
                  <a:srgbClr val="000000"/>
                </a:solidFill>
                <a:highlight>
                  <a:srgbClr val="FFFFFF"/>
                </a:highlight>
              </a:rPr>
              <a:t> &amp; </a:t>
            </a:r>
            <a:r>
              <a:rPr lang="en-CA" sz="1200" dirty="0" err="1">
                <a:solidFill>
                  <a:srgbClr val="000000"/>
                </a:solidFill>
                <a:highlight>
                  <a:srgbClr val="FFFFFF"/>
                </a:highlight>
              </a:rPr>
              <a:t>Konar</a:t>
            </a:r>
            <a:r>
              <a:rPr lang="en-CA" sz="1200" dirty="0">
                <a:solidFill>
                  <a:srgbClr val="000000"/>
                </a:solidFill>
                <a:highlight>
                  <a:srgbClr val="FFFFFF"/>
                </a:highlight>
              </a:rPr>
              <a:t>, Megan &amp; </a:t>
            </a:r>
            <a:r>
              <a:rPr lang="en-CA" sz="1200" dirty="0" err="1">
                <a:solidFill>
                  <a:srgbClr val="000000"/>
                </a:solidFill>
                <a:highlight>
                  <a:srgbClr val="FFFFFF"/>
                </a:highlight>
              </a:rPr>
              <a:t>Laio</a:t>
            </a:r>
            <a:r>
              <a:rPr lang="en-CA" sz="1200" dirty="0">
                <a:solidFill>
                  <a:srgbClr val="000000"/>
                </a:solidFill>
                <a:highlight>
                  <a:srgbClr val="FFFFFF"/>
                </a:highlight>
              </a:rPr>
              <a:t>, Francesco &amp; Ridolfi, Luca &amp; Rosa, Lorenzo &amp; </a:t>
            </a:r>
            <a:r>
              <a:rPr lang="en-CA" sz="1200" dirty="0" err="1">
                <a:solidFill>
                  <a:srgbClr val="000000"/>
                </a:solidFill>
                <a:highlight>
                  <a:srgbClr val="FFFFFF"/>
                </a:highlight>
              </a:rPr>
              <a:t>Suweis</a:t>
            </a:r>
            <a:r>
              <a:rPr lang="en-CA" sz="1200" dirty="0">
                <a:solidFill>
                  <a:srgbClr val="000000"/>
                </a:solidFill>
                <a:highlight>
                  <a:srgbClr val="FFFFFF"/>
                </a:highlight>
              </a:rPr>
              <a:t>, Samir &amp; </a:t>
            </a:r>
            <a:r>
              <a:rPr lang="en-CA" sz="1200" dirty="0" err="1">
                <a:solidFill>
                  <a:srgbClr val="000000"/>
                </a:solidFill>
                <a:highlight>
                  <a:srgbClr val="FFFFFF"/>
                </a:highlight>
              </a:rPr>
              <a:t>Tamea</a:t>
            </a:r>
            <a:r>
              <a:rPr lang="en-CA" sz="1200" dirty="0">
                <a:solidFill>
                  <a:srgbClr val="000000"/>
                </a:solidFill>
                <a:highlight>
                  <a:srgbClr val="FFFFFF"/>
                </a:highlight>
              </a:rPr>
              <a:t>, Stefania &amp; </a:t>
            </a:r>
            <a:r>
              <a:rPr lang="en-CA" sz="1200" dirty="0" err="1">
                <a:solidFill>
                  <a:srgbClr val="000000"/>
                </a:solidFill>
                <a:highlight>
                  <a:srgbClr val="FFFFFF"/>
                </a:highlight>
              </a:rPr>
              <a:t>Tuninetti</a:t>
            </a:r>
            <a:r>
              <a:rPr lang="en-CA" sz="1200" dirty="0">
                <a:solidFill>
                  <a:srgbClr val="000000"/>
                </a:solidFill>
                <a:highlight>
                  <a:srgbClr val="FFFFFF"/>
                </a:highlight>
              </a:rPr>
              <a:t>, Marta. (2019). Global virtual water trade and the hydrological cycle: Patterns, drivers, and socio-environmental impacts. Environmental Research Letters. 14. 10.1088/1748-9326/ab05f4. </a:t>
            </a:r>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chemeClr val="tx1"/>
              </a:solidFill>
            </a:endParaRPr>
          </a:p>
          <a:p>
            <a:pPr marL="0" lvl="0" indent="0" algn="l" rtl="0">
              <a:spcBef>
                <a:spcPts val="0"/>
              </a:spcBef>
              <a:spcAft>
                <a:spcPts val="0"/>
              </a:spcAft>
              <a:buNone/>
            </a:pPr>
            <a:endParaRPr dirty="0"/>
          </a:p>
        </p:txBody>
      </p:sp>
      <p:sp>
        <p:nvSpPr>
          <p:cNvPr id="128" name="Google Shape;128;g5a537f3a6d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CA" u="sng" dirty="0">
                <a:solidFill>
                  <a:schemeClr val="hlink"/>
                </a:solidFill>
                <a:hlinkClick r:id="rId3"/>
              </a:rPr>
              <a:t>https://canadians.org/sites/default/files/publications/virtual-water-0511.pdf</a:t>
            </a:r>
            <a:endParaRPr lang="en-CA" u="sng" dirty="0">
              <a:solidFill>
                <a:schemeClr val="hlink"/>
              </a:solidFill>
            </a:endParaRPr>
          </a:p>
          <a:p>
            <a:pPr marL="0" lvl="0" indent="0" algn="l" rtl="0">
              <a:spcBef>
                <a:spcPts val="0"/>
              </a:spcBef>
              <a:spcAft>
                <a:spcPts val="0"/>
              </a:spcAft>
              <a:buNone/>
            </a:pPr>
            <a:r>
              <a:rPr lang="en-US" dirty="0"/>
              <a:t>This amount is enough to fill the Rogers Centre in Toronto that has a volume of 1.6 Mm3 , approximately 37.5 thousand times. </a:t>
            </a:r>
          </a:p>
          <a:p>
            <a:pPr marL="0" lvl="0" indent="0" algn="l" rtl="0">
              <a:spcBef>
                <a:spcPts val="0"/>
              </a:spcBef>
              <a:spcAft>
                <a:spcPts val="0"/>
              </a:spcAft>
              <a:buNone/>
            </a:pPr>
            <a:r>
              <a:rPr lang="en-US" dirty="0"/>
              <a:t>Canada ranks second after Australia as a net exporter and these exports consist mostly of cereals and livestock products</a:t>
            </a:r>
            <a:endParaRPr dirty="0"/>
          </a:p>
          <a:p>
            <a:pPr marL="0" lvl="0" indent="0" algn="l" rtl="0">
              <a:spcBef>
                <a:spcPts val="0"/>
              </a:spcBef>
              <a:spcAft>
                <a:spcPts val="0"/>
              </a:spcAft>
              <a:buNone/>
            </a:pPr>
            <a:endParaRPr dirty="0"/>
          </a:p>
        </p:txBody>
      </p:sp>
      <p:sp>
        <p:nvSpPr>
          <p:cNvPr id="136" name="Google Shape;13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6F80614-D280-40C5-9145-BE6B58E3C16C}" type="datetime1">
              <a:rPr lang="en-US" smtClean="0"/>
              <a:t>5/21/2019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CA" smtClean="0"/>
              <a:t>‹#›</a:t>
            </a:fld>
            <a:endParaRPr lang="en-CA"/>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787796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F97E2-9495-4AD1-B341-4E76D36BEFFD}" type="datetime1">
              <a:rPr lang="en-US" smtClean="0"/>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45724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B20188-2C97-47D2-91CA-765A63B5DFC2}" type="datetime1">
              <a:rPr lang="en-US" smtClean="0"/>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79149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E84D78-A2A4-4864-910B-6121C08E7EC3}" type="datetime1">
              <a:rPr lang="en-US" smtClean="0"/>
              <a:t>5/21/2019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142809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D2D84E4-FD2D-461C-8B12-7D587770F401}" type="datetime1">
              <a:rPr lang="en-US" smtClean="0"/>
              <a:t>5/21/2019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CA" smtClean="0"/>
              <a:t>‹#›</a:t>
            </a:fld>
            <a:endParaRPr lang="en-CA"/>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7621741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E8D2AA-9BD2-41A4-B9C7-86D2977D0464}" type="datetime1">
              <a:rPr lang="en-US" smtClean="0"/>
              <a:t>5/21/2019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705758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05BE3D-FE63-40FD-B644-A0B95D4BAF74}" type="datetime1">
              <a:rPr lang="en-US" smtClean="0"/>
              <a:t>5/21/2019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631384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70A2AB-04D2-4DE8-A3AB-F22A84F93244}" type="datetime1">
              <a:rPr lang="en-US" smtClean="0"/>
              <a:t>5/21/2019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000505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E4482-5CCD-4E7D-9B5D-6E5370BE5B85}" type="datetime1">
              <a:rPr lang="en-US" smtClean="0"/>
              <a:t>5/21/2019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177037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3EFCAAC-E977-4119-8D07-F9B270F4508B}" type="datetime1">
              <a:rPr lang="en-US" smtClean="0"/>
              <a:t>5/21/2019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3946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1830874-D221-4B4D-8BEC-E6C7F5B59958}" type="datetime1">
              <a:rPr lang="en-US" smtClean="0"/>
              <a:t>5/21/2019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9991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B53BE0E-C5CA-4AF1-810E-DC7982E894C6}" type="datetime1">
              <a:rPr lang="en-US" smtClean="0"/>
              <a:t>5/21/2019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marL="0" lvl="0" indent="0" algn="r" rtl="0">
              <a:spcBef>
                <a:spcPts val="0"/>
              </a:spcBef>
              <a:spcAft>
                <a:spcPts val="0"/>
              </a:spcAft>
              <a:buNone/>
            </a:pPr>
            <a:fld id="{00000000-1234-1234-1234-123412341234}" type="slidenum">
              <a:rPr lang="en-CA" smtClean="0"/>
              <a:t>‹#›</a:t>
            </a:fld>
            <a:endParaRPr lang="en-CA"/>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7783852"/>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sciencedirect.com/topics/agricultural-and-biological-sciences/whea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sciencedirect.com/topics/earth-and-planetary-sciences/franc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2.sv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ubclfs-wmc.landfood.ubc.ca/webapp/WID/course/water-food-security-2/virtual-water-import-and-export-6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hingle">
          <a:fgClr>
            <a:schemeClr val="tx2">
              <a:lumMod val="25000"/>
              <a:lumOff val="75000"/>
            </a:schemeClr>
          </a:fgClr>
          <a:bgClr>
            <a:schemeClr val="bg1"/>
          </a:bgClr>
        </a:pattFill>
        <a:effectLst/>
      </p:bgPr>
    </p:bg>
    <p:spTree>
      <p:nvGrpSpPr>
        <p:cNvPr id="1" name="Shape 70"/>
        <p:cNvGrpSpPr/>
        <p:nvPr/>
      </p:nvGrpSpPr>
      <p:grpSpPr>
        <a:xfrm>
          <a:off x="0" y="0"/>
          <a:ext cx="0" cy="0"/>
          <a:chOff x="0" y="0"/>
          <a:chExt cx="0" cy="0"/>
        </a:xfrm>
      </p:grpSpPr>
      <p:sp useBgFill="1">
        <p:nvSpPr>
          <p:cNvPr id="76" name="Rectangle 78">
            <a:extLst>
              <a:ext uri="{FF2B5EF4-FFF2-40B4-BE49-F238E27FC236}">
                <a16:creationId xmlns:a16="http://schemas.microsoft.com/office/drawing/2014/main" id="{1D67B71D-74F4-4076-8B98-84D5508F4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71" name="Google Shape;71;p1"/>
          <p:cNvSpPr txBox="1">
            <a:spLocks noGrp="1"/>
          </p:cNvSpPr>
          <p:nvPr>
            <p:ph type="ctrTitle"/>
          </p:nvPr>
        </p:nvSpPr>
        <p:spPr>
          <a:xfrm>
            <a:off x="7932079" y="288532"/>
            <a:ext cx="3800155" cy="2549740"/>
          </a:xfrm>
          <a:prstGeom prst="rect">
            <a:avLst/>
          </a:prstGeom>
        </p:spPr>
        <p:txBody>
          <a:bodyPr spcFirstLastPara="1" vert="horz" lIns="91440" tIns="45720" rIns="91440" bIns="45720" rtlCol="0" anchorCtr="0">
            <a:normAutofit/>
          </a:bodyPr>
          <a:lstStyle/>
          <a:p>
            <a:pPr marL="0" lvl="0" indent="0">
              <a:spcAft>
                <a:spcPts val="0"/>
              </a:spcAft>
              <a:buClr>
                <a:schemeClr val="dk1"/>
              </a:buClr>
              <a:buSzPts val="6000"/>
            </a:pPr>
            <a:r>
              <a:rPr lang="en-US" b="1" dirty="0"/>
              <a:t>Virtual Water</a:t>
            </a:r>
          </a:p>
        </p:txBody>
      </p:sp>
      <p:sp>
        <p:nvSpPr>
          <p:cNvPr id="72" name="Google Shape;72;p1"/>
          <p:cNvSpPr txBox="1">
            <a:spLocks noGrp="1"/>
          </p:cNvSpPr>
          <p:nvPr>
            <p:ph type="subTitle" idx="1"/>
          </p:nvPr>
        </p:nvSpPr>
        <p:spPr>
          <a:xfrm>
            <a:off x="8339522" y="3447422"/>
            <a:ext cx="3355942" cy="1794656"/>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2400"/>
              <a:buNone/>
            </a:pPr>
            <a:r>
              <a:rPr lang="en-CA" b="1" dirty="0">
                <a:solidFill>
                  <a:schemeClr val="tx1"/>
                </a:solidFill>
              </a:rPr>
              <a:t>IWME 502</a:t>
            </a:r>
          </a:p>
          <a:p>
            <a:pPr marL="0" lvl="0" indent="0" rtl="0">
              <a:spcBef>
                <a:spcPts val="1000"/>
              </a:spcBef>
              <a:spcAft>
                <a:spcPts val="0"/>
              </a:spcAft>
              <a:buClr>
                <a:schemeClr val="dk1"/>
              </a:buClr>
              <a:buSzPts val="2400"/>
              <a:buNone/>
            </a:pPr>
            <a:r>
              <a:rPr lang="en-US" b="1" dirty="0">
                <a:solidFill>
                  <a:schemeClr val="tx1"/>
                </a:solidFill>
              </a:rPr>
              <a:t>By : Nishtha Chawla &amp; Ruiwen Li</a:t>
            </a:r>
            <a:endParaRPr lang="en-CA" b="1" dirty="0">
              <a:solidFill>
                <a:schemeClr val="tx1"/>
              </a:solidFill>
            </a:endParaRPr>
          </a:p>
        </p:txBody>
      </p:sp>
      <p:sp>
        <p:nvSpPr>
          <p:cNvPr id="77" name="Freeform 6">
            <a:extLst>
              <a:ext uri="{FF2B5EF4-FFF2-40B4-BE49-F238E27FC236}">
                <a16:creationId xmlns:a16="http://schemas.microsoft.com/office/drawing/2014/main" id="{13579C8E-C6C9-432C-99F3-1EB7E513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73" name="Google Shape;73;p1" descr="Splash"/>
          <p:cNvPicPr preferRelativeResize="0"/>
          <p:nvPr/>
        </p:nvPicPr>
        <p:blipFill rotWithShape="1">
          <a:blip r:embed="rId3">
            <a:extLst/>
          </a:blip>
          <a:srcRect l="6935" r="10564" b="3"/>
          <a:stretch/>
        </p:blipFill>
        <p:spPr>
          <a:xfrm>
            <a:off x="1621993" y="1340840"/>
            <a:ext cx="2263236" cy="2743200"/>
          </a:xfrm>
          <a:prstGeom prst="rect">
            <a:avLst/>
          </a:prstGeom>
          <a:noFill/>
        </p:spPr>
      </p:pic>
      <p:sp>
        <p:nvSpPr>
          <p:cNvPr id="78" name="Freeform 6">
            <a:extLst>
              <a:ext uri="{FF2B5EF4-FFF2-40B4-BE49-F238E27FC236}">
                <a16:creationId xmlns:a16="http://schemas.microsoft.com/office/drawing/2014/main" id="{D5BB6D7F-ACC3-4A8A-BB66-638E5A8A0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74" name="Google Shape;74;p1"/>
          <p:cNvPicPr preferRelativeResize="0"/>
          <p:nvPr/>
        </p:nvPicPr>
        <p:blipFill rotWithShape="1">
          <a:blip r:embed="rId3">
            <a:extLst/>
          </a:blip>
          <a:srcRect t="2266" b="4036"/>
          <a:stretch/>
        </p:blipFill>
        <p:spPr>
          <a:xfrm>
            <a:off x="4289068" y="3056789"/>
            <a:ext cx="2749177" cy="257592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4954181" y="685800"/>
            <a:ext cx="6562905" cy="1485900"/>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CA" dirty="0"/>
              <a:t>Why is it important?</a:t>
            </a:r>
            <a:br>
              <a:rPr lang="en-CA" dirty="0"/>
            </a:br>
            <a:endParaRPr lang="en-CA"/>
          </a:p>
        </p:txBody>
      </p:sp>
      <p:sp>
        <p:nvSpPr>
          <p:cNvPr id="91" name="Rectangle 90">
            <a:extLst>
              <a:ext uri="{FF2B5EF4-FFF2-40B4-BE49-F238E27FC236}">
                <a16:creationId xmlns:a16="http://schemas.microsoft.com/office/drawing/2014/main" id="{534357BE-12C1-44A2-9602-77A2B5408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8" name="Graphic 87" descr="Lightbulb">
            <a:extLst>
              <a:ext uri="{FF2B5EF4-FFF2-40B4-BE49-F238E27FC236}">
                <a16:creationId xmlns:a16="http://schemas.microsoft.com/office/drawing/2014/main" id="{B7FA66D4-A5F0-4457-8916-5E86A3170A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562" y="1462103"/>
            <a:ext cx="3613752" cy="3613752"/>
          </a:xfrm>
          <a:prstGeom prst="rect">
            <a:avLst/>
          </a:prstGeom>
        </p:spPr>
      </p:pic>
      <p:sp>
        <p:nvSpPr>
          <p:cNvPr id="147" name="Google Shape;147;p8"/>
          <p:cNvSpPr txBox="1">
            <a:spLocks noGrp="1"/>
          </p:cNvSpPr>
          <p:nvPr>
            <p:ph idx="1"/>
          </p:nvPr>
        </p:nvSpPr>
        <p:spPr>
          <a:xfrm>
            <a:off x="4954180" y="1638300"/>
            <a:ext cx="6562905" cy="4815086"/>
          </a:xfrm>
          <a:prstGeom prst="rect">
            <a:avLst/>
          </a:prstGeom>
        </p:spPr>
        <p:txBody>
          <a:bodyPr spcFirstLastPara="1" lIns="91425" tIns="45700" rIns="91425" bIns="45700" anchorCtr="0">
            <a:normAutofit/>
          </a:bodyPr>
          <a:lstStyle/>
          <a:p>
            <a:pPr lvl="0" rtl="0">
              <a:spcBef>
                <a:spcPts val="0"/>
              </a:spcBef>
              <a:spcAft>
                <a:spcPts val="0"/>
              </a:spcAft>
              <a:buClr>
                <a:schemeClr val="dk1"/>
              </a:buClr>
              <a:buSzPts val="2800"/>
              <a:buFont typeface="Wingdings" panose="05000000000000000000" pitchFamily="2" charset="2"/>
              <a:buChar char="Ø"/>
            </a:pPr>
            <a:r>
              <a:rPr lang="en-US" dirty="0"/>
              <a:t>For water scarce countries it could be attractive to achieve water security by importing water intensive products[3]</a:t>
            </a:r>
          </a:p>
          <a:p>
            <a:pPr lvl="0" rtl="0">
              <a:spcBef>
                <a:spcPts val="1000"/>
              </a:spcBef>
              <a:spcAft>
                <a:spcPts val="0"/>
              </a:spcAft>
              <a:buClr>
                <a:schemeClr val="dk1"/>
              </a:buClr>
              <a:buSzPts val="2800"/>
              <a:buFont typeface="Wingdings" panose="05000000000000000000" pitchFamily="2" charset="2"/>
              <a:buChar char="Ø"/>
            </a:pPr>
            <a:r>
              <a:rPr lang="en-US" dirty="0"/>
              <a:t>Virtual water helps us understand the dependencies our economies have on others’ resources</a:t>
            </a:r>
          </a:p>
          <a:p>
            <a:pPr lvl="0" rtl="0">
              <a:spcBef>
                <a:spcPts val="1000"/>
              </a:spcBef>
              <a:spcAft>
                <a:spcPts val="0"/>
              </a:spcAft>
              <a:buClr>
                <a:schemeClr val="dk1"/>
              </a:buClr>
              <a:buSzPts val="2800"/>
              <a:buFont typeface="Wingdings" panose="05000000000000000000" pitchFamily="2" charset="2"/>
              <a:buChar char="Ø"/>
            </a:pPr>
            <a:r>
              <a:rPr lang="en-US" dirty="0"/>
              <a:t>VW is an indicator that helps make better policy decisions[3]</a:t>
            </a:r>
          </a:p>
          <a:p>
            <a:pPr lvl="0" rtl="0">
              <a:spcBef>
                <a:spcPts val="1000"/>
              </a:spcBef>
              <a:spcAft>
                <a:spcPts val="0"/>
              </a:spcAft>
              <a:buClr>
                <a:schemeClr val="dk1"/>
              </a:buClr>
              <a:buSzPts val="2800"/>
              <a:buFont typeface="Wingdings" panose="05000000000000000000" pitchFamily="2" charset="2"/>
              <a:buChar char="Ø"/>
            </a:pPr>
            <a:r>
              <a:rPr lang="en-US" dirty="0"/>
              <a:t>Lets the market decide where products should be produced and consumed</a:t>
            </a:r>
          </a:p>
          <a:p>
            <a:pPr lvl="0" rtl="0">
              <a:spcBef>
                <a:spcPts val="1000"/>
              </a:spcBef>
              <a:spcAft>
                <a:spcPts val="0"/>
              </a:spcAft>
              <a:buClr>
                <a:schemeClr val="dk1"/>
              </a:buClr>
              <a:buSzPts val="2800"/>
              <a:buFont typeface="Wingdings" panose="05000000000000000000" pitchFamily="2" charset="2"/>
              <a:buChar char="Ø"/>
            </a:pPr>
            <a:r>
              <a:rPr lang="en-US" dirty="0"/>
              <a:t>Can support political stability through food[3]</a:t>
            </a:r>
          </a:p>
          <a:p>
            <a:pPr lvl="0" rtl="0">
              <a:spcBef>
                <a:spcPts val="1000"/>
              </a:spcBef>
              <a:spcAft>
                <a:spcPts val="2100"/>
              </a:spcAft>
              <a:buClr>
                <a:schemeClr val="dk1"/>
              </a:buClr>
              <a:buSzPts val="2800"/>
              <a:buFont typeface="Wingdings" panose="05000000000000000000" pitchFamily="2" charset="2"/>
              <a:buChar char="Ø"/>
            </a:pPr>
            <a:r>
              <a:rPr lang="en-US" dirty="0"/>
              <a:t>Allows for transfer of water from water-rich areas to water-poor areas</a:t>
            </a:r>
          </a:p>
        </p:txBody>
      </p:sp>
      <p:sp>
        <p:nvSpPr>
          <p:cNvPr id="148" name="Google Shape;148;p8"/>
          <p:cNvSpPr txBox="1">
            <a:spLocks noGrp="1"/>
          </p:cNvSpPr>
          <p:nvPr>
            <p:ph type="sldNum" sz="quarter" idx="12"/>
          </p:nvPr>
        </p:nvSpPr>
        <p:spPr>
          <a:xfrm>
            <a:off x="9472736" y="6453386"/>
            <a:ext cx="1596292" cy="404614"/>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CA">
                <a:latin typeface="Arial"/>
                <a:ea typeface="Arial"/>
                <a:cs typeface="Arial"/>
                <a:sym typeface="Arial"/>
              </a:rPr>
              <a:pPr marL="0" lvl="0" indent="0" rtl="0">
                <a:spcBef>
                  <a:spcPts val="0"/>
                </a:spcBef>
                <a:spcAft>
                  <a:spcPts val="600"/>
                </a:spcAft>
                <a:buClr>
                  <a:srgbClr val="000000"/>
                </a:buClr>
                <a:buFont typeface="Arial"/>
                <a:buNone/>
              </a:pPr>
              <a:t>10</a:t>
            </a:fld>
            <a:endParaRPr lang="en-CA">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53"/>
        <p:cNvGrpSpPr/>
        <p:nvPr/>
      </p:nvGrpSpPr>
      <p:grpSpPr>
        <a:xfrm>
          <a:off x="0" y="0"/>
          <a:ext cx="0" cy="0"/>
          <a:chOff x="0" y="0"/>
          <a:chExt cx="0" cy="0"/>
        </a:xfrm>
      </p:grpSpPr>
      <p:sp>
        <p:nvSpPr>
          <p:cNvPr id="154" name="Google Shape;154;p9"/>
          <p:cNvSpPr txBox="1">
            <a:spLocks noGrp="1"/>
          </p:cNvSpPr>
          <p:nvPr>
            <p:ph type="title"/>
          </p:nvPr>
        </p:nvSpPr>
        <p:spPr>
          <a:xfrm>
            <a:off x="4954181" y="685800"/>
            <a:ext cx="6562905" cy="1485900"/>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CA" dirty="0"/>
              <a:t>Need of VW</a:t>
            </a:r>
          </a:p>
        </p:txBody>
      </p:sp>
      <p:sp>
        <p:nvSpPr>
          <p:cNvPr id="99" name="Rectangle 98">
            <a:extLst>
              <a:ext uri="{FF2B5EF4-FFF2-40B4-BE49-F238E27FC236}">
                <a16:creationId xmlns:a16="http://schemas.microsoft.com/office/drawing/2014/main" id="{534357BE-12C1-44A2-9602-77A2B5408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6" name="Graphic 95" descr="Checkmark">
            <a:extLst>
              <a:ext uri="{FF2B5EF4-FFF2-40B4-BE49-F238E27FC236}">
                <a16:creationId xmlns:a16="http://schemas.microsoft.com/office/drawing/2014/main" id="{A57ED691-742B-4AD8-92B0-78A2925D35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562" y="1462103"/>
            <a:ext cx="3613752" cy="3613752"/>
          </a:xfrm>
          <a:prstGeom prst="rect">
            <a:avLst/>
          </a:prstGeom>
        </p:spPr>
      </p:pic>
      <p:sp>
        <p:nvSpPr>
          <p:cNvPr id="155" name="Google Shape;155;p9"/>
          <p:cNvSpPr txBox="1">
            <a:spLocks noGrp="1"/>
          </p:cNvSpPr>
          <p:nvPr>
            <p:ph idx="1"/>
          </p:nvPr>
        </p:nvSpPr>
        <p:spPr>
          <a:xfrm>
            <a:off x="4954181" y="2286000"/>
            <a:ext cx="6562905" cy="3581400"/>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2800"/>
              <a:buNone/>
            </a:pPr>
            <a:r>
              <a:rPr lang="en-CA" dirty="0"/>
              <a:t>Our fresh water heritage is at risk from:</a:t>
            </a:r>
          </a:p>
          <a:p>
            <a:pPr marL="0" lvl="0" indent="0" rtl="0">
              <a:spcBef>
                <a:spcPts val="0"/>
              </a:spcBef>
              <a:spcAft>
                <a:spcPts val="0"/>
              </a:spcAft>
              <a:buClr>
                <a:schemeClr val="dk1"/>
              </a:buClr>
              <a:buSzPts val="2800"/>
              <a:buNone/>
            </a:pPr>
            <a:endParaRPr lang="en-CA" dirty="0"/>
          </a:p>
          <a:p>
            <a:pPr marL="0" lvl="0" indent="0" rtl="0">
              <a:spcBef>
                <a:spcPts val="1000"/>
              </a:spcBef>
              <a:spcAft>
                <a:spcPts val="0"/>
              </a:spcAft>
              <a:buClr>
                <a:schemeClr val="dk1"/>
              </a:buClr>
              <a:buSzPts val="2800"/>
              <a:buNone/>
            </a:pPr>
            <a:r>
              <a:rPr lang="en-CA" dirty="0"/>
              <a:t>1. Lack of government concern</a:t>
            </a:r>
          </a:p>
          <a:p>
            <a:pPr marL="0" lvl="0" indent="0" rtl="0">
              <a:spcBef>
                <a:spcPts val="1000"/>
              </a:spcBef>
              <a:spcAft>
                <a:spcPts val="0"/>
              </a:spcAft>
              <a:buClr>
                <a:schemeClr val="dk1"/>
              </a:buClr>
              <a:buSzPts val="2800"/>
              <a:buNone/>
            </a:pPr>
            <a:r>
              <a:rPr lang="en-CA" dirty="0"/>
              <a:t>2. Mapping and research on our groundwater and surface water supplies</a:t>
            </a:r>
          </a:p>
          <a:p>
            <a:pPr marL="0" lvl="0" indent="0" rtl="0">
              <a:spcBef>
                <a:spcPts val="1000"/>
              </a:spcBef>
              <a:spcAft>
                <a:spcPts val="2100"/>
              </a:spcAft>
              <a:buClr>
                <a:schemeClr val="dk1"/>
              </a:buClr>
              <a:buSzPts val="2800"/>
              <a:buNone/>
            </a:pPr>
            <a:r>
              <a:rPr lang="en-CA" dirty="0"/>
              <a:t>3. Almost total absence of policy intervention by any level of government to set conditions on access to fresh water sources for export-driven production[1]</a:t>
            </a:r>
          </a:p>
        </p:txBody>
      </p:sp>
      <p:sp>
        <p:nvSpPr>
          <p:cNvPr id="156" name="Google Shape;156;p9"/>
          <p:cNvSpPr txBox="1">
            <a:spLocks noGrp="1"/>
          </p:cNvSpPr>
          <p:nvPr>
            <p:ph type="sldNum" sz="quarter" idx="12"/>
          </p:nvPr>
        </p:nvSpPr>
        <p:spPr>
          <a:xfrm>
            <a:off x="9472736" y="6453386"/>
            <a:ext cx="1596292" cy="404614"/>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CA">
                <a:latin typeface="Arial"/>
                <a:ea typeface="Arial"/>
                <a:cs typeface="Arial"/>
                <a:sym typeface="Arial"/>
              </a:rPr>
              <a:pPr marL="0" lvl="0" indent="0" rtl="0">
                <a:spcBef>
                  <a:spcPts val="0"/>
                </a:spcBef>
                <a:spcAft>
                  <a:spcPts val="600"/>
                </a:spcAft>
                <a:buClr>
                  <a:srgbClr val="000000"/>
                </a:buClr>
                <a:buFont typeface="Arial"/>
                <a:buNone/>
              </a:pPr>
              <a:t>11</a:t>
            </a:fld>
            <a:endParaRPr lang="en-CA">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5a537f3a6d_1_58"/>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07" name="Google Shape;207;g5a537f3a6d_1_58"/>
          <p:cNvSpPr txBox="1">
            <a:spLocks noGrp="1"/>
          </p:cNvSpPr>
          <p:nvPr>
            <p:ph sz="half" idx="1"/>
          </p:nvPr>
        </p:nvSpPr>
        <p:spPr>
          <a:prstGeom prst="rect">
            <a:avLst/>
          </a:prstGeom>
        </p:spPr>
        <p:txBody>
          <a:bodyPr spcFirstLastPara="1" wrap="square" lIns="91425" tIns="45700" rIns="91425" bIns="45700" anchor="t" anchorCtr="0">
            <a:noAutofit/>
          </a:bodyPr>
          <a:lstStyle/>
          <a:p>
            <a:pPr marL="0" lvl="0" indent="0" algn="l" rtl="0">
              <a:spcBef>
                <a:spcPts val="1000"/>
              </a:spcBef>
              <a:spcAft>
                <a:spcPts val="2100"/>
              </a:spcAft>
              <a:buNone/>
            </a:pPr>
            <a:endParaRPr/>
          </a:p>
        </p:txBody>
      </p:sp>
      <p:sp>
        <p:nvSpPr>
          <p:cNvPr id="208" name="Google Shape;208;g5a537f3a6d_1_58"/>
          <p:cNvSpPr txBox="1">
            <a:spLocks noGrp="1"/>
          </p:cNvSpPr>
          <p:nvPr>
            <p:ph sz="half" idx="2"/>
          </p:nvPr>
        </p:nvSpPr>
        <p:spPr>
          <a:prstGeom prst="rect">
            <a:avLst/>
          </a:prstGeom>
        </p:spPr>
        <p:txBody>
          <a:bodyPr spcFirstLastPara="1" wrap="square" lIns="91425" tIns="45700" rIns="91425" bIns="45700" anchor="t" anchorCtr="0">
            <a:noAutofit/>
          </a:bodyPr>
          <a:lstStyle/>
          <a:p>
            <a:pPr marL="0" lvl="0" indent="0" algn="l" rtl="0">
              <a:spcBef>
                <a:spcPts val="1000"/>
              </a:spcBef>
              <a:spcAft>
                <a:spcPts val="2100"/>
              </a:spcAft>
              <a:buNone/>
            </a:pPr>
            <a:endParaRPr/>
          </a:p>
        </p:txBody>
      </p:sp>
      <p:sp>
        <p:nvSpPr>
          <p:cNvPr id="209" name="Google Shape;209;g5a537f3a6d_1_58"/>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t>12</a:t>
            </a:fld>
            <a:endParaRPr/>
          </a:p>
        </p:txBody>
      </p:sp>
      <p:pic>
        <p:nvPicPr>
          <p:cNvPr id="210" name="Google Shape;210;g5a537f3a6d_1_58"/>
          <p:cNvPicPr preferRelativeResize="0"/>
          <p:nvPr/>
        </p:nvPicPr>
        <p:blipFill>
          <a:blip r:embed="rId3">
            <a:alphaModFix/>
          </a:blip>
          <a:stretch>
            <a:fillRect/>
          </a:stretch>
        </p:blipFill>
        <p:spPr>
          <a:xfrm>
            <a:off x="994950" y="506900"/>
            <a:ext cx="10202125" cy="6351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5a537f3a6d_1_0"/>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CA"/>
              <a:t>Virtual Water Transfer</a:t>
            </a:r>
            <a:endParaRPr/>
          </a:p>
        </p:txBody>
      </p:sp>
      <p:sp>
        <p:nvSpPr>
          <p:cNvPr id="225" name="Google Shape;225;g5a537f3a6d_1_0"/>
          <p:cNvSpPr txBox="1">
            <a:spLocks noGrp="1"/>
          </p:cNvSpPr>
          <p:nvPr>
            <p:ph idx="1"/>
          </p:nvPr>
        </p:nvSpPr>
        <p:spPr>
          <a:xfrm>
            <a:off x="906145" y="1949575"/>
            <a:ext cx="4802400" cy="4351200"/>
          </a:xfrm>
          <a:prstGeom prst="rect">
            <a:avLst/>
          </a:prstGeom>
        </p:spPr>
        <p:txBody>
          <a:bodyPr spcFirstLastPara="1" wrap="square" lIns="91425" tIns="45700" rIns="91425" bIns="45700" anchor="t" anchorCtr="0">
            <a:noAutofit/>
          </a:bodyPr>
          <a:lstStyle/>
          <a:p>
            <a:pPr marL="0" lvl="0" indent="0" algn="l" rtl="0">
              <a:lnSpc>
                <a:spcPct val="100000"/>
              </a:lnSpc>
              <a:spcBef>
                <a:spcPts val="1000"/>
              </a:spcBef>
              <a:spcAft>
                <a:spcPts val="0"/>
              </a:spcAft>
              <a:buNone/>
            </a:pPr>
            <a:r>
              <a:rPr lang="en-CA" dirty="0"/>
              <a:t>Food trading driven by :</a:t>
            </a:r>
            <a:endParaRPr dirty="0"/>
          </a:p>
          <a:p>
            <a:pPr marL="457200" lvl="0" indent="-381000" algn="l" rtl="0">
              <a:lnSpc>
                <a:spcPct val="100000"/>
              </a:lnSpc>
              <a:spcBef>
                <a:spcPts val="2100"/>
              </a:spcBef>
              <a:spcAft>
                <a:spcPts val="0"/>
              </a:spcAft>
              <a:buClr>
                <a:schemeClr val="dk2"/>
              </a:buClr>
              <a:buSzPts val="2400"/>
              <a:buChar char="●"/>
            </a:pPr>
            <a:r>
              <a:rPr lang="en-CA" dirty="0"/>
              <a:t>water resources limitation</a:t>
            </a:r>
            <a:endParaRPr dirty="0"/>
          </a:p>
          <a:p>
            <a:pPr marL="457200" lvl="0" indent="-381000" algn="l" rtl="0">
              <a:lnSpc>
                <a:spcPct val="100000"/>
              </a:lnSpc>
              <a:spcBef>
                <a:spcPts val="0"/>
              </a:spcBef>
              <a:spcAft>
                <a:spcPts val="0"/>
              </a:spcAft>
              <a:buClr>
                <a:schemeClr val="dk2"/>
              </a:buClr>
              <a:buSzPts val="2400"/>
              <a:buChar char="●"/>
            </a:pPr>
            <a:r>
              <a:rPr lang="en-CA" dirty="0"/>
              <a:t>Artificial light and heat requirements</a:t>
            </a:r>
            <a:endParaRPr dirty="0"/>
          </a:p>
          <a:p>
            <a:pPr marL="457200" lvl="0" indent="-381000" algn="l" rtl="0">
              <a:lnSpc>
                <a:spcPct val="100000"/>
              </a:lnSpc>
              <a:spcBef>
                <a:spcPts val="0"/>
              </a:spcBef>
              <a:spcAft>
                <a:spcPts val="0"/>
              </a:spcAft>
              <a:buClr>
                <a:schemeClr val="dk2"/>
              </a:buClr>
              <a:buSzPts val="2400"/>
              <a:buChar char="●"/>
            </a:pPr>
            <a:r>
              <a:rPr lang="en-CA" dirty="0"/>
              <a:t>The differences in water demand to grow same crops in different region</a:t>
            </a:r>
            <a:endParaRPr dirty="0"/>
          </a:p>
          <a:p>
            <a:pPr marL="457200" lvl="0" indent="0" algn="l" rtl="0">
              <a:lnSpc>
                <a:spcPct val="150000"/>
              </a:lnSpc>
              <a:spcBef>
                <a:spcPts val="2100"/>
              </a:spcBef>
              <a:spcAft>
                <a:spcPts val="0"/>
              </a:spcAft>
              <a:buNone/>
            </a:pPr>
            <a:endParaRPr sz="1500" dirty="0">
              <a:solidFill>
                <a:srgbClr val="2E2E2E"/>
              </a:solidFill>
            </a:endParaRPr>
          </a:p>
          <a:p>
            <a:pPr marL="0" lvl="0" indent="0" algn="l" rtl="0">
              <a:spcBef>
                <a:spcPts val="2100"/>
              </a:spcBef>
              <a:spcAft>
                <a:spcPts val="2100"/>
              </a:spcAft>
              <a:buNone/>
            </a:pPr>
            <a:endParaRPr dirty="0"/>
          </a:p>
        </p:txBody>
      </p:sp>
      <p:sp>
        <p:nvSpPr>
          <p:cNvPr id="226" name="Google Shape;226;g5a537f3a6d_1_0"/>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solidFill>
                  <a:schemeClr val="dk2"/>
                </a:solidFill>
                <a:latin typeface="Arial"/>
                <a:ea typeface="Arial"/>
                <a:cs typeface="Arial"/>
                <a:sym typeface="Arial"/>
              </a:rPr>
              <a:t>13</a:t>
            </a:fld>
            <a:endParaRPr>
              <a:solidFill>
                <a:schemeClr val="dk2"/>
              </a:solidFill>
              <a:latin typeface="Arial"/>
              <a:ea typeface="Arial"/>
              <a:cs typeface="Arial"/>
              <a:sym typeface="Arial"/>
            </a:endParaRPr>
          </a:p>
        </p:txBody>
      </p:sp>
      <p:sp>
        <p:nvSpPr>
          <p:cNvPr id="227" name="Google Shape;227;g5a537f3a6d_1_0"/>
          <p:cNvSpPr txBox="1"/>
          <p:nvPr/>
        </p:nvSpPr>
        <p:spPr>
          <a:xfrm>
            <a:off x="6285620" y="2467460"/>
            <a:ext cx="5413800" cy="2363100"/>
          </a:xfrm>
          <a:prstGeom prst="rect">
            <a:avLst/>
          </a:prstGeom>
          <a:solidFill>
            <a:srgbClr val="C9DAF8"/>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2400" b="1" dirty="0">
                <a:solidFill>
                  <a:schemeClr val="dk2"/>
                </a:solidFill>
              </a:rPr>
              <a:t>Example: </a:t>
            </a:r>
            <a:endParaRPr sz="2400" b="1" dirty="0">
              <a:solidFill>
                <a:schemeClr val="dk2"/>
              </a:solidFill>
            </a:endParaRPr>
          </a:p>
          <a:p>
            <a:pPr marL="0" lvl="0" indent="0" algn="l" rtl="0">
              <a:spcBef>
                <a:spcPts val="0"/>
              </a:spcBef>
              <a:spcAft>
                <a:spcPts val="0"/>
              </a:spcAft>
              <a:buNone/>
            </a:pPr>
            <a:endParaRPr sz="2400" b="1" dirty="0">
              <a:solidFill>
                <a:schemeClr val="dk2"/>
              </a:solidFill>
            </a:endParaRPr>
          </a:p>
          <a:p>
            <a:pPr marL="0" lvl="0" indent="0" algn="l" rtl="0">
              <a:spcBef>
                <a:spcPts val="0"/>
              </a:spcBef>
              <a:spcAft>
                <a:spcPts val="0"/>
              </a:spcAft>
              <a:buNone/>
            </a:pPr>
            <a:r>
              <a:rPr lang="en-CA" sz="2400" dirty="0">
                <a:solidFill>
                  <a:schemeClr val="dk2"/>
                </a:solidFill>
              </a:rPr>
              <a:t>Growing </a:t>
            </a:r>
            <a:r>
              <a:rPr lang="en-CA" sz="2400" b="1" dirty="0">
                <a:uFill>
                  <a:noFill/>
                </a:uFill>
                <a:hlinkClick r:id="rId3">
                  <a:extLst>
                    <a:ext uri="{A12FA001-AC4F-418D-AE19-62706E023703}">
                      <ahyp:hlinkClr xmlns:ahyp="http://schemas.microsoft.com/office/drawing/2018/hyperlinkcolor" val="tx"/>
                    </a:ext>
                  </a:extLst>
                </a:hlinkClick>
              </a:rPr>
              <a:t>wheat</a:t>
            </a:r>
            <a:r>
              <a:rPr lang="en-CA" sz="2400" b="1" dirty="0"/>
              <a:t> in </a:t>
            </a:r>
            <a:r>
              <a:rPr lang="en-CA" sz="2400" b="1" dirty="0">
                <a:uFill>
                  <a:noFill/>
                </a:uFill>
                <a:hlinkClick r:id="rId4">
                  <a:extLst>
                    <a:ext uri="{A12FA001-AC4F-418D-AE19-62706E023703}">
                      <ahyp:hlinkClr xmlns:ahyp="http://schemas.microsoft.com/office/drawing/2018/hyperlinkcolor" val="tx"/>
                    </a:ext>
                  </a:extLst>
                </a:hlinkClick>
              </a:rPr>
              <a:t>France</a:t>
            </a:r>
            <a:r>
              <a:rPr lang="en-CA" sz="2400" b="1" dirty="0"/>
              <a:t> </a:t>
            </a:r>
            <a:r>
              <a:rPr lang="en-CA" sz="2400" dirty="0">
                <a:solidFill>
                  <a:schemeClr val="dk2"/>
                </a:solidFill>
              </a:rPr>
              <a:t>needs 1/10th of the water required to grow the same crop in </a:t>
            </a:r>
            <a:r>
              <a:rPr lang="en-CA" sz="2400" dirty="0" err="1">
                <a:solidFill>
                  <a:schemeClr val="dk2"/>
                </a:solidFill>
              </a:rPr>
              <a:t>Moroco</a:t>
            </a:r>
            <a:r>
              <a:rPr lang="en-CA" sz="2400" dirty="0">
                <a:solidFill>
                  <a:schemeClr val="dk2"/>
                </a:solidFill>
              </a:rPr>
              <a:t> (</a:t>
            </a:r>
            <a:r>
              <a:rPr lang="en-CA" sz="2400" dirty="0" err="1">
                <a:solidFill>
                  <a:schemeClr val="dk2"/>
                </a:solidFill>
              </a:rPr>
              <a:t>Mekonnen</a:t>
            </a:r>
            <a:r>
              <a:rPr lang="en-CA" sz="2400" dirty="0">
                <a:solidFill>
                  <a:schemeClr val="dk2"/>
                </a:solidFill>
              </a:rPr>
              <a:t> and Hoekstra,2012 ).</a:t>
            </a:r>
            <a:endParaRPr sz="2400" dirty="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5a537f3a6d_1_11"/>
          <p:cNvSpPr txBox="1">
            <a:spLocks noGrp="1"/>
          </p:cNvSpPr>
          <p:nvPr>
            <p:ph type="title"/>
          </p:nvPr>
        </p:nvSpPr>
        <p:spPr>
          <a:xfrm>
            <a:off x="1388700" y="76200"/>
            <a:ext cx="9601200" cy="1485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CA" dirty="0"/>
              <a:t>Virtual Water Trade </a:t>
            </a:r>
            <a:endParaRPr dirty="0"/>
          </a:p>
        </p:txBody>
      </p:sp>
      <p:sp>
        <p:nvSpPr>
          <p:cNvPr id="234" name="Google Shape;234;g5a537f3a6d_1_11"/>
          <p:cNvSpPr txBox="1">
            <a:spLocks noGrp="1"/>
          </p:cNvSpPr>
          <p:nvPr>
            <p:ph idx="1"/>
          </p:nvPr>
        </p:nvSpPr>
        <p:spPr>
          <a:xfrm>
            <a:off x="838200" y="1171825"/>
            <a:ext cx="5351100" cy="3352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CA" b="1" dirty="0"/>
              <a:t>Advantages:</a:t>
            </a:r>
            <a:r>
              <a:rPr lang="en-CA" dirty="0"/>
              <a:t> </a:t>
            </a:r>
            <a:endParaRPr dirty="0"/>
          </a:p>
          <a:p>
            <a:pPr marL="457200" lvl="0" indent="-342900" algn="l" rtl="0">
              <a:spcBef>
                <a:spcPts val="2100"/>
              </a:spcBef>
              <a:spcAft>
                <a:spcPts val="0"/>
              </a:spcAft>
              <a:buSzPts val="1800"/>
              <a:buChar char="●"/>
            </a:pPr>
            <a:r>
              <a:rPr lang="en-CA" dirty="0"/>
              <a:t>Increase food productions’ resilience to climate variability</a:t>
            </a:r>
            <a:endParaRPr dirty="0"/>
          </a:p>
          <a:p>
            <a:pPr marL="457200" lvl="0" indent="-342900" algn="l" rtl="0">
              <a:spcBef>
                <a:spcPts val="0"/>
              </a:spcBef>
              <a:spcAft>
                <a:spcPts val="0"/>
              </a:spcAft>
              <a:buSzPts val="1800"/>
              <a:buChar char="●"/>
            </a:pPr>
            <a:r>
              <a:rPr lang="en-CA" dirty="0"/>
              <a:t>Mitigate temporal water shortages due to regional crop failure</a:t>
            </a:r>
            <a:endParaRPr dirty="0"/>
          </a:p>
          <a:p>
            <a:pPr marL="0" lvl="0" indent="0" algn="l" rtl="0">
              <a:lnSpc>
                <a:spcPct val="124137"/>
              </a:lnSpc>
              <a:spcBef>
                <a:spcPts val="2100"/>
              </a:spcBef>
              <a:spcAft>
                <a:spcPts val="0"/>
              </a:spcAft>
              <a:buClr>
                <a:schemeClr val="dk1"/>
              </a:buClr>
              <a:buSzPts val="1100"/>
              <a:buFont typeface="Arial"/>
              <a:buNone/>
            </a:pPr>
            <a:endParaRPr sz="1450" b="1" dirty="0">
              <a:solidFill>
                <a:srgbClr val="555555"/>
              </a:solidFill>
            </a:endParaRPr>
          </a:p>
          <a:p>
            <a:pPr marL="0" lvl="0" indent="0" algn="l" rtl="0">
              <a:spcBef>
                <a:spcPts val="1000"/>
              </a:spcBef>
              <a:spcAft>
                <a:spcPts val="2100"/>
              </a:spcAft>
              <a:buNone/>
            </a:pPr>
            <a:endParaRPr dirty="0"/>
          </a:p>
        </p:txBody>
      </p:sp>
      <p:sp>
        <p:nvSpPr>
          <p:cNvPr id="235" name="Google Shape;235;g5a537f3a6d_1_11"/>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t>14</a:t>
            </a:fld>
            <a:endParaRPr/>
          </a:p>
        </p:txBody>
      </p:sp>
      <p:pic>
        <p:nvPicPr>
          <p:cNvPr id="236" name="Google Shape;236;g5a537f3a6d_1_11"/>
          <p:cNvPicPr preferRelativeResize="0"/>
          <p:nvPr/>
        </p:nvPicPr>
        <p:blipFill>
          <a:blip r:embed="rId3">
            <a:alphaModFix/>
          </a:blip>
          <a:stretch>
            <a:fillRect/>
          </a:stretch>
        </p:blipFill>
        <p:spPr>
          <a:xfrm>
            <a:off x="1885911" y="3325569"/>
            <a:ext cx="8606777" cy="2786956"/>
          </a:xfrm>
          <a:prstGeom prst="rect">
            <a:avLst/>
          </a:prstGeom>
          <a:noFill/>
          <a:ln>
            <a:noFill/>
          </a:ln>
        </p:spPr>
      </p:pic>
      <p:sp>
        <p:nvSpPr>
          <p:cNvPr id="237" name="Google Shape;237;g5a537f3a6d_1_11"/>
          <p:cNvSpPr txBox="1"/>
          <p:nvPr/>
        </p:nvSpPr>
        <p:spPr>
          <a:xfrm>
            <a:off x="7310390" y="1366561"/>
            <a:ext cx="5421600" cy="23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2400" b="1" dirty="0">
                <a:solidFill>
                  <a:schemeClr val="dk2"/>
                </a:solidFill>
              </a:rPr>
              <a:t>Limitations:</a:t>
            </a:r>
            <a:endParaRPr sz="2400" b="1" dirty="0">
              <a:solidFill>
                <a:schemeClr val="dk2"/>
              </a:solidFill>
            </a:endParaRPr>
          </a:p>
          <a:p>
            <a:pPr marL="0" lvl="0" indent="0" algn="l" rtl="0">
              <a:spcBef>
                <a:spcPts val="0"/>
              </a:spcBef>
              <a:spcAft>
                <a:spcPts val="0"/>
              </a:spcAft>
              <a:buNone/>
            </a:pPr>
            <a:r>
              <a:rPr lang="en-CA" sz="2400" dirty="0">
                <a:solidFill>
                  <a:schemeClr val="dk2"/>
                </a:solidFill>
              </a:rPr>
              <a:t>Fairness of the trade</a:t>
            </a:r>
            <a:endParaRPr sz="2400" dirty="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5a537f3a6d_1_21"/>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CA"/>
              <a:t>Virtual Water Trade</a:t>
            </a:r>
            <a:endParaRPr/>
          </a:p>
        </p:txBody>
      </p:sp>
      <p:sp>
        <p:nvSpPr>
          <p:cNvPr id="244" name="Google Shape;244;g5a537f3a6d_1_21"/>
          <p:cNvSpPr txBox="1">
            <a:spLocks noGrp="1"/>
          </p:cNvSpPr>
          <p:nvPr>
            <p:ph idx="1"/>
          </p:nvPr>
        </p:nvSpPr>
        <p:spPr>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CA" dirty="0"/>
              <a:t>From 1995-1999, virtual water trade between nations was 695 Gm3/</a:t>
            </a:r>
            <a:r>
              <a:rPr lang="en-CA" dirty="0" err="1"/>
              <a:t>Yr</a:t>
            </a:r>
            <a:r>
              <a:rPr lang="en-CA" dirty="0"/>
              <a:t>, while total water uses by crops in the world is estimated to be 54,000 Gm3/Yr.</a:t>
            </a:r>
            <a:endParaRPr dirty="0"/>
          </a:p>
          <a:p>
            <a:pPr marL="0" lvl="0" indent="0" algn="l" rtl="0">
              <a:spcBef>
                <a:spcPts val="2100"/>
              </a:spcBef>
              <a:spcAft>
                <a:spcPts val="0"/>
              </a:spcAft>
              <a:buNone/>
            </a:pPr>
            <a:r>
              <a:rPr lang="en-CA" dirty="0"/>
              <a:t>→ </a:t>
            </a:r>
            <a:r>
              <a:rPr lang="en-CA" b="1" dirty="0"/>
              <a:t>13% of the water used by crop production are for export</a:t>
            </a:r>
            <a:r>
              <a:rPr lang="en-CA" dirty="0"/>
              <a:t>. (A.Y. Hoekstra and P.Q. Hung, 2005)</a:t>
            </a:r>
            <a:endParaRPr dirty="0"/>
          </a:p>
          <a:p>
            <a:pPr marL="0" lvl="0" indent="0" algn="l" rtl="0">
              <a:spcBef>
                <a:spcPts val="2100"/>
              </a:spcBef>
              <a:spcAft>
                <a:spcPts val="0"/>
              </a:spcAft>
              <a:buNone/>
            </a:pPr>
            <a:r>
              <a:rPr lang="en-CA" b="1" u="sng" dirty="0"/>
              <a:t>Net water export:</a:t>
            </a:r>
            <a:r>
              <a:rPr lang="en-CA" dirty="0"/>
              <a:t> United States, Canada, Thailand, Argentina, and India</a:t>
            </a:r>
            <a:endParaRPr dirty="0"/>
          </a:p>
          <a:p>
            <a:pPr marL="0" lvl="0" indent="0" algn="l" rtl="0">
              <a:spcBef>
                <a:spcPts val="2100"/>
              </a:spcBef>
              <a:spcAft>
                <a:spcPts val="0"/>
              </a:spcAft>
              <a:buNone/>
            </a:pPr>
            <a:r>
              <a:rPr lang="en-CA" b="1" u="sng" dirty="0"/>
              <a:t>Net water import</a:t>
            </a:r>
            <a:r>
              <a:rPr lang="en-CA" dirty="0"/>
              <a:t>: Sri-Lanka, Japan, the Netherlands, Korea, China</a:t>
            </a:r>
            <a:endParaRPr dirty="0"/>
          </a:p>
          <a:p>
            <a:pPr marL="0" lvl="0" indent="0" algn="l" rtl="0">
              <a:spcBef>
                <a:spcPts val="2100"/>
              </a:spcBef>
              <a:spcAft>
                <a:spcPts val="0"/>
              </a:spcAft>
              <a:buNone/>
            </a:pPr>
            <a:endParaRPr dirty="0"/>
          </a:p>
          <a:p>
            <a:pPr marL="0" lvl="0" indent="0" algn="l" rtl="0">
              <a:spcBef>
                <a:spcPts val="2100"/>
              </a:spcBef>
              <a:spcAft>
                <a:spcPts val="2100"/>
              </a:spcAft>
              <a:buNone/>
            </a:pPr>
            <a:endParaRPr dirty="0"/>
          </a:p>
        </p:txBody>
      </p:sp>
      <p:sp>
        <p:nvSpPr>
          <p:cNvPr id="245" name="Google Shape;245;g5a537f3a6d_1_21"/>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5a537f3a6d_1_29"/>
          <p:cNvSpPr txBox="1">
            <a:spLocks noGrp="1"/>
          </p:cNvSpPr>
          <p:nvPr>
            <p:ph type="title"/>
          </p:nvPr>
        </p:nvSpPr>
        <p:spPr>
          <a:xfrm>
            <a:off x="1295400" y="157488"/>
            <a:ext cx="9601200" cy="1485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CA" dirty="0"/>
              <a:t>Canada Perspective</a:t>
            </a:r>
            <a:endParaRPr dirty="0"/>
          </a:p>
        </p:txBody>
      </p:sp>
      <p:sp>
        <p:nvSpPr>
          <p:cNvPr id="252" name="Google Shape;252;g5a537f3a6d_1_29"/>
          <p:cNvSpPr txBox="1">
            <a:spLocks noGrp="1"/>
          </p:cNvSpPr>
          <p:nvPr>
            <p:ph idx="1"/>
          </p:nvPr>
        </p:nvSpPr>
        <p:spPr>
          <a:xfrm>
            <a:off x="838200" y="1825625"/>
            <a:ext cx="4239600" cy="4737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CA"/>
              <a:t>Ideal export item:</a:t>
            </a:r>
            <a:endParaRPr/>
          </a:p>
          <a:p>
            <a:pPr marL="457200" lvl="0" indent="-342900" algn="l" rtl="0">
              <a:spcBef>
                <a:spcPts val="2100"/>
              </a:spcBef>
              <a:spcAft>
                <a:spcPts val="0"/>
              </a:spcAft>
              <a:buSzPts val="1800"/>
              <a:buChar char="●"/>
            </a:pPr>
            <a:r>
              <a:rPr lang="en-CA"/>
              <a:t>Low virtual water requirements</a:t>
            </a:r>
            <a:endParaRPr/>
          </a:p>
          <a:p>
            <a:pPr marL="457200" lvl="0" indent="-342900" algn="l" rtl="0">
              <a:spcBef>
                <a:spcPts val="0"/>
              </a:spcBef>
              <a:spcAft>
                <a:spcPts val="0"/>
              </a:spcAft>
              <a:buSzPts val="1800"/>
              <a:buChar char="●"/>
            </a:pPr>
            <a:r>
              <a:rPr lang="en-CA"/>
              <a:t>High market price</a:t>
            </a:r>
            <a:endParaRPr/>
          </a:p>
          <a:p>
            <a:pPr marL="457200" lvl="0" indent="-342900" algn="l" rtl="0">
              <a:spcBef>
                <a:spcPts val="0"/>
              </a:spcBef>
              <a:spcAft>
                <a:spcPts val="0"/>
              </a:spcAft>
              <a:buSzPts val="1800"/>
              <a:buChar char="●"/>
            </a:pPr>
            <a:r>
              <a:rPr lang="en-CA"/>
              <a:t>Lower environmental impact</a:t>
            </a:r>
            <a:endParaRPr/>
          </a:p>
          <a:p>
            <a:pPr marL="457200" lvl="0" indent="-342900" algn="l" rtl="0">
              <a:spcBef>
                <a:spcPts val="0"/>
              </a:spcBef>
              <a:spcAft>
                <a:spcPts val="0"/>
              </a:spcAft>
              <a:buSzPts val="1800"/>
              <a:buChar char="●"/>
            </a:pPr>
            <a:r>
              <a:rPr lang="en-CA"/>
              <a:t>Crops are preferred as livestock products have high GHGs and consumes lots of water during their lifetime </a:t>
            </a:r>
            <a:endParaRPr/>
          </a:p>
          <a:p>
            <a:pPr marL="457200" lvl="0" indent="0" algn="l" rtl="0">
              <a:spcBef>
                <a:spcPts val="2100"/>
              </a:spcBef>
              <a:spcAft>
                <a:spcPts val="0"/>
              </a:spcAft>
              <a:buNone/>
            </a:pPr>
            <a:endParaRPr/>
          </a:p>
          <a:p>
            <a:pPr marL="0" lvl="0" indent="0" algn="l" rtl="0">
              <a:spcBef>
                <a:spcPts val="2100"/>
              </a:spcBef>
              <a:spcAft>
                <a:spcPts val="2100"/>
              </a:spcAft>
              <a:buNone/>
            </a:pPr>
            <a:endParaRPr/>
          </a:p>
        </p:txBody>
      </p:sp>
      <p:sp>
        <p:nvSpPr>
          <p:cNvPr id="253" name="Google Shape;253;g5a537f3a6d_1_29"/>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t>16</a:t>
            </a:fld>
            <a:endParaRPr/>
          </a:p>
        </p:txBody>
      </p:sp>
      <p:pic>
        <p:nvPicPr>
          <p:cNvPr id="254" name="Google Shape;254;g5a537f3a6d_1_29"/>
          <p:cNvPicPr preferRelativeResize="0"/>
          <p:nvPr/>
        </p:nvPicPr>
        <p:blipFill rotWithShape="1">
          <a:blip r:embed="rId3">
            <a:alphaModFix/>
          </a:blip>
          <a:srcRect b="6156"/>
          <a:stretch/>
        </p:blipFill>
        <p:spPr>
          <a:xfrm>
            <a:off x="5754725" y="1825625"/>
            <a:ext cx="6243676" cy="44455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txBox="1">
            <a:spLocks noGrp="1"/>
          </p:cNvSpPr>
          <p:nvPr>
            <p:ph type="title"/>
          </p:nvPr>
        </p:nvSpPr>
        <p:spPr>
          <a:xfrm>
            <a:off x="1295400" y="251069"/>
            <a:ext cx="9601200" cy="1485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CA" dirty="0"/>
              <a:t>Technique to measure – Overall Scheme</a:t>
            </a:r>
            <a:endParaRPr dirty="0"/>
          </a:p>
        </p:txBody>
      </p:sp>
      <p:pic>
        <p:nvPicPr>
          <p:cNvPr id="171" name="Google Shape;171;p11"/>
          <p:cNvPicPr preferRelativeResize="0">
            <a:picLocks noGrp="1"/>
          </p:cNvPicPr>
          <p:nvPr>
            <p:ph idx="1"/>
          </p:nvPr>
        </p:nvPicPr>
        <p:blipFill rotWithShape="1">
          <a:blip r:embed="rId3">
            <a:alphaModFix/>
          </a:blip>
          <a:srcRect/>
          <a:stretch/>
        </p:blipFill>
        <p:spPr>
          <a:xfrm>
            <a:off x="1451610" y="1924737"/>
            <a:ext cx="8892540" cy="4153113"/>
          </a:xfrm>
          <a:prstGeom prst="rect">
            <a:avLst/>
          </a:prstGeom>
          <a:noFill/>
          <a:ln>
            <a:noFill/>
          </a:ln>
        </p:spPr>
      </p:pic>
      <p:sp>
        <p:nvSpPr>
          <p:cNvPr id="172" name="Google Shape;172;p11"/>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solidFill>
                  <a:schemeClr val="dk2"/>
                </a:solidFill>
                <a:latin typeface="Arial"/>
                <a:ea typeface="Arial"/>
                <a:cs typeface="Arial"/>
                <a:sym typeface="Arial"/>
              </a:rPr>
              <a:t>17</a:t>
            </a:fld>
            <a:endParaRPr>
              <a:solidFill>
                <a:schemeClr val="dk2"/>
              </a:solidFill>
              <a:latin typeface="Arial"/>
              <a:ea typeface="Arial"/>
              <a:cs typeface="Arial"/>
              <a:sym typeface="Arial"/>
            </a:endParaRPr>
          </a:p>
        </p:txBody>
      </p:sp>
    </p:spTree>
    <p:extLst>
      <p:ext uri="{BB962C8B-B14F-4D97-AF65-F5344CB8AC3E}">
        <p14:creationId xmlns:p14="http://schemas.microsoft.com/office/powerpoint/2010/main" val="1697283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2"/>
          <p:cNvSpPr txBox="1">
            <a:spLocks noGrp="1"/>
          </p:cNvSpPr>
          <p:nvPr>
            <p:ph type="title"/>
          </p:nvPr>
        </p:nvSpPr>
        <p:spPr>
          <a:xfrm>
            <a:off x="762000" y="1365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CA"/>
              <a:t>Calculation of global virtual water trade</a:t>
            </a:r>
            <a:endParaRPr/>
          </a:p>
        </p:txBody>
      </p:sp>
      <p:pic>
        <p:nvPicPr>
          <p:cNvPr id="179" name="Google Shape;179;p12"/>
          <p:cNvPicPr preferRelativeResize="0">
            <a:picLocks noGrp="1"/>
          </p:cNvPicPr>
          <p:nvPr>
            <p:ph sz="half" idx="1"/>
          </p:nvPr>
        </p:nvPicPr>
        <p:blipFill rotWithShape="1">
          <a:blip r:embed="rId3">
            <a:alphaModFix/>
          </a:blip>
          <a:srcRect/>
          <a:stretch/>
        </p:blipFill>
        <p:spPr>
          <a:xfrm>
            <a:off x="948691" y="1207968"/>
            <a:ext cx="4412176" cy="4968995"/>
          </a:xfrm>
          <a:prstGeom prst="rect">
            <a:avLst/>
          </a:prstGeom>
          <a:noFill/>
          <a:ln>
            <a:noFill/>
          </a:ln>
        </p:spPr>
      </p:pic>
      <p:sp>
        <p:nvSpPr>
          <p:cNvPr id="180" name="Google Shape;180;p12"/>
          <p:cNvSpPr txBox="1">
            <a:spLocks noGrp="1"/>
          </p:cNvSpPr>
          <p:nvPr>
            <p:ph sz="half" idx="2"/>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2100"/>
              </a:spcAft>
              <a:buClr>
                <a:schemeClr val="dk1"/>
              </a:buClr>
              <a:buSzPts val="2800"/>
              <a:buChar char="●"/>
            </a:pPr>
            <a:r>
              <a:rPr lang="en-CA"/>
              <a:t>For any product m, the virtual water content (or water footprint) is obtained by considering the volume of water needed to produce m in a given country, including the contributions of rainfall (green water), surface water and groundwater (blue water). The grey water, which is an indicator of freshwater pollution[3]</a:t>
            </a:r>
            <a:endParaRPr/>
          </a:p>
        </p:txBody>
      </p:sp>
      <p:sp>
        <p:nvSpPr>
          <p:cNvPr id="181" name="Google Shape;181;p12"/>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t>18</a:t>
            </a:fld>
            <a:endParaRPr/>
          </a:p>
        </p:txBody>
      </p:sp>
    </p:spTree>
    <p:extLst>
      <p:ext uri="{BB962C8B-B14F-4D97-AF65-F5344CB8AC3E}">
        <p14:creationId xmlns:p14="http://schemas.microsoft.com/office/powerpoint/2010/main" val="935115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CA"/>
              <a:t>Calculation-Specific Water Demand</a:t>
            </a:r>
            <a:endParaRPr/>
          </a:p>
        </p:txBody>
      </p:sp>
      <p:sp>
        <p:nvSpPr>
          <p:cNvPr id="188" name="Google Shape;188;p13"/>
          <p:cNvSpPr txBox="1">
            <a:spLocks noGrp="1"/>
          </p:cNvSpPr>
          <p:nvPr>
            <p:ph sz="half"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CA"/>
              <a:t>SWD denotes the specific water demand (m3 ton-1) of crop c in country n, CWR the crop water requirement (m3 ha-1) and CY the crop yield (ton ha-1)</a:t>
            </a:r>
            <a:endParaRPr/>
          </a:p>
          <a:p>
            <a:pPr marL="228600" lvl="0" indent="-50800" algn="l" rtl="0">
              <a:lnSpc>
                <a:spcPct val="90000"/>
              </a:lnSpc>
              <a:spcBef>
                <a:spcPts val="1000"/>
              </a:spcBef>
              <a:spcAft>
                <a:spcPts val="2100"/>
              </a:spcAft>
              <a:buClr>
                <a:schemeClr val="dk1"/>
              </a:buClr>
              <a:buSzPts val="2800"/>
              <a:buNone/>
            </a:pPr>
            <a:endParaRPr/>
          </a:p>
        </p:txBody>
      </p:sp>
      <p:sp>
        <p:nvSpPr>
          <p:cNvPr id="189" name="Google Shape;189;p13"/>
          <p:cNvSpPr txBox="1">
            <a:spLocks noGrp="1"/>
          </p:cNvSpPr>
          <p:nvPr>
            <p:ph sz="half" idx="2"/>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CA"/>
              <a:t>The crop water requirement CWR (in m3 ha-1) is calculated from the accumulated crop evapotranspiration ETc (in mm/day) over the complete growing period. ETc follows from multiplying the ‘reference crop evapotranspiration’ ET0 with the crop coefficient Kc</a:t>
            </a:r>
            <a:endParaRPr/>
          </a:p>
          <a:p>
            <a:pPr marL="228600" lvl="0" indent="-50800" algn="l" rtl="0">
              <a:lnSpc>
                <a:spcPct val="90000"/>
              </a:lnSpc>
              <a:spcBef>
                <a:spcPts val="1000"/>
              </a:spcBef>
              <a:spcAft>
                <a:spcPts val="2100"/>
              </a:spcAft>
              <a:buClr>
                <a:schemeClr val="dk1"/>
              </a:buClr>
              <a:buSzPts val="2800"/>
              <a:buNone/>
            </a:pPr>
            <a:endParaRPr/>
          </a:p>
        </p:txBody>
      </p:sp>
      <p:sp>
        <p:nvSpPr>
          <p:cNvPr id="192" name="Google Shape;192;p13"/>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solidFill>
                  <a:schemeClr val="dk2"/>
                </a:solidFill>
                <a:latin typeface="Arial"/>
                <a:ea typeface="Arial"/>
                <a:cs typeface="Arial"/>
                <a:sym typeface="Arial"/>
              </a:rPr>
              <a:t>19</a:t>
            </a:fld>
            <a:endParaRPr>
              <a:solidFill>
                <a:schemeClr val="dk2"/>
              </a:solidFill>
              <a:latin typeface="Arial"/>
              <a:ea typeface="Arial"/>
              <a:cs typeface="Arial"/>
              <a:sym typeface="Arial"/>
            </a:endParaRPr>
          </a:p>
        </p:txBody>
      </p:sp>
      <p:pic>
        <p:nvPicPr>
          <p:cNvPr id="190" name="Google Shape;190;p13"/>
          <p:cNvPicPr preferRelativeResize="0"/>
          <p:nvPr/>
        </p:nvPicPr>
        <p:blipFill rotWithShape="1">
          <a:blip r:embed="rId3">
            <a:alphaModFix/>
          </a:blip>
          <a:srcRect/>
          <a:stretch/>
        </p:blipFill>
        <p:spPr>
          <a:xfrm>
            <a:off x="7373013" y="4792345"/>
            <a:ext cx="2217451" cy="1075055"/>
          </a:xfrm>
          <a:prstGeom prst="rect">
            <a:avLst/>
          </a:prstGeom>
          <a:noFill/>
          <a:ln>
            <a:noFill/>
          </a:ln>
        </p:spPr>
      </p:pic>
      <p:pic>
        <p:nvPicPr>
          <p:cNvPr id="191" name="Google Shape;191;p13"/>
          <p:cNvPicPr preferRelativeResize="0"/>
          <p:nvPr/>
        </p:nvPicPr>
        <p:blipFill rotWithShape="1">
          <a:blip r:embed="rId4">
            <a:alphaModFix/>
          </a:blip>
          <a:srcRect/>
          <a:stretch/>
        </p:blipFill>
        <p:spPr>
          <a:xfrm>
            <a:off x="1146134" y="4032847"/>
            <a:ext cx="3672855" cy="1873906"/>
          </a:xfrm>
          <a:prstGeom prst="rect">
            <a:avLst/>
          </a:prstGeom>
          <a:noFill/>
          <a:ln>
            <a:noFill/>
          </a:ln>
        </p:spPr>
      </p:pic>
    </p:spTree>
    <p:extLst>
      <p:ext uri="{BB962C8B-B14F-4D97-AF65-F5344CB8AC3E}">
        <p14:creationId xmlns:p14="http://schemas.microsoft.com/office/powerpoint/2010/main" val="1460716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3"/>
          <p:cNvSpPr txBox="1">
            <a:spLocks noGrp="1"/>
          </p:cNvSpPr>
          <p:nvPr>
            <p:ph type="title"/>
          </p:nvPr>
        </p:nvSpPr>
        <p:spPr>
          <a:xfrm>
            <a:off x="4673600" y="764373"/>
            <a:ext cx="6832600" cy="1293028"/>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CA"/>
              <a:t>Introduction</a:t>
            </a:r>
          </a:p>
        </p:txBody>
      </p:sp>
      <p:sp>
        <p:nvSpPr>
          <p:cNvPr id="88" name="Google Shape;88;p3"/>
          <p:cNvSpPr txBox="1">
            <a:spLocks noGrp="1"/>
          </p:cNvSpPr>
          <p:nvPr>
            <p:ph idx="1"/>
          </p:nvPr>
        </p:nvSpPr>
        <p:spPr>
          <a:xfrm>
            <a:off x="4673600" y="2194560"/>
            <a:ext cx="6832600" cy="4024125"/>
          </a:xfrm>
          <a:prstGeom prst="rect">
            <a:avLst/>
          </a:prstGeom>
        </p:spPr>
        <p:txBody>
          <a:bodyPr spcFirstLastPara="1" lIns="91425" tIns="45700" rIns="91425" bIns="45700" anchorCtr="0">
            <a:normAutofit/>
          </a:bodyPr>
          <a:lstStyle/>
          <a:p>
            <a:pPr lvl="0" rtl="0">
              <a:spcBef>
                <a:spcPts val="0"/>
              </a:spcBef>
              <a:spcAft>
                <a:spcPts val="0"/>
              </a:spcAft>
              <a:buClr>
                <a:schemeClr val="dk1"/>
              </a:buClr>
              <a:buSzPts val="2800"/>
              <a:buFont typeface="Wingdings" panose="05000000000000000000" pitchFamily="2" charset="2"/>
              <a:buChar char="Ø"/>
            </a:pPr>
            <a:r>
              <a:rPr lang="en-CA" sz="2400" dirty="0"/>
              <a:t>VIRTUAL WATER is a term that links water, food, and trade. It is the amount of water that is embedded in food and products needed for its production.</a:t>
            </a:r>
          </a:p>
          <a:p>
            <a:pPr lvl="0" rtl="0">
              <a:spcBef>
                <a:spcPts val="1000"/>
              </a:spcBef>
              <a:spcAft>
                <a:spcPts val="0"/>
              </a:spcAft>
              <a:buClr>
                <a:schemeClr val="dk1"/>
              </a:buClr>
              <a:buSzPts val="2800"/>
              <a:buFont typeface="Wingdings" panose="05000000000000000000" pitchFamily="2" charset="2"/>
              <a:buChar char="Ø"/>
            </a:pPr>
            <a:r>
              <a:rPr lang="en-CA" sz="2400" dirty="0"/>
              <a:t>If one exports a water intensive product to other country, it exports water in virtual form.</a:t>
            </a:r>
          </a:p>
          <a:p>
            <a:pPr lvl="0" rtl="0">
              <a:spcBef>
                <a:spcPts val="1000"/>
              </a:spcBef>
              <a:spcAft>
                <a:spcPts val="0"/>
              </a:spcAft>
              <a:buClr>
                <a:schemeClr val="dk1"/>
              </a:buClr>
              <a:buSzPts val="2800"/>
              <a:buFont typeface="Wingdings" panose="05000000000000000000" pitchFamily="2" charset="2"/>
              <a:buChar char="Ø"/>
            </a:pPr>
            <a:r>
              <a:rPr lang="en-CA" sz="2400" dirty="0"/>
              <a:t>Virtual water is the “hidden” water cost embedded in producing consumer products. When we export these products, we are actually exporting our water supply. [2]</a:t>
            </a:r>
          </a:p>
          <a:p>
            <a:pPr marL="228600" lvl="0" indent="-50800" rtl="0">
              <a:spcBef>
                <a:spcPts val="1000"/>
              </a:spcBef>
              <a:spcAft>
                <a:spcPts val="2100"/>
              </a:spcAft>
              <a:buClr>
                <a:schemeClr val="dk1"/>
              </a:buClr>
              <a:buSzPts val="2800"/>
              <a:buNone/>
            </a:pPr>
            <a:endParaRPr lang="en-CA" dirty="0"/>
          </a:p>
        </p:txBody>
      </p:sp>
      <p:sp>
        <p:nvSpPr>
          <p:cNvPr id="89" name="Google Shape;89;p3"/>
          <p:cNvSpPr txBox="1">
            <a:spLocks noGrp="1"/>
          </p:cNvSpPr>
          <p:nvPr>
            <p:ph type="sldNum" sz="quarter" idx="12"/>
          </p:nvPr>
        </p:nvSpPr>
        <p:spPr>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CA">
                <a:latin typeface="Arial"/>
                <a:ea typeface="Arial"/>
                <a:cs typeface="Arial"/>
                <a:sym typeface="Arial"/>
              </a:rPr>
              <a:pPr marL="0" lvl="0" indent="0" rtl="0">
                <a:spcBef>
                  <a:spcPts val="0"/>
                </a:spcBef>
                <a:spcAft>
                  <a:spcPts val="600"/>
                </a:spcAft>
                <a:buClr>
                  <a:srgbClr val="000000"/>
                </a:buClr>
                <a:buFont typeface="Arial"/>
                <a:buNone/>
              </a:pPr>
              <a:t>2</a:t>
            </a:fld>
            <a:endParaRPr lang="en-CA">
              <a:latin typeface="Arial"/>
              <a:ea typeface="Arial"/>
              <a:cs typeface="Arial"/>
              <a:sym typeface="Arial"/>
            </a:endParaRPr>
          </a:p>
        </p:txBody>
      </p:sp>
      <p:pic>
        <p:nvPicPr>
          <p:cNvPr id="93" name="Graphic 92" descr="Earth Globe Europe-Africa">
            <a:extLst>
              <a:ext uri="{FF2B5EF4-FFF2-40B4-BE49-F238E27FC236}">
                <a16:creationId xmlns:a16="http://schemas.microsoft.com/office/drawing/2014/main" id="{D90B7266-87F6-4936-936D-FD0F93BEFC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705" y="1659922"/>
            <a:ext cx="3644962" cy="3644962"/>
          </a:xfrm>
          <a:prstGeom prst="rect">
            <a:avLst/>
          </a:prstGeom>
        </p:spPr>
      </p:pic>
    </p:spTree>
    <p:extLst>
      <p:ext uri="{BB962C8B-B14F-4D97-AF65-F5344CB8AC3E}">
        <p14:creationId xmlns:p14="http://schemas.microsoft.com/office/powerpoint/2010/main" val="3709029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5a537f3a6d_1_67"/>
          <p:cNvSpPr txBox="1">
            <a:spLocks noGrp="1"/>
          </p:cNvSpPr>
          <p:nvPr>
            <p:ph type="title"/>
          </p:nvPr>
        </p:nvSpPr>
        <p:spPr>
          <a:xfrm>
            <a:off x="1295400" y="0"/>
            <a:ext cx="9601200" cy="1485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CA" dirty="0"/>
              <a:t>Calculation-Virtual Water Trade</a:t>
            </a:r>
            <a:endParaRPr dirty="0"/>
          </a:p>
        </p:txBody>
      </p:sp>
      <p:sp>
        <p:nvSpPr>
          <p:cNvPr id="199" name="Google Shape;199;g5a537f3a6d_1_6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t>20</a:t>
            </a:fld>
            <a:endParaRPr/>
          </a:p>
        </p:txBody>
      </p:sp>
      <p:pic>
        <p:nvPicPr>
          <p:cNvPr id="200" name="Google Shape;200;g5a537f3a6d_1_67"/>
          <p:cNvPicPr preferRelativeResize="0"/>
          <p:nvPr/>
        </p:nvPicPr>
        <p:blipFill>
          <a:blip r:embed="rId3">
            <a:alphaModFix/>
          </a:blip>
          <a:stretch>
            <a:fillRect/>
          </a:stretch>
        </p:blipFill>
        <p:spPr>
          <a:xfrm>
            <a:off x="1295400" y="1386013"/>
            <a:ext cx="8305800" cy="4582510"/>
          </a:xfrm>
          <a:prstGeom prst="rect">
            <a:avLst/>
          </a:prstGeom>
          <a:noFill/>
          <a:ln>
            <a:noFill/>
          </a:ln>
        </p:spPr>
      </p:pic>
    </p:spTree>
    <p:extLst>
      <p:ext uri="{BB962C8B-B14F-4D97-AF65-F5344CB8AC3E}">
        <p14:creationId xmlns:p14="http://schemas.microsoft.com/office/powerpoint/2010/main" val="3380215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15"/>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49484204-AAC3-4FE4-AA51-51757C84A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Google Shape;216;p14"/>
          <p:cNvSpPr txBox="1">
            <a:spLocks noGrp="1"/>
          </p:cNvSpPr>
          <p:nvPr>
            <p:ph type="title"/>
          </p:nvPr>
        </p:nvSpPr>
        <p:spPr>
          <a:xfrm>
            <a:off x="518160" y="639705"/>
            <a:ext cx="3299579" cy="4155064"/>
          </a:xfrm>
          <a:prstGeom prst="rect">
            <a:avLst/>
          </a:prstGeom>
        </p:spPr>
        <p:txBody>
          <a:bodyPr spcFirstLastPara="1"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CA" dirty="0"/>
              <a:t>Limitations of Virtual Water Measure</a:t>
            </a:r>
          </a:p>
        </p:txBody>
      </p:sp>
      <p:sp>
        <p:nvSpPr>
          <p:cNvPr id="218" name="Google Shape;218;p14"/>
          <p:cNvSpPr txBox="1">
            <a:spLocks noGrp="1"/>
          </p:cNvSpPr>
          <p:nvPr>
            <p:ph type="sldNum" sz="quarter" idx="12"/>
          </p:nvPr>
        </p:nvSpPr>
        <p:spPr>
          <a:xfrm>
            <a:off x="9472736" y="6453386"/>
            <a:ext cx="1596292" cy="404614"/>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CA">
                <a:latin typeface="Arial"/>
                <a:ea typeface="Arial"/>
                <a:cs typeface="Arial"/>
                <a:sym typeface="Arial"/>
              </a:rPr>
              <a:pPr marL="0" lvl="0" indent="0" rtl="0">
                <a:spcBef>
                  <a:spcPts val="0"/>
                </a:spcBef>
                <a:spcAft>
                  <a:spcPts val="600"/>
                </a:spcAft>
                <a:buClr>
                  <a:srgbClr val="000000"/>
                </a:buClr>
                <a:buFont typeface="Arial"/>
                <a:buNone/>
              </a:pPr>
              <a:t>21</a:t>
            </a:fld>
            <a:endParaRPr lang="en-CA">
              <a:latin typeface="Arial"/>
              <a:ea typeface="Arial"/>
              <a:cs typeface="Arial"/>
              <a:sym typeface="Arial"/>
            </a:endParaRPr>
          </a:p>
        </p:txBody>
      </p:sp>
      <p:graphicFrame>
        <p:nvGraphicFramePr>
          <p:cNvPr id="220" name="Google Shape;217;p14">
            <a:extLst>
              <a:ext uri="{FF2B5EF4-FFF2-40B4-BE49-F238E27FC236}">
                <a16:creationId xmlns:a16="http://schemas.microsoft.com/office/drawing/2014/main" id="{7FCD1A91-D633-4B76-9A3F-AD5E952A94AC}"/>
              </a:ext>
            </a:extLst>
          </p:cNvPr>
          <p:cNvGraphicFramePr>
            <a:graphicFrameLocks noGrp="1"/>
          </p:cNvGraphicFramePr>
          <p:nvPr>
            <p:ph idx="1"/>
            <p:extLst>
              <p:ext uri="{D42A27DB-BD31-4B8C-83A1-F6EECF244321}">
                <p14:modId xmlns:p14="http://schemas.microsoft.com/office/powerpoint/2010/main" val="767476393"/>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6055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5a537f3a6d_1_45"/>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CA"/>
              <a:t>Challenges of the virtual water concept</a:t>
            </a:r>
            <a:endParaRPr/>
          </a:p>
        </p:txBody>
      </p:sp>
      <p:sp>
        <p:nvSpPr>
          <p:cNvPr id="261" name="Google Shape;261;g5a537f3a6d_1_45"/>
          <p:cNvSpPr txBox="1">
            <a:spLocks noGrp="1"/>
          </p:cNvSpPr>
          <p:nvPr>
            <p:ph idx="1"/>
          </p:nvPr>
        </p:nvSpPr>
        <p:spPr>
          <a:xfrm>
            <a:off x="762975" y="1750400"/>
            <a:ext cx="10515600" cy="4351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Font typeface="Lato"/>
              <a:buChar char="●"/>
            </a:pPr>
            <a:r>
              <a:rPr lang="en-CA" b="1" dirty="0">
                <a:latin typeface="Lato"/>
                <a:ea typeface="Lato"/>
                <a:cs typeface="Lato"/>
                <a:sym typeface="Lato"/>
              </a:rPr>
              <a:t>Decisions regarding imports and exports are not based on water consumptions.</a:t>
            </a:r>
            <a:r>
              <a:rPr lang="en-CA" dirty="0">
                <a:latin typeface="Lato"/>
                <a:ea typeface="Lato"/>
                <a:cs typeface="Lato"/>
                <a:sym typeface="Lato"/>
              </a:rPr>
              <a:t>  Consideration include: input and output prices, exchange rates, product quality, supply reliability, production technology, domestic demand, and geopolitics.</a:t>
            </a:r>
            <a:endParaRPr dirty="0">
              <a:latin typeface="Lato"/>
              <a:ea typeface="Lato"/>
              <a:cs typeface="Lato"/>
              <a:sym typeface="Lato"/>
            </a:endParaRPr>
          </a:p>
          <a:p>
            <a:pPr marL="457200" lvl="0" indent="-342900" algn="l" rtl="0">
              <a:spcBef>
                <a:spcPts val="1000"/>
              </a:spcBef>
              <a:spcAft>
                <a:spcPts val="0"/>
              </a:spcAft>
              <a:buSzPts val="1800"/>
              <a:buFont typeface="Lato"/>
              <a:buChar char="●"/>
            </a:pPr>
            <a:r>
              <a:rPr lang="en-CA" b="1" dirty="0">
                <a:latin typeface="Lato"/>
                <a:ea typeface="Lato"/>
                <a:cs typeface="Lato"/>
                <a:sym typeface="Lato"/>
              </a:rPr>
              <a:t>Importing virtual water does not mean saving water</a:t>
            </a:r>
            <a:r>
              <a:rPr lang="en-CA" dirty="0">
                <a:latin typeface="Lato"/>
                <a:ea typeface="Lato"/>
                <a:cs typeface="Lato"/>
                <a:sym typeface="Lato"/>
              </a:rPr>
              <a:t>. A country cannot save water they don't have.</a:t>
            </a:r>
            <a:endParaRPr dirty="0">
              <a:latin typeface="Lato"/>
              <a:ea typeface="Lato"/>
              <a:cs typeface="Lato"/>
              <a:sym typeface="Lato"/>
            </a:endParaRPr>
          </a:p>
          <a:p>
            <a:pPr marL="457200" lvl="0" indent="-342900" algn="l" rtl="0">
              <a:spcBef>
                <a:spcPts val="1000"/>
              </a:spcBef>
              <a:spcAft>
                <a:spcPts val="0"/>
              </a:spcAft>
              <a:buSzPts val="1800"/>
              <a:buFont typeface="Lato"/>
              <a:buChar char="●"/>
            </a:pPr>
            <a:r>
              <a:rPr lang="en-CA" b="1" dirty="0">
                <a:latin typeface="Lato"/>
                <a:ea typeface="Lato"/>
                <a:cs typeface="Lato"/>
                <a:sym typeface="Lato"/>
              </a:rPr>
              <a:t>All net export countries have invested massively in agriculture development</a:t>
            </a:r>
            <a:r>
              <a:rPr lang="en-CA" dirty="0">
                <a:latin typeface="Lato"/>
                <a:ea typeface="Lato"/>
                <a:cs typeface="Lato"/>
                <a:sym typeface="Lato"/>
              </a:rPr>
              <a:t>.  They do not export because they have surplus water. </a:t>
            </a:r>
            <a:endParaRPr dirty="0">
              <a:latin typeface="Lato"/>
              <a:ea typeface="Lato"/>
              <a:cs typeface="Lato"/>
              <a:sym typeface="Lato"/>
            </a:endParaRPr>
          </a:p>
          <a:p>
            <a:pPr marL="0" lvl="0" indent="0" algn="l" rtl="0">
              <a:spcBef>
                <a:spcPts val="1000"/>
              </a:spcBef>
              <a:spcAft>
                <a:spcPts val="0"/>
              </a:spcAft>
              <a:buNone/>
            </a:pPr>
            <a:endParaRPr dirty="0">
              <a:highlight>
                <a:srgbClr val="FFFFFF"/>
              </a:highlight>
              <a:latin typeface="Lato"/>
              <a:ea typeface="Lato"/>
              <a:cs typeface="Lato"/>
              <a:sym typeface="Lato"/>
            </a:endParaRPr>
          </a:p>
          <a:p>
            <a:pPr marL="0" lvl="0" indent="0" algn="l" rtl="0">
              <a:spcBef>
                <a:spcPts val="2100"/>
              </a:spcBef>
              <a:spcAft>
                <a:spcPts val="2100"/>
              </a:spcAft>
              <a:buNone/>
            </a:pPr>
            <a:endParaRPr dirty="0">
              <a:highlight>
                <a:srgbClr val="FFFFFF"/>
              </a:highlight>
              <a:latin typeface="Lato"/>
              <a:ea typeface="Lato"/>
              <a:cs typeface="Lato"/>
              <a:sym typeface="Lato"/>
            </a:endParaRPr>
          </a:p>
        </p:txBody>
      </p:sp>
      <p:sp>
        <p:nvSpPr>
          <p:cNvPr id="262" name="Google Shape;262;g5a537f3a6d_1_45"/>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CA"/>
              <a:t>References</a:t>
            </a:r>
            <a:endParaRPr/>
          </a:p>
        </p:txBody>
      </p:sp>
      <p:sp>
        <p:nvSpPr>
          <p:cNvPr id="268" name="Google Shape;268;p15"/>
          <p:cNvSpPr txBox="1">
            <a:spLocks noGrp="1"/>
          </p:cNvSpPr>
          <p:nvPr>
            <p:ph idx="1"/>
          </p:nvPr>
        </p:nvSpPr>
        <p:spPr>
          <a:xfrm>
            <a:off x="1371600" y="2001520"/>
            <a:ext cx="9601200" cy="4612640"/>
          </a:xfrm>
          <a:prstGeom prst="rect">
            <a:avLst/>
          </a:prstGeom>
          <a:noFill/>
          <a:ln>
            <a:noFill/>
          </a:ln>
        </p:spPr>
        <p:txBody>
          <a:bodyPr spcFirstLastPara="1" wrap="square" lIns="91425" tIns="45700" rIns="91425" bIns="45700" anchor="t" anchorCtr="0">
            <a:normAutofit fontScale="92500" lnSpcReduction="10000"/>
          </a:bodyPr>
          <a:lstStyle/>
          <a:p>
            <a:pPr marL="228600" indent="0">
              <a:lnSpc>
                <a:spcPct val="115000"/>
              </a:lnSpc>
              <a:spcBef>
                <a:spcPts val="700"/>
              </a:spcBef>
              <a:spcAft>
                <a:spcPts val="0"/>
              </a:spcAft>
              <a:buNone/>
            </a:pPr>
            <a:r>
              <a:rPr lang="en-CA" sz="1300" dirty="0">
                <a:solidFill>
                  <a:schemeClr val="tx1"/>
                </a:solidFill>
              </a:rPr>
              <a:t>[</a:t>
            </a:r>
            <a:r>
              <a:rPr lang="en-CA" sz="1500" dirty="0">
                <a:solidFill>
                  <a:schemeClr val="tx1"/>
                </a:solidFill>
              </a:rPr>
              <a:t>1]</a:t>
            </a:r>
            <a:r>
              <a:rPr lang="en-US" sz="1500" dirty="0">
                <a:solidFill>
                  <a:schemeClr val="tx1"/>
                </a:solidFill>
              </a:rPr>
              <a:t> [Canadians.org, 2019. [Online]. Available: https://canadians.org/sites/default/files/publications/virtual-water-0511.pdf. [Accessed: 21- May- 2019].</a:t>
            </a:r>
          </a:p>
          <a:p>
            <a:pPr marL="228600" indent="0">
              <a:lnSpc>
                <a:spcPct val="115000"/>
              </a:lnSpc>
              <a:spcBef>
                <a:spcPts val="700"/>
              </a:spcBef>
              <a:spcAft>
                <a:spcPts val="0"/>
              </a:spcAft>
              <a:buNone/>
            </a:pPr>
            <a:r>
              <a:rPr lang="en-CA" sz="1500" dirty="0">
                <a:solidFill>
                  <a:schemeClr val="tx1"/>
                </a:solidFill>
              </a:rPr>
              <a:t>[2] </a:t>
            </a:r>
            <a:r>
              <a:rPr lang="en-US" sz="1500" dirty="0">
                <a:solidFill>
                  <a:schemeClr val="tx1"/>
                </a:solidFill>
              </a:rPr>
              <a:t>"Virtual Water", Food &amp; Water Watch, 2019. [Online]. Available: https://www.foodandwaterwatch.org/insight/virtual-water. [Accessed: 21- May- 2019].</a:t>
            </a:r>
          </a:p>
          <a:p>
            <a:pPr marL="228600" indent="0">
              <a:lnSpc>
                <a:spcPct val="115000"/>
              </a:lnSpc>
              <a:spcBef>
                <a:spcPts val="700"/>
              </a:spcBef>
              <a:spcAft>
                <a:spcPts val="0"/>
              </a:spcAft>
              <a:buNone/>
            </a:pPr>
            <a:r>
              <a:rPr lang="en-US" sz="1500" dirty="0">
                <a:solidFill>
                  <a:schemeClr val="tx1"/>
                </a:solidFill>
              </a:rPr>
              <a:t>[3]"Virtual water trade", Waterfootprint.org, 2019. [Online]. Available: https://waterfootprint.org/en/water-footprint/national-water-footprint/virtual-water-trade/. [Accessed: 21- May- 2019].</a:t>
            </a:r>
          </a:p>
          <a:p>
            <a:pPr marL="228600" indent="0">
              <a:lnSpc>
                <a:spcPct val="115000"/>
              </a:lnSpc>
              <a:spcBef>
                <a:spcPts val="700"/>
              </a:spcBef>
              <a:spcAft>
                <a:spcPts val="0"/>
              </a:spcAft>
              <a:buNone/>
            </a:pPr>
            <a:r>
              <a:rPr lang="en-CA" sz="1500" dirty="0">
                <a:solidFill>
                  <a:schemeClr val="tx1"/>
                </a:solidFill>
              </a:rPr>
              <a:t>[4] </a:t>
            </a:r>
            <a:r>
              <a:rPr lang="en-US" sz="1500" dirty="0">
                <a:solidFill>
                  <a:schemeClr val="tx1"/>
                </a:solidFill>
              </a:rPr>
              <a:t>"Trade and Virtual Water - ppt download", Slideplayer.com, 2019. [Online]. Available: https://slideplayer.com/slide/9341579/. [Accessed: 21- May- 2019].</a:t>
            </a:r>
          </a:p>
          <a:p>
            <a:pPr marL="228600" indent="0">
              <a:lnSpc>
                <a:spcPct val="115000"/>
              </a:lnSpc>
              <a:spcBef>
                <a:spcPts val="700"/>
              </a:spcBef>
              <a:spcAft>
                <a:spcPts val="0"/>
              </a:spcAft>
              <a:buNone/>
            </a:pPr>
            <a:r>
              <a:rPr lang="en-US" sz="1500" dirty="0">
                <a:solidFill>
                  <a:schemeClr val="tx1"/>
                </a:solidFill>
              </a:rPr>
              <a:t>[5]"Virtual water", En.wikipedia.org, 2019. [Online]. Available: https://en.wikipedia.org/wiki/Virtual_water. [Accessed: 21- May- 2019].</a:t>
            </a:r>
            <a:endParaRPr lang="en-CA" sz="1500" dirty="0">
              <a:solidFill>
                <a:schemeClr val="tx1"/>
              </a:solidFill>
            </a:endParaRPr>
          </a:p>
          <a:p>
            <a:pPr marL="228600" indent="0">
              <a:lnSpc>
                <a:spcPct val="115000"/>
              </a:lnSpc>
              <a:spcBef>
                <a:spcPts val="700"/>
              </a:spcBef>
              <a:spcAft>
                <a:spcPts val="0"/>
              </a:spcAft>
              <a:buNone/>
            </a:pPr>
            <a:r>
              <a:rPr lang="en-CA" sz="1500" dirty="0">
                <a:solidFill>
                  <a:schemeClr val="tx1"/>
                </a:solidFill>
              </a:rPr>
              <a:t>[6]Hoekstra, A. Y., &amp; </a:t>
            </a:r>
            <a:r>
              <a:rPr lang="en-CA" sz="1500" dirty="0" err="1">
                <a:solidFill>
                  <a:schemeClr val="tx1"/>
                </a:solidFill>
              </a:rPr>
              <a:t>Mekonnen</a:t>
            </a:r>
            <a:r>
              <a:rPr lang="en-CA" sz="1500" dirty="0">
                <a:solidFill>
                  <a:schemeClr val="tx1"/>
                </a:solidFill>
              </a:rPr>
              <a:t>, M. M. (2012). The water footprint of humanity. Proceedings of the National Academy of Sciences of the United States of America, 109(9), 3232-3237. doi:10.1073/pnas.1109936109</a:t>
            </a:r>
            <a:endParaRPr sz="1500" dirty="0">
              <a:solidFill>
                <a:schemeClr val="tx1"/>
              </a:solidFill>
            </a:endParaRPr>
          </a:p>
          <a:p>
            <a:pPr marL="228600" lvl="0" indent="0" algn="l" rtl="0">
              <a:lnSpc>
                <a:spcPct val="115000"/>
              </a:lnSpc>
              <a:spcBef>
                <a:spcPts val="700"/>
              </a:spcBef>
              <a:spcAft>
                <a:spcPts val="0"/>
              </a:spcAft>
              <a:buNone/>
            </a:pPr>
            <a:r>
              <a:rPr lang="en-CA" sz="1500" dirty="0">
                <a:solidFill>
                  <a:schemeClr val="tx1"/>
                </a:solidFill>
              </a:rPr>
              <a:t>[7]Hoekstra, A. Y., &amp; Hung, P. Q. (2005). Globalisation of water resources: International virtual water flows in relation to crop trade. Global Environmental Change, 15(1), 45-56. doi:10.1016/j.gloenvcha.2004.06.004</a:t>
            </a:r>
            <a:endParaRPr sz="1500" dirty="0">
              <a:solidFill>
                <a:schemeClr val="tx1"/>
              </a:solidFill>
            </a:endParaRPr>
          </a:p>
          <a:p>
            <a:pPr marL="228600" lvl="0" indent="0" algn="l" rtl="0">
              <a:lnSpc>
                <a:spcPct val="115000"/>
              </a:lnSpc>
              <a:spcBef>
                <a:spcPts val="700"/>
              </a:spcBef>
              <a:spcAft>
                <a:spcPts val="0"/>
              </a:spcAft>
              <a:buNone/>
            </a:pPr>
            <a:r>
              <a:rPr lang="en-CA" sz="1500" dirty="0">
                <a:solidFill>
                  <a:schemeClr val="tx1"/>
                </a:solidFill>
              </a:rPr>
              <a:t>[8] </a:t>
            </a:r>
            <a:r>
              <a:rPr lang="en-CA" sz="1500" dirty="0" err="1">
                <a:solidFill>
                  <a:schemeClr val="tx1"/>
                </a:solidFill>
              </a:rPr>
              <a:t>Chapagain</a:t>
            </a:r>
            <a:r>
              <a:rPr lang="en-CA" sz="1500" dirty="0">
                <a:solidFill>
                  <a:schemeClr val="tx1"/>
                </a:solidFill>
              </a:rPr>
              <a:t> and </a:t>
            </a:r>
            <a:r>
              <a:rPr lang="en-CA" sz="1500" dirty="0" err="1">
                <a:solidFill>
                  <a:schemeClr val="tx1"/>
                </a:solidFill>
              </a:rPr>
              <a:t>Hoeskstra</a:t>
            </a:r>
            <a:r>
              <a:rPr lang="en-CA" sz="1500" dirty="0">
                <a:solidFill>
                  <a:schemeClr val="tx1"/>
                </a:solidFill>
              </a:rPr>
              <a:t> (2004). Water Footprints of Nations: Volume 2 Appendices. Retrieved Feb 24, 2019 </a:t>
            </a:r>
            <a:r>
              <a:rPr lang="en-CA" sz="1500" dirty="0" err="1">
                <a:solidFill>
                  <a:schemeClr val="tx1"/>
                </a:solidFill>
              </a:rPr>
              <a:t>from:https</a:t>
            </a:r>
            <a:r>
              <a:rPr lang="en-CA" sz="1500" dirty="0">
                <a:solidFill>
                  <a:schemeClr val="tx1"/>
                </a:solidFill>
              </a:rPr>
              <a:t>://waterfootprint.org/media/downloads/Report16Vol2.pdf</a:t>
            </a:r>
            <a:endParaRPr sz="1500" dirty="0">
              <a:solidFill>
                <a:schemeClr val="tx1"/>
              </a:solidFill>
            </a:endParaRPr>
          </a:p>
          <a:p>
            <a:pPr marL="228600" lvl="0" indent="0" algn="l" rtl="0">
              <a:lnSpc>
                <a:spcPct val="90000"/>
              </a:lnSpc>
              <a:spcBef>
                <a:spcPts val="1000"/>
              </a:spcBef>
              <a:spcAft>
                <a:spcPts val="0"/>
              </a:spcAft>
              <a:buNone/>
            </a:pPr>
            <a:endParaRPr dirty="0">
              <a:solidFill>
                <a:schemeClr val="tx1"/>
              </a:solidFill>
            </a:endParaRPr>
          </a:p>
          <a:p>
            <a:pPr marL="228600" lvl="0" indent="0" algn="l" rtl="0">
              <a:lnSpc>
                <a:spcPct val="90000"/>
              </a:lnSpc>
              <a:spcBef>
                <a:spcPts val="1000"/>
              </a:spcBef>
              <a:spcAft>
                <a:spcPts val="0"/>
              </a:spcAft>
              <a:buNone/>
            </a:pPr>
            <a:endParaRPr dirty="0">
              <a:solidFill>
                <a:schemeClr val="tx1"/>
              </a:solidFill>
            </a:endParaRPr>
          </a:p>
        </p:txBody>
      </p:sp>
      <p:sp>
        <p:nvSpPr>
          <p:cNvPr id="269" name="Google Shape;269;p15"/>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solidFill>
                  <a:schemeClr val="dk2"/>
                </a:solidFill>
                <a:latin typeface="Arial"/>
                <a:ea typeface="Arial"/>
                <a:cs typeface="Arial"/>
                <a:sym typeface="Arial"/>
              </a:rPr>
              <a:t>23</a:t>
            </a:fld>
            <a:endParaRPr>
              <a:solidFill>
                <a:schemeClr val="dk2"/>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E7B6A4-CD7E-405B-84F9-437EF056FA71}"/>
              </a:ext>
            </a:extLst>
          </p:cNvPr>
          <p:cNvSpPr>
            <a:spLocks noGrp="1"/>
          </p:cNvSpPr>
          <p:nvPr>
            <p:ph type="title"/>
          </p:nvPr>
        </p:nvSpPr>
        <p:spPr>
          <a:xfrm>
            <a:off x="7403467" y="2397707"/>
            <a:ext cx="3656419" cy="1485900"/>
          </a:xfrm>
        </p:spPr>
        <p:txBody>
          <a:bodyPr>
            <a:normAutofit/>
          </a:bodyPr>
          <a:lstStyle/>
          <a:p>
            <a:r>
              <a:rPr lang="en-CA" dirty="0"/>
              <a:t>Thank you!</a:t>
            </a:r>
          </a:p>
        </p:txBody>
      </p:sp>
      <p:sp>
        <p:nvSpPr>
          <p:cNvPr id="5" name="Content Placeholder 4">
            <a:extLst>
              <a:ext uri="{FF2B5EF4-FFF2-40B4-BE49-F238E27FC236}">
                <a16:creationId xmlns:a16="http://schemas.microsoft.com/office/drawing/2014/main" id="{5CB73D24-D0DC-4553-8B12-F2EDF61B73F0}"/>
              </a:ext>
            </a:extLst>
          </p:cNvPr>
          <p:cNvSpPr>
            <a:spLocks noGrp="1"/>
          </p:cNvSpPr>
          <p:nvPr>
            <p:ph idx="1"/>
          </p:nvPr>
        </p:nvSpPr>
        <p:spPr>
          <a:xfrm>
            <a:off x="8112527" y="4460293"/>
            <a:ext cx="2421253" cy="914347"/>
          </a:xfrm>
        </p:spPr>
        <p:txBody>
          <a:bodyPr>
            <a:normAutofit/>
          </a:bodyPr>
          <a:lstStyle/>
          <a:p>
            <a:pPr marL="0" indent="0">
              <a:buNone/>
            </a:pPr>
            <a:r>
              <a:rPr lang="en-CA" dirty="0"/>
              <a:t>Questions?</a:t>
            </a:r>
          </a:p>
        </p:txBody>
      </p:sp>
      <p:pic>
        <p:nvPicPr>
          <p:cNvPr id="9" name="Graphic 8" descr="Questions">
            <a:extLst>
              <a:ext uri="{FF2B5EF4-FFF2-40B4-BE49-F238E27FC236}">
                <a16:creationId xmlns:a16="http://schemas.microsoft.com/office/drawing/2014/main" id="{1A83F2F6-37CC-4747-9916-8052575F34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58220" y="645106"/>
            <a:ext cx="5247747" cy="5247747"/>
          </a:xfrm>
          <a:prstGeom prst="rect">
            <a:avLst/>
          </a:prstGeom>
        </p:spPr>
      </p:pic>
    </p:spTree>
    <p:extLst>
      <p:ext uri="{BB962C8B-B14F-4D97-AF65-F5344CB8AC3E}">
        <p14:creationId xmlns:p14="http://schemas.microsoft.com/office/powerpoint/2010/main" val="3205826696"/>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5a537f3a6d_0_8"/>
          <p:cNvSpPr txBox="1">
            <a:spLocks noGrp="1"/>
          </p:cNvSpPr>
          <p:nvPr>
            <p:ph type="title"/>
          </p:nvPr>
        </p:nvSpPr>
        <p:spPr>
          <a:xfrm>
            <a:off x="1371600" y="685800"/>
            <a:ext cx="9601200" cy="1485900"/>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CA"/>
              <a:t>Fluxes</a:t>
            </a:r>
          </a:p>
        </p:txBody>
      </p:sp>
      <p:sp>
        <p:nvSpPr>
          <p:cNvPr id="132" name="Google Shape;132;g5a537f3a6d_0_8"/>
          <p:cNvSpPr txBox="1">
            <a:spLocks noGrp="1"/>
          </p:cNvSpPr>
          <p:nvPr>
            <p:ph type="sldNum" sz="quarter" idx="12"/>
          </p:nvPr>
        </p:nvSpPr>
        <p:spPr>
          <a:xfrm>
            <a:off x="9472736" y="6453386"/>
            <a:ext cx="1596292" cy="404614"/>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CA" smtClean="0">
                <a:latin typeface="Arial"/>
                <a:ea typeface="Arial"/>
                <a:cs typeface="Arial"/>
                <a:sym typeface="Arial"/>
              </a:rPr>
              <a:pPr marL="0" lvl="0" indent="0" rtl="0">
                <a:spcBef>
                  <a:spcPts val="0"/>
                </a:spcBef>
                <a:spcAft>
                  <a:spcPts val="600"/>
                </a:spcAft>
                <a:buClr>
                  <a:srgbClr val="000000"/>
                </a:buClr>
                <a:buFont typeface="Arial"/>
                <a:buNone/>
              </a:pPr>
              <a:t>25</a:t>
            </a:fld>
            <a:endParaRPr lang="en-CA">
              <a:latin typeface="Arial"/>
              <a:ea typeface="Arial"/>
              <a:cs typeface="Arial"/>
              <a:sym typeface="Arial"/>
            </a:endParaRPr>
          </a:p>
        </p:txBody>
      </p:sp>
      <p:graphicFrame>
        <p:nvGraphicFramePr>
          <p:cNvPr id="136" name="Google Shape;131;g5a537f3a6d_0_8">
            <a:extLst>
              <a:ext uri="{FF2B5EF4-FFF2-40B4-BE49-F238E27FC236}">
                <a16:creationId xmlns:a16="http://schemas.microsoft.com/office/drawing/2014/main" id="{30D8B274-7D5C-4CF9-B3E3-A7EE07828C9A}"/>
              </a:ext>
            </a:extLst>
          </p:cNvPr>
          <p:cNvGraphicFramePr>
            <a:graphicFrameLocks noGrp="1"/>
          </p:cNvGraphicFramePr>
          <p:nvPr>
            <p:ph idx="1"/>
            <p:extLst/>
          </p:nvPr>
        </p:nvGraphicFramePr>
        <p:xfrm>
          <a:off x="1295400" y="1638300"/>
          <a:ext cx="9601200" cy="4193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380691D2-4785-44F6-BF62-B09B084B950B}"/>
              </a:ext>
            </a:extLst>
          </p:cNvPr>
          <p:cNvSpPr txBox="1"/>
          <p:nvPr/>
        </p:nvSpPr>
        <p:spPr>
          <a:xfrm>
            <a:off x="902970" y="6037887"/>
            <a:ext cx="9886950" cy="830997"/>
          </a:xfrm>
          <a:prstGeom prst="rect">
            <a:avLst/>
          </a:prstGeom>
          <a:noFill/>
        </p:spPr>
        <p:txBody>
          <a:bodyPr wrap="square" rtlCol="0">
            <a:spAutoFit/>
          </a:bodyPr>
          <a:lstStyle/>
          <a:p>
            <a:r>
              <a:rPr lang="en-CA" sz="1000" dirty="0">
                <a:solidFill>
                  <a:srgbClr val="000000"/>
                </a:solidFill>
              </a:rPr>
              <a:t>Source: </a:t>
            </a:r>
            <a:r>
              <a:rPr lang="en-CA" sz="1000" dirty="0" err="1">
                <a:solidFill>
                  <a:srgbClr val="000000"/>
                </a:solidFill>
              </a:rPr>
              <a:t>D'Odorico</a:t>
            </a:r>
            <a:r>
              <a:rPr lang="en-CA" sz="1000" dirty="0">
                <a:solidFill>
                  <a:srgbClr val="000000"/>
                </a:solidFill>
              </a:rPr>
              <a:t>, Paolo &amp; </a:t>
            </a:r>
            <a:r>
              <a:rPr lang="en-CA" sz="1000" dirty="0" err="1">
                <a:solidFill>
                  <a:srgbClr val="000000"/>
                </a:solidFill>
              </a:rPr>
              <a:t>Carr</a:t>
            </a:r>
            <a:r>
              <a:rPr lang="en-CA" sz="1000" dirty="0">
                <a:solidFill>
                  <a:srgbClr val="000000"/>
                </a:solidFill>
              </a:rPr>
              <a:t>, Joel &amp; </a:t>
            </a:r>
            <a:r>
              <a:rPr lang="en-CA" sz="1000" dirty="0" err="1">
                <a:solidFill>
                  <a:srgbClr val="000000"/>
                </a:solidFill>
              </a:rPr>
              <a:t>Dalin</a:t>
            </a:r>
            <a:r>
              <a:rPr lang="en-CA" sz="1000" dirty="0">
                <a:solidFill>
                  <a:srgbClr val="000000"/>
                </a:solidFill>
              </a:rPr>
              <a:t>, Carole &amp; </a:t>
            </a:r>
            <a:r>
              <a:rPr lang="en-CA" sz="1000" dirty="0" err="1">
                <a:solidFill>
                  <a:srgbClr val="000000"/>
                </a:solidFill>
              </a:rPr>
              <a:t>Dell'Angelo</a:t>
            </a:r>
            <a:r>
              <a:rPr lang="en-CA" sz="1000" dirty="0">
                <a:solidFill>
                  <a:srgbClr val="000000"/>
                </a:solidFill>
              </a:rPr>
              <a:t>, </a:t>
            </a:r>
            <a:r>
              <a:rPr lang="en-CA" sz="1000" dirty="0" err="1">
                <a:solidFill>
                  <a:srgbClr val="000000"/>
                </a:solidFill>
              </a:rPr>
              <a:t>Jampel</a:t>
            </a:r>
            <a:r>
              <a:rPr lang="en-CA" sz="1000" dirty="0">
                <a:solidFill>
                  <a:srgbClr val="000000"/>
                </a:solidFill>
              </a:rPr>
              <a:t> &amp; </a:t>
            </a:r>
            <a:r>
              <a:rPr lang="en-CA" sz="1000" dirty="0" err="1">
                <a:solidFill>
                  <a:srgbClr val="000000"/>
                </a:solidFill>
              </a:rPr>
              <a:t>Konar</a:t>
            </a:r>
            <a:r>
              <a:rPr lang="en-CA" sz="1000" dirty="0">
                <a:solidFill>
                  <a:srgbClr val="000000"/>
                </a:solidFill>
              </a:rPr>
              <a:t>, Megan &amp; </a:t>
            </a:r>
            <a:r>
              <a:rPr lang="en-CA" sz="1000" dirty="0" err="1">
                <a:solidFill>
                  <a:srgbClr val="000000"/>
                </a:solidFill>
              </a:rPr>
              <a:t>Laio</a:t>
            </a:r>
            <a:r>
              <a:rPr lang="en-CA" sz="1000" dirty="0">
                <a:solidFill>
                  <a:srgbClr val="000000"/>
                </a:solidFill>
              </a:rPr>
              <a:t>, Francesco &amp; Ridolfi, Luca &amp; Rosa, Lorenzo &amp; </a:t>
            </a:r>
            <a:r>
              <a:rPr lang="en-CA" sz="1000" dirty="0" err="1">
                <a:solidFill>
                  <a:srgbClr val="000000"/>
                </a:solidFill>
              </a:rPr>
              <a:t>Suweis</a:t>
            </a:r>
            <a:r>
              <a:rPr lang="en-CA" sz="1000" dirty="0">
                <a:solidFill>
                  <a:srgbClr val="000000"/>
                </a:solidFill>
              </a:rPr>
              <a:t>, Samir &amp; </a:t>
            </a:r>
            <a:r>
              <a:rPr lang="en-CA" sz="1000" dirty="0" err="1">
                <a:solidFill>
                  <a:srgbClr val="000000"/>
                </a:solidFill>
              </a:rPr>
              <a:t>Tamea</a:t>
            </a:r>
            <a:r>
              <a:rPr lang="en-CA" sz="1000" dirty="0">
                <a:solidFill>
                  <a:srgbClr val="000000"/>
                </a:solidFill>
              </a:rPr>
              <a:t>, Stefania &amp; </a:t>
            </a:r>
            <a:r>
              <a:rPr lang="en-CA" sz="1000" dirty="0" err="1">
                <a:solidFill>
                  <a:srgbClr val="000000"/>
                </a:solidFill>
              </a:rPr>
              <a:t>Tuninetti</a:t>
            </a:r>
            <a:r>
              <a:rPr lang="en-CA" sz="1000" dirty="0">
                <a:solidFill>
                  <a:srgbClr val="000000"/>
                </a:solidFill>
              </a:rPr>
              <a:t>, Marta. (2019). Global virtual water trade and the hydrological cycle: Patterns, drivers, and socio-environmental impacts. Environmental Research Letters. 14. 10.1088/1748-9326/ab05f4. </a:t>
            </a:r>
          </a:p>
          <a:p>
            <a:endParaRPr lang="en-CA" dirty="0"/>
          </a:p>
        </p:txBody>
      </p:sp>
    </p:spTree>
    <p:extLst>
      <p:ext uri="{BB962C8B-B14F-4D97-AF65-F5344CB8AC3E}">
        <p14:creationId xmlns:p14="http://schemas.microsoft.com/office/powerpoint/2010/main" val="543043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CA">
                <a:solidFill>
                  <a:schemeClr val="tx1"/>
                </a:solidFill>
              </a:rPr>
              <a:t>Background</a:t>
            </a:r>
            <a:endParaRPr lang="en-CA" dirty="0">
              <a:solidFill>
                <a:schemeClr val="tx1"/>
              </a:solidFill>
            </a:endParaRPr>
          </a:p>
        </p:txBody>
      </p:sp>
      <p:sp>
        <p:nvSpPr>
          <p:cNvPr id="81" name="Google Shape;81;p2"/>
          <p:cNvSpPr txBox="1">
            <a:spLocks noGrp="1"/>
          </p:cNvSpPr>
          <p:nvPr>
            <p:ph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lvl="0" algn="l" rtl="0">
              <a:lnSpc>
                <a:spcPct val="90000"/>
              </a:lnSpc>
              <a:spcBef>
                <a:spcPts val="0"/>
              </a:spcBef>
              <a:spcAft>
                <a:spcPts val="0"/>
              </a:spcAft>
              <a:buClr>
                <a:schemeClr val="dk1"/>
              </a:buClr>
              <a:buSzPts val="2800"/>
              <a:buFont typeface="Wingdings" panose="05000000000000000000" pitchFamily="2" charset="2"/>
              <a:buChar char="v"/>
            </a:pPr>
            <a:r>
              <a:rPr lang="en-US" dirty="0">
                <a:solidFill>
                  <a:schemeClr val="tx1"/>
                </a:solidFill>
              </a:rPr>
              <a:t>To produce 1 kg of wheat, we need about 1,000 </a:t>
            </a:r>
            <a:r>
              <a:rPr lang="en-US" dirty="0" err="1">
                <a:solidFill>
                  <a:schemeClr val="tx1"/>
                </a:solidFill>
              </a:rPr>
              <a:t>litres</a:t>
            </a:r>
            <a:r>
              <a:rPr lang="en-US" dirty="0">
                <a:solidFill>
                  <a:schemeClr val="tx1"/>
                </a:solidFill>
              </a:rPr>
              <a:t> of water. For livestock products, we need about five to ten times as much [1]</a:t>
            </a:r>
          </a:p>
          <a:p>
            <a:pPr lvl="0" algn="l" rtl="0">
              <a:lnSpc>
                <a:spcPct val="90000"/>
              </a:lnSpc>
              <a:spcBef>
                <a:spcPts val="1000"/>
              </a:spcBef>
              <a:spcAft>
                <a:spcPts val="0"/>
              </a:spcAft>
              <a:buClr>
                <a:schemeClr val="dk1"/>
              </a:buClr>
              <a:buSzPts val="2800"/>
              <a:buFont typeface="Wingdings" panose="05000000000000000000" pitchFamily="2" charset="2"/>
              <a:buChar char="v"/>
            </a:pPr>
            <a:r>
              <a:rPr lang="en-US" dirty="0">
                <a:solidFill>
                  <a:schemeClr val="tx1"/>
                </a:solidFill>
              </a:rPr>
              <a:t>“Virtual Water” was introduced in 1993 by J.A. Allan</a:t>
            </a:r>
          </a:p>
          <a:p>
            <a:pPr lvl="0" algn="l" rtl="0">
              <a:lnSpc>
                <a:spcPct val="90000"/>
              </a:lnSpc>
              <a:spcBef>
                <a:spcPts val="1000"/>
              </a:spcBef>
              <a:spcAft>
                <a:spcPts val="0"/>
              </a:spcAft>
              <a:buClr>
                <a:schemeClr val="dk1"/>
              </a:buClr>
              <a:buSzPts val="2800"/>
              <a:buFont typeface="Wingdings" panose="05000000000000000000" pitchFamily="2" charset="2"/>
              <a:buChar char="v"/>
            </a:pPr>
            <a:r>
              <a:rPr lang="en-US" dirty="0">
                <a:solidFill>
                  <a:schemeClr val="tx1"/>
                </a:solidFill>
              </a:rPr>
              <a:t>Indicate the amount of water made available in the global system through agricultural commodity trade</a:t>
            </a:r>
          </a:p>
          <a:p>
            <a:pPr lvl="0" algn="l" rtl="0">
              <a:lnSpc>
                <a:spcPct val="90000"/>
              </a:lnSpc>
              <a:spcBef>
                <a:spcPts val="1000"/>
              </a:spcBef>
              <a:spcAft>
                <a:spcPts val="0"/>
              </a:spcAft>
              <a:buClr>
                <a:schemeClr val="dk1"/>
              </a:buClr>
              <a:buSzPts val="2800"/>
              <a:buFont typeface="Wingdings" panose="05000000000000000000" pitchFamily="2" charset="2"/>
              <a:buChar char="v"/>
            </a:pPr>
            <a:r>
              <a:rPr lang="en-US" dirty="0">
                <a:solidFill>
                  <a:schemeClr val="tx1"/>
                </a:solidFill>
              </a:rPr>
              <a:t>In 2003, A.Y. Hoekstra expanded the definition of virtual water[1]</a:t>
            </a:r>
          </a:p>
          <a:p>
            <a:pPr lvl="0" algn="l" rtl="0">
              <a:lnSpc>
                <a:spcPct val="90000"/>
              </a:lnSpc>
              <a:spcBef>
                <a:spcPts val="1000"/>
              </a:spcBef>
              <a:spcAft>
                <a:spcPts val="2100"/>
              </a:spcAft>
              <a:buClr>
                <a:schemeClr val="dk1"/>
              </a:buClr>
              <a:buSzPts val="2800"/>
              <a:buFont typeface="Wingdings" panose="05000000000000000000" pitchFamily="2" charset="2"/>
              <a:buChar char="v"/>
            </a:pPr>
            <a:r>
              <a:rPr lang="en-US" dirty="0">
                <a:solidFill>
                  <a:schemeClr val="tx1"/>
                </a:solidFill>
              </a:rPr>
              <a:t>To denote the water used in the production process of an agricultural or industrial product, “including the water applied in the use and waste stages of the product.”</a:t>
            </a:r>
          </a:p>
        </p:txBody>
      </p:sp>
      <p:sp>
        <p:nvSpPr>
          <p:cNvPr id="82" name="Google Shape;82;p2"/>
          <p:cNvSpPr txBox="1">
            <a:spLocks noGrp="1"/>
          </p:cNvSpPr>
          <p:nvPr>
            <p:ph type="sldNum" sz="quarter" idx="12"/>
          </p:nvPr>
        </p:nvSpPr>
        <p:spPr>
          <a:xfrm>
            <a:off x="9472736" y="6453386"/>
            <a:ext cx="1596292" cy="404614"/>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smtClean="0">
                <a:solidFill>
                  <a:schemeClr val="tx1"/>
                </a:solidFill>
              </a:rPr>
              <a:t>3</a:t>
            </a:fld>
            <a:endParaRPr lang="en-CA">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4"/>
          <p:cNvSpPr txBox="1">
            <a:spLocks noGrp="1"/>
          </p:cNvSpPr>
          <p:nvPr>
            <p:ph type="title"/>
          </p:nvPr>
        </p:nvSpPr>
        <p:spPr>
          <a:xfrm>
            <a:off x="1295400" y="214114"/>
            <a:ext cx="9601200" cy="1485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CA" dirty="0"/>
              <a:t>Virtual Water Content</a:t>
            </a:r>
            <a:endParaRPr dirty="0"/>
          </a:p>
        </p:txBody>
      </p:sp>
      <p:sp>
        <p:nvSpPr>
          <p:cNvPr id="95" name="Google Shape;95;p4"/>
          <p:cNvSpPr txBox="1">
            <a:spLocks noGrp="1"/>
          </p:cNvSpPr>
          <p:nvPr>
            <p:ph idx="1"/>
          </p:nvPr>
        </p:nvSpPr>
        <p:spPr>
          <a:xfrm>
            <a:off x="1178560" y="1385570"/>
            <a:ext cx="9601200" cy="3581400"/>
          </a:xfrm>
          <a:prstGeom prst="rect">
            <a:avLst/>
          </a:prstGeom>
          <a:noFill/>
          <a:ln>
            <a:noFill/>
          </a:ln>
        </p:spPr>
        <p:txBody>
          <a:bodyPr spcFirstLastPara="1" wrap="square" lIns="91425" tIns="45700" rIns="91425" bIns="45700" anchor="t" anchorCtr="0">
            <a:normAutofit/>
          </a:bodyPr>
          <a:lstStyle/>
          <a:p>
            <a:pPr lvl="0" algn="l" rtl="0">
              <a:lnSpc>
                <a:spcPct val="90000"/>
              </a:lnSpc>
              <a:spcBef>
                <a:spcPts val="0"/>
              </a:spcBef>
              <a:spcAft>
                <a:spcPts val="0"/>
              </a:spcAft>
              <a:buClr>
                <a:schemeClr val="dk1"/>
              </a:buClr>
              <a:buSzPts val="2800"/>
              <a:buFont typeface="Wingdings" panose="05000000000000000000" pitchFamily="2" charset="2"/>
              <a:buChar char="Ø"/>
            </a:pPr>
            <a:r>
              <a:rPr lang="en-CA" dirty="0"/>
              <a:t>The virtual water content of a product (a commodity, good, service) is the volume of fresh water used to produce the product, measured at the place where the product was actually produced[1]</a:t>
            </a:r>
            <a:endParaRPr dirty="0"/>
          </a:p>
          <a:p>
            <a:pPr marL="228600" lvl="0" indent="-50800" algn="l" rtl="0">
              <a:lnSpc>
                <a:spcPct val="90000"/>
              </a:lnSpc>
              <a:spcBef>
                <a:spcPts val="1000"/>
              </a:spcBef>
              <a:spcAft>
                <a:spcPts val="2100"/>
              </a:spcAft>
              <a:buClr>
                <a:schemeClr val="dk1"/>
              </a:buClr>
              <a:buSzPts val="2800"/>
              <a:buNone/>
            </a:pPr>
            <a:endParaRPr dirty="0"/>
          </a:p>
        </p:txBody>
      </p:sp>
      <p:sp>
        <p:nvSpPr>
          <p:cNvPr id="97" name="Google Shape;97;p4"/>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solidFill>
                  <a:schemeClr val="dk2"/>
                </a:solidFill>
                <a:latin typeface="Arial"/>
                <a:ea typeface="Arial"/>
                <a:cs typeface="Arial"/>
                <a:sym typeface="Arial"/>
              </a:rPr>
              <a:t>4</a:t>
            </a:fld>
            <a:endParaRPr>
              <a:solidFill>
                <a:schemeClr val="dk2"/>
              </a:solidFill>
              <a:latin typeface="Arial"/>
              <a:ea typeface="Arial"/>
              <a:cs typeface="Arial"/>
              <a:sym typeface="Arial"/>
            </a:endParaRPr>
          </a:p>
        </p:txBody>
      </p:sp>
      <p:pic>
        <p:nvPicPr>
          <p:cNvPr id="96" name="Google Shape;96;p4"/>
          <p:cNvPicPr preferRelativeResize="0"/>
          <p:nvPr/>
        </p:nvPicPr>
        <p:blipFill rotWithShape="1">
          <a:blip r:embed="rId3">
            <a:alphaModFix/>
          </a:blip>
          <a:srcRect/>
          <a:stretch/>
        </p:blipFill>
        <p:spPr>
          <a:xfrm>
            <a:off x="3078364" y="2652310"/>
            <a:ext cx="5260964" cy="3801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6"/>
          <p:cNvSpPr txBox="1">
            <a:spLocks noGrp="1"/>
          </p:cNvSpPr>
          <p:nvPr>
            <p:ph type="title"/>
          </p:nvPr>
        </p:nvSpPr>
        <p:spPr>
          <a:xfrm>
            <a:off x="1295399" y="343976"/>
            <a:ext cx="9601200" cy="1485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CA" dirty="0"/>
              <a:t>Typical water use</a:t>
            </a:r>
            <a:br>
              <a:rPr lang="en-CA" dirty="0"/>
            </a:br>
            <a:endParaRPr dirty="0"/>
          </a:p>
        </p:txBody>
      </p:sp>
      <p:sp>
        <p:nvSpPr>
          <p:cNvPr id="113" name="Google Shape;113;p6"/>
          <p:cNvSpPr txBox="1">
            <a:spLocks noGrp="1"/>
          </p:cNvSpPr>
          <p:nvPr>
            <p:ph idx="1"/>
          </p:nvPr>
        </p:nvSpPr>
        <p:spPr>
          <a:xfrm>
            <a:off x="1295399" y="1627550"/>
            <a:ext cx="9601200" cy="3581400"/>
          </a:xfrm>
          <a:prstGeom prst="rect">
            <a:avLst/>
          </a:prstGeom>
          <a:noFill/>
          <a:ln>
            <a:noFill/>
          </a:ln>
        </p:spPr>
        <p:txBody>
          <a:bodyPr spcFirstLastPara="1" wrap="square" lIns="91425" tIns="45700" rIns="91425" bIns="45700" anchor="t" anchorCtr="0">
            <a:normAutofit/>
          </a:bodyPr>
          <a:lstStyle/>
          <a:p>
            <a:pPr lvl="0" algn="l" rtl="0">
              <a:lnSpc>
                <a:spcPct val="90000"/>
              </a:lnSpc>
              <a:spcBef>
                <a:spcPts val="0"/>
              </a:spcBef>
              <a:spcAft>
                <a:spcPts val="0"/>
              </a:spcAft>
              <a:buClr>
                <a:schemeClr val="dk1"/>
              </a:buClr>
              <a:buSzPts val="2800"/>
              <a:buFont typeface="Wingdings" panose="05000000000000000000" pitchFamily="2" charset="2"/>
              <a:buChar char="Ø"/>
            </a:pPr>
            <a:r>
              <a:rPr lang="en-CA" dirty="0"/>
              <a:t>A cup of coffee uses approximately 140 liters of virtual water to produce. </a:t>
            </a:r>
            <a:endParaRPr dirty="0"/>
          </a:p>
          <a:p>
            <a:pPr lvl="0" algn="l" rtl="0">
              <a:lnSpc>
                <a:spcPct val="90000"/>
              </a:lnSpc>
              <a:spcBef>
                <a:spcPts val="1000"/>
              </a:spcBef>
              <a:spcAft>
                <a:spcPts val="0"/>
              </a:spcAft>
              <a:buClr>
                <a:schemeClr val="dk1"/>
              </a:buClr>
              <a:buSzPts val="2800"/>
              <a:buFont typeface="Wingdings" panose="05000000000000000000" pitchFamily="2" charset="2"/>
              <a:buChar char="Ø"/>
            </a:pPr>
            <a:r>
              <a:rPr lang="en-CA" dirty="0"/>
              <a:t>A hamburger uses approximately 2,400 liters of virtual water</a:t>
            </a:r>
            <a:endParaRPr dirty="0"/>
          </a:p>
          <a:p>
            <a:pPr marL="228600" lvl="0" indent="0" algn="l" rtl="0">
              <a:lnSpc>
                <a:spcPct val="90000"/>
              </a:lnSpc>
              <a:spcBef>
                <a:spcPts val="1000"/>
              </a:spcBef>
              <a:spcAft>
                <a:spcPts val="0"/>
              </a:spcAft>
              <a:buNone/>
            </a:pPr>
            <a:endParaRPr dirty="0"/>
          </a:p>
          <a:p>
            <a:pPr marL="228600" lvl="0" indent="-50800" algn="l" rtl="0">
              <a:lnSpc>
                <a:spcPct val="90000"/>
              </a:lnSpc>
              <a:spcBef>
                <a:spcPts val="1000"/>
              </a:spcBef>
              <a:spcAft>
                <a:spcPts val="2100"/>
              </a:spcAft>
              <a:buClr>
                <a:schemeClr val="dk1"/>
              </a:buClr>
              <a:buSzPts val="2800"/>
              <a:buNone/>
            </a:pPr>
            <a:endParaRPr dirty="0"/>
          </a:p>
        </p:txBody>
      </p:sp>
      <p:sp>
        <p:nvSpPr>
          <p:cNvPr id="114" name="Google Shape;114;p6"/>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solidFill>
                  <a:schemeClr val="dk2"/>
                </a:solidFill>
                <a:latin typeface="Arial"/>
                <a:ea typeface="Arial"/>
                <a:cs typeface="Arial"/>
                <a:sym typeface="Arial"/>
              </a:rPr>
              <a:t>5</a:t>
            </a:fld>
            <a:endParaRPr>
              <a:solidFill>
                <a:schemeClr val="dk2"/>
              </a:solidFill>
              <a:latin typeface="Arial"/>
              <a:ea typeface="Arial"/>
              <a:cs typeface="Arial"/>
              <a:sym typeface="Arial"/>
            </a:endParaRPr>
          </a:p>
        </p:txBody>
      </p:sp>
      <p:pic>
        <p:nvPicPr>
          <p:cNvPr id="115" name="Google Shape;115;p6"/>
          <p:cNvPicPr preferRelativeResize="0"/>
          <p:nvPr/>
        </p:nvPicPr>
        <p:blipFill>
          <a:blip r:embed="rId3">
            <a:alphaModFix/>
          </a:blip>
          <a:stretch>
            <a:fillRect/>
          </a:stretch>
        </p:blipFill>
        <p:spPr>
          <a:xfrm>
            <a:off x="1295399" y="2458720"/>
            <a:ext cx="9271299" cy="3709864"/>
          </a:xfrm>
          <a:prstGeom prst="rect">
            <a:avLst/>
          </a:prstGeom>
          <a:noFill/>
          <a:ln>
            <a:noFill/>
          </a:ln>
        </p:spPr>
      </p:pic>
    </p:spTree>
    <p:extLst>
      <p:ext uri="{BB962C8B-B14F-4D97-AF65-F5344CB8AC3E}">
        <p14:creationId xmlns:p14="http://schemas.microsoft.com/office/powerpoint/2010/main" val="370651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5"/>
          <p:cNvSpPr txBox="1">
            <a:spLocks noGrp="1"/>
          </p:cNvSpPr>
          <p:nvPr>
            <p:ph type="title"/>
          </p:nvPr>
        </p:nvSpPr>
        <p:spPr>
          <a:xfrm>
            <a:off x="1158240" y="210706"/>
            <a:ext cx="9601200" cy="1485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CA"/>
              <a:t>Virtual Water Imported Compared to Annual Water Withdrawals</a:t>
            </a:r>
            <a:endParaRPr/>
          </a:p>
        </p:txBody>
      </p:sp>
      <p:pic>
        <p:nvPicPr>
          <p:cNvPr id="104" name="Google Shape;104;p5"/>
          <p:cNvPicPr preferRelativeResize="0">
            <a:picLocks noGrp="1"/>
          </p:cNvPicPr>
          <p:nvPr>
            <p:ph idx="1"/>
          </p:nvPr>
        </p:nvPicPr>
        <p:blipFill rotWithShape="1">
          <a:blip r:embed="rId3">
            <a:alphaModFix/>
          </a:blip>
          <a:srcRect/>
          <a:stretch/>
        </p:blipFill>
        <p:spPr>
          <a:xfrm>
            <a:off x="2676773" y="1955875"/>
            <a:ext cx="6838454" cy="3816066"/>
          </a:xfrm>
          <a:prstGeom prst="rect">
            <a:avLst/>
          </a:prstGeom>
          <a:noFill/>
          <a:ln>
            <a:noFill/>
          </a:ln>
        </p:spPr>
      </p:pic>
      <p:sp>
        <p:nvSpPr>
          <p:cNvPr id="106" name="Google Shape;106;p5"/>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solidFill>
                  <a:schemeClr val="dk2"/>
                </a:solidFill>
                <a:latin typeface="Arial"/>
                <a:ea typeface="Arial"/>
                <a:cs typeface="Arial"/>
                <a:sym typeface="Arial"/>
              </a:rPr>
              <a:t>6</a:t>
            </a:fld>
            <a:endParaRPr>
              <a:solidFill>
                <a:schemeClr val="dk2"/>
              </a:solidFill>
              <a:latin typeface="Arial"/>
              <a:ea typeface="Arial"/>
              <a:cs typeface="Arial"/>
              <a:sym typeface="Arial"/>
            </a:endParaRPr>
          </a:p>
        </p:txBody>
      </p:sp>
      <p:sp>
        <p:nvSpPr>
          <p:cNvPr id="105" name="Google Shape;105;p5"/>
          <p:cNvSpPr txBox="1"/>
          <p:nvPr/>
        </p:nvSpPr>
        <p:spPr>
          <a:xfrm>
            <a:off x="797560" y="5934670"/>
            <a:ext cx="1094232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b="0" i="0" u="sng" strike="noStrike" cap="none" dirty="0">
                <a:latin typeface="Calibri"/>
                <a:ea typeface="Calibri"/>
                <a:cs typeface="Calibri"/>
                <a:sym typeface="Calibri"/>
                <a:hlinkClick r:id="rId4">
                  <a:extLst>
                    <a:ext uri="{A12FA001-AC4F-418D-AE19-62706E023703}">
                      <ahyp:hlinkClr xmlns:ahyp="http://schemas.microsoft.com/office/drawing/2018/hyperlinkcolor" val="tx"/>
                    </a:ext>
                  </a:extLst>
                </a:hlinkClick>
              </a:rPr>
              <a:t>http://ubclfs-wmc.landfood.ubc.ca/webapp/WID/course/water-food-security-2/virtual-water-import-and-export-69/</a:t>
            </a:r>
            <a:endParaRPr sz="1800" dirty="0">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5a537f3a6d_0_0"/>
          <p:cNvSpPr txBox="1">
            <a:spLocks noGrp="1"/>
          </p:cNvSpPr>
          <p:nvPr>
            <p:ph type="title"/>
          </p:nvPr>
        </p:nvSpPr>
        <p:spPr>
          <a:xfrm>
            <a:off x="665925" y="17165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CA"/>
              <a:t>Virtual Water Fluxes</a:t>
            </a:r>
            <a:endParaRPr/>
          </a:p>
        </p:txBody>
      </p:sp>
      <p:sp>
        <p:nvSpPr>
          <p:cNvPr id="122" name="Google Shape;122;g5a537f3a6d_0_0"/>
          <p:cNvSpPr txBox="1">
            <a:spLocks noGrp="1"/>
          </p:cNvSpPr>
          <p:nvPr>
            <p:ph idx="1"/>
          </p:nvPr>
        </p:nvSpPr>
        <p:spPr>
          <a:xfrm>
            <a:off x="665925" y="1253400"/>
            <a:ext cx="10515600" cy="5053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a:p>
            <a:pPr marL="0" lvl="0" indent="0" algn="l" rtl="0">
              <a:spcBef>
                <a:spcPts val="2100"/>
              </a:spcBef>
              <a:spcAft>
                <a:spcPts val="2100"/>
              </a:spcAft>
              <a:buNone/>
            </a:pPr>
            <a:r>
              <a:rPr lang="en-CA"/>
              <a:t>sS</a:t>
            </a:r>
            <a:endParaRPr/>
          </a:p>
        </p:txBody>
      </p:sp>
      <p:sp>
        <p:nvSpPr>
          <p:cNvPr id="124" name="Google Shape;124;g5a537f3a6d_0_0"/>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solidFill>
                  <a:schemeClr val="dk2"/>
                </a:solidFill>
                <a:latin typeface="Arial"/>
                <a:ea typeface="Arial"/>
                <a:cs typeface="Arial"/>
                <a:sym typeface="Arial"/>
              </a:rPr>
              <a:t>7</a:t>
            </a:fld>
            <a:endParaRPr>
              <a:solidFill>
                <a:schemeClr val="dk2"/>
              </a:solidFill>
              <a:latin typeface="Arial"/>
              <a:ea typeface="Arial"/>
              <a:cs typeface="Arial"/>
              <a:sym typeface="Arial"/>
            </a:endParaRPr>
          </a:p>
        </p:txBody>
      </p:sp>
      <p:pic>
        <p:nvPicPr>
          <p:cNvPr id="123" name="Google Shape;123;g5a537f3a6d_0_0"/>
          <p:cNvPicPr preferRelativeResize="0"/>
          <p:nvPr/>
        </p:nvPicPr>
        <p:blipFill>
          <a:blip r:embed="rId3">
            <a:alphaModFix/>
          </a:blip>
          <a:stretch>
            <a:fillRect/>
          </a:stretch>
        </p:blipFill>
        <p:spPr>
          <a:xfrm>
            <a:off x="741150" y="1253400"/>
            <a:ext cx="10185901" cy="505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29"/>
        <p:cNvGrpSpPr/>
        <p:nvPr/>
      </p:nvGrpSpPr>
      <p:grpSpPr>
        <a:xfrm>
          <a:off x="0" y="0"/>
          <a:ext cx="0" cy="0"/>
          <a:chOff x="0" y="0"/>
          <a:chExt cx="0" cy="0"/>
        </a:xfrm>
      </p:grpSpPr>
      <p:sp>
        <p:nvSpPr>
          <p:cNvPr id="130" name="Google Shape;130;g5a537f3a6d_0_8"/>
          <p:cNvSpPr txBox="1">
            <a:spLocks noGrp="1"/>
          </p:cNvSpPr>
          <p:nvPr>
            <p:ph type="title"/>
          </p:nvPr>
        </p:nvSpPr>
        <p:spPr>
          <a:xfrm>
            <a:off x="1371600" y="685800"/>
            <a:ext cx="9601200" cy="1485900"/>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CA" dirty="0"/>
              <a:t>Virtual Water Fluxes- Contd.</a:t>
            </a:r>
          </a:p>
        </p:txBody>
      </p:sp>
      <p:sp>
        <p:nvSpPr>
          <p:cNvPr id="132" name="Google Shape;132;g5a537f3a6d_0_8"/>
          <p:cNvSpPr txBox="1">
            <a:spLocks noGrp="1"/>
          </p:cNvSpPr>
          <p:nvPr>
            <p:ph type="sldNum" sz="quarter" idx="12"/>
          </p:nvPr>
        </p:nvSpPr>
        <p:spPr>
          <a:xfrm>
            <a:off x="9472736" y="6453386"/>
            <a:ext cx="1596292" cy="404614"/>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CA" smtClean="0">
                <a:latin typeface="Arial"/>
                <a:ea typeface="Arial"/>
                <a:cs typeface="Arial"/>
                <a:sym typeface="Arial"/>
              </a:rPr>
              <a:pPr marL="0" lvl="0" indent="0" rtl="0">
                <a:spcBef>
                  <a:spcPts val="0"/>
                </a:spcBef>
                <a:spcAft>
                  <a:spcPts val="600"/>
                </a:spcAft>
                <a:buClr>
                  <a:srgbClr val="000000"/>
                </a:buClr>
                <a:buFont typeface="Arial"/>
                <a:buNone/>
              </a:pPr>
              <a:t>8</a:t>
            </a:fld>
            <a:endParaRPr lang="en-CA">
              <a:latin typeface="Arial"/>
              <a:ea typeface="Arial"/>
              <a:cs typeface="Arial"/>
              <a:sym typeface="Arial"/>
            </a:endParaRPr>
          </a:p>
        </p:txBody>
      </p:sp>
      <p:graphicFrame>
        <p:nvGraphicFramePr>
          <p:cNvPr id="137" name="Content Placeholder 2">
            <a:extLst>
              <a:ext uri="{FF2B5EF4-FFF2-40B4-BE49-F238E27FC236}">
                <a16:creationId xmlns:a16="http://schemas.microsoft.com/office/drawing/2014/main" id="{077811AF-0CC9-47A5-99D4-732D96610A50}"/>
              </a:ext>
            </a:extLst>
          </p:cNvPr>
          <p:cNvGraphicFramePr>
            <a:graphicFrameLocks noGrp="1"/>
          </p:cNvGraphicFramePr>
          <p:nvPr>
            <p:ph idx="1"/>
            <p:extLst>
              <p:ext uri="{D42A27DB-BD31-4B8C-83A1-F6EECF244321}">
                <p14:modId xmlns:p14="http://schemas.microsoft.com/office/powerpoint/2010/main" val="3886854750"/>
              </p:ext>
            </p:extLst>
          </p:nvPr>
        </p:nvGraphicFramePr>
        <p:xfrm>
          <a:off x="1371600" y="1543050"/>
          <a:ext cx="10287000" cy="5154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37"/>
        <p:cNvGrpSpPr/>
        <p:nvPr/>
      </p:nvGrpSpPr>
      <p:grpSpPr>
        <a:xfrm>
          <a:off x="0" y="0"/>
          <a:ext cx="0" cy="0"/>
          <a:chOff x="0" y="0"/>
          <a:chExt cx="0" cy="0"/>
        </a:xfrm>
      </p:grpSpPr>
      <p:sp>
        <p:nvSpPr>
          <p:cNvPr id="138" name="Google Shape;138;p7"/>
          <p:cNvSpPr txBox="1">
            <a:spLocks noGrp="1"/>
          </p:cNvSpPr>
          <p:nvPr>
            <p:ph type="title"/>
          </p:nvPr>
        </p:nvSpPr>
        <p:spPr>
          <a:xfrm>
            <a:off x="1357541" y="565128"/>
            <a:ext cx="6562905" cy="1485900"/>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CA"/>
              <a:t>Major Findings</a:t>
            </a:r>
          </a:p>
        </p:txBody>
      </p:sp>
      <p:sp>
        <p:nvSpPr>
          <p:cNvPr id="145" name="Rectangle 144">
            <a:extLst>
              <a:ext uri="{FF2B5EF4-FFF2-40B4-BE49-F238E27FC236}">
                <a16:creationId xmlns:a16="http://schemas.microsoft.com/office/drawing/2014/main" id="{534357BE-12C1-44A2-9602-77A2B5408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Google Shape;139;p7"/>
          <p:cNvSpPr txBox="1">
            <a:spLocks noGrp="1"/>
          </p:cNvSpPr>
          <p:nvPr>
            <p:ph idx="1"/>
          </p:nvPr>
        </p:nvSpPr>
        <p:spPr>
          <a:xfrm>
            <a:off x="1357541" y="1638300"/>
            <a:ext cx="10159545" cy="4274820"/>
          </a:xfrm>
          <a:prstGeom prst="rect">
            <a:avLst/>
          </a:prstGeom>
        </p:spPr>
        <p:txBody>
          <a:bodyPr spcFirstLastPara="1" lIns="91425" tIns="45700" rIns="91425" bIns="45700" anchorCtr="0">
            <a:normAutofit/>
          </a:bodyPr>
          <a:lstStyle/>
          <a:p>
            <a:pPr lvl="0" rtl="0">
              <a:spcBef>
                <a:spcPts val="0"/>
              </a:spcBef>
              <a:spcAft>
                <a:spcPts val="0"/>
              </a:spcAft>
              <a:buClr>
                <a:schemeClr val="dk1"/>
              </a:buClr>
              <a:buSzPts val="2800"/>
              <a:buFont typeface="Wingdings" panose="05000000000000000000" pitchFamily="2" charset="2"/>
              <a:buChar char="Ø"/>
            </a:pPr>
            <a:r>
              <a:rPr lang="en-US" dirty="0"/>
              <a:t>Canada’s net annual virtual exports (exports minus imports) amount to approx. 60 Bm3 (billion cubic </a:t>
            </a:r>
            <a:r>
              <a:rPr lang="en-US" dirty="0" err="1"/>
              <a:t>metres</a:t>
            </a:r>
            <a:r>
              <a:rPr lang="en-US" dirty="0"/>
              <a:t>) [1]</a:t>
            </a:r>
          </a:p>
          <a:p>
            <a:pPr lvl="0" rtl="0">
              <a:spcBef>
                <a:spcPts val="1000"/>
              </a:spcBef>
              <a:spcAft>
                <a:spcPts val="0"/>
              </a:spcAft>
              <a:buClr>
                <a:schemeClr val="dk1"/>
              </a:buClr>
              <a:buSzPts val="2800"/>
              <a:buFont typeface="Wingdings" panose="05000000000000000000" pitchFamily="2" charset="2"/>
              <a:buChar char="Ø"/>
            </a:pPr>
            <a:r>
              <a:rPr lang="en-US" dirty="0"/>
              <a:t>Over 60 per cent of Canada’s total agricultural exports and their embedded water go to the U.S [1]</a:t>
            </a:r>
          </a:p>
          <a:p>
            <a:pPr lvl="0" rtl="0">
              <a:spcBef>
                <a:spcPts val="1000"/>
              </a:spcBef>
              <a:spcAft>
                <a:spcPts val="2100"/>
              </a:spcAft>
              <a:buClr>
                <a:schemeClr val="dk1"/>
              </a:buClr>
              <a:buSzPts val="2800"/>
              <a:buFont typeface="Wingdings" panose="05000000000000000000" pitchFamily="2" charset="2"/>
              <a:buChar char="Ø"/>
            </a:pPr>
            <a:r>
              <a:rPr lang="en-US" dirty="0"/>
              <a:t>Every year, Canada uses (and destroys) 1 billion, 95 million cubic </a:t>
            </a:r>
            <a:r>
              <a:rPr lang="en-US" dirty="0" err="1"/>
              <a:t>metres</a:t>
            </a:r>
            <a:r>
              <a:rPr lang="en-US" dirty="0"/>
              <a:t> of fresh water in the production – mostly for export to the U.S [1]</a:t>
            </a:r>
          </a:p>
          <a:p>
            <a:pPr marL="228600" lvl="0" indent="-228600" rtl="0">
              <a:spcBef>
                <a:spcPts val="1000"/>
              </a:spcBef>
              <a:spcAft>
                <a:spcPts val="2100"/>
              </a:spcAft>
              <a:buClr>
                <a:schemeClr val="dk1"/>
              </a:buClr>
              <a:buSzPts val="2800"/>
              <a:buChar char="●"/>
            </a:pPr>
            <a:endParaRPr lang="en-US" dirty="0"/>
          </a:p>
        </p:txBody>
      </p:sp>
      <p:sp>
        <p:nvSpPr>
          <p:cNvPr id="140" name="Google Shape;140;p7"/>
          <p:cNvSpPr txBox="1">
            <a:spLocks noGrp="1"/>
          </p:cNvSpPr>
          <p:nvPr>
            <p:ph type="sldNum" sz="quarter" idx="12"/>
          </p:nvPr>
        </p:nvSpPr>
        <p:spPr>
          <a:xfrm>
            <a:off x="9472736" y="6453386"/>
            <a:ext cx="1596292" cy="404614"/>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CA">
                <a:latin typeface="Arial"/>
                <a:ea typeface="Arial"/>
                <a:cs typeface="Arial"/>
                <a:sym typeface="Arial"/>
              </a:rPr>
              <a:pPr marL="0" lvl="0" indent="0" rtl="0">
                <a:spcBef>
                  <a:spcPts val="0"/>
                </a:spcBef>
                <a:spcAft>
                  <a:spcPts val="600"/>
                </a:spcAft>
                <a:buClr>
                  <a:srgbClr val="000000"/>
                </a:buClr>
                <a:buFont typeface="Arial"/>
                <a:buNone/>
              </a:pPr>
              <a:t>9</a:t>
            </a:fld>
            <a:endParaRPr lang="en-CA">
              <a:latin typeface="Arial"/>
              <a:ea typeface="Arial"/>
              <a:cs typeface="Arial"/>
              <a:sym typeface="Arial"/>
            </a:endParaRPr>
          </a:p>
        </p:txBody>
      </p:sp>
      <p:pic>
        <p:nvPicPr>
          <p:cNvPr id="2" name="Picture 1">
            <a:extLst>
              <a:ext uri="{FF2B5EF4-FFF2-40B4-BE49-F238E27FC236}">
                <a16:creationId xmlns:a16="http://schemas.microsoft.com/office/drawing/2014/main" id="{38C429E6-6548-4AE0-A9B5-D81F37EFBC50}"/>
              </a:ext>
            </a:extLst>
          </p:cNvPr>
          <p:cNvPicPr>
            <a:picLocks noChangeAspect="1"/>
          </p:cNvPicPr>
          <p:nvPr/>
        </p:nvPicPr>
        <p:blipFill>
          <a:blip r:embed="rId3"/>
          <a:stretch>
            <a:fillRect/>
          </a:stretch>
        </p:blipFill>
        <p:spPr>
          <a:xfrm>
            <a:off x="3145028" y="3949656"/>
            <a:ext cx="5186172" cy="1841544"/>
          </a:xfrm>
          <a:prstGeom prst="rect">
            <a:avLst/>
          </a:prstGeom>
        </p:spPr>
      </p:pic>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themeOverride>
</file>

<file path=docProps/app.xml><?xml version="1.0" encoding="utf-8"?>
<Properties xmlns="http://schemas.openxmlformats.org/officeDocument/2006/extended-properties" xmlns:vt="http://schemas.openxmlformats.org/officeDocument/2006/docPropsVTypes">
  <TotalTime>76</TotalTime>
  <Words>2342</Words>
  <Application>Microsoft Office PowerPoint</Application>
  <PresentationFormat>Widescreen</PresentationFormat>
  <Paragraphs>178</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Franklin Gothic Book</vt:lpstr>
      <vt:lpstr>Lato</vt:lpstr>
      <vt:lpstr>Wingdings</vt:lpstr>
      <vt:lpstr>Crop</vt:lpstr>
      <vt:lpstr>Virtual Water</vt:lpstr>
      <vt:lpstr>Introduction</vt:lpstr>
      <vt:lpstr>Background</vt:lpstr>
      <vt:lpstr>Virtual Water Content</vt:lpstr>
      <vt:lpstr>Typical water use </vt:lpstr>
      <vt:lpstr>Virtual Water Imported Compared to Annual Water Withdrawals</vt:lpstr>
      <vt:lpstr>Virtual Water Fluxes</vt:lpstr>
      <vt:lpstr>Virtual Water Fluxes- Contd.</vt:lpstr>
      <vt:lpstr>Major Findings</vt:lpstr>
      <vt:lpstr>Why is it important? </vt:lpstr>
      <vt:lpstr>Need of VW</vt:lpstr>
      <vt:lpstr>PowerPoint Presentation</vt:lpstr>
      <vt:lpstr>Virtual Water Transfer</vt:lpstr>
      <vt:lpstr>Virtual Water Trade </vt:lpstr>
      <vt:lpstr>Virtual Water Trade</vt:lpstr>
      <vt:lpstr>Canada Perspective</vt:lpstr>
      <vt:lpstr>Technique to measure – Overall Scheme</vt:lpstr>
      <vt:lpstr>Calculation of global virtual water trade</vt:lpstr>
      <vt:lpstr>Calculation-Specific Water Demand</vt:lpstr>
      <vt:lpstr>Calculation-Virtual Water Trade</vt:lpstr>
      <vt:lpstr>Limitations of Virtual Water Measure</vt:lpstr>
      <vt:lpstr>Challenges of the virtual water concept</vt:lpstr>
      <vt:lpstr>References</vt:lpstr>
      <vt:lpstr>Thank you!</vt:lpstr>
      <vt:lpstr>Fluxes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Water</dc:title>
  <dc:creator>Nishtha Chawla</dc:creator>
  <cp:lastModifiedBy>Nishtha Chawla</cp:lastModifiedBy>
  <cp:revision>12</cp:revision>
  <dcterms:created xsi:type="dcterms:W3CDTF">2019-05-21T06:06:31Z</dcterms:created>
  <dcterms:modified xsi:type="dcterms:W3CDTF">2019-05-21T16:02:59Z</dcterms:modified>
</cp:coreProperties>
</file>