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10" r:id="rId1"/>
  </p:sldMasterIdLst>
  <p:notesMasterIdLst>
    <p:notesMasterId r:id="rId25"/>
  </p:notesMasterIdLst>
  <p:sldIdLst>
    <p:sldId id="256" r:id="rId2"/>
    <p:sldId id="277" r:id="rId3"/>
    <p:sldId id="279" r:id="rId4"/>
    <p:sldId id="258" r:id="rId5"/>
    <p:sldId id="266" r:id="rId6"/>
    <p:sldId id="276" r:id="rId7"/>
    <p:sldId id="287" r:id="rId8"/>
    <p:sldId id="288" r:id="rId9"/>
    <p:sldId id="293" r:id="rId10"/>
    <p:sldId id="289" r:id="rId11"/>
    <p:sldId id="290" r:id="rId12"/>
    <p:sldId id="262" r:id="rId13"/>
    <p:sldId id="263" r:id="rId14"/>
    <p:sldId id="292" r:id="rId15"/>
    <p:sldId id="264" r:id="rId16"/>
    <p:sldId id="265" r:id="rId17"/>
    <p:sldId id="267" r:id="rId18"/>
    <p:sldId id="268" r:id="rId19"/>
    <p:sldId id="269" r:id="rId20"/>
    <p:sldId id="271" r:id="rId21"/>
    <p:sldId id="275" r:id="rId22"/>
    <p:sldId id="28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tha Chawla" initials="NC" lastIdx="1" clrIdx="0">
    <p:extLst>
      <p:ext uri="{19B8F6BF-5375-455C-9EA6-DF929625EA0E}">
        <p15:presenceInfo xmlns:p15="http://schemas.microsoft.com/office/powerpoint/2012/main" userId="2ea3fa887ed078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E14B6-0D7D-4752-8706-724C92794410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D7AE49-5B58-4D2E-B75B-26FCA5DC6AB1}">
      <dgm:prSet/>
      <dgm:spPr/>
      <dgm:t>
        <a:bodyPr/>
        <a:lstStyle/>
        <a:p>
          <a:r>
            <a:rPr lang="en-CA" dirty="0"/>
            <a:t>SMARTphones but not so smart battery life!</a:t>
          </a:r>
          <a:endParaRPr lang="en-US" dirty="0"/>
        </a:p>
      </dgm:t>
    </dgm:pt>
    <dgm:pt modelId="{C1BF0585-5AF4-4FF8-A3AF-99AACDC8A6DE}" type="parTrans" cxnId="{0A6C1041-D80B-4BB4-9D1B-D0EC86B6ADC4}">
      <dgm:prSet/>
      <dgm:spPr/>
      <dgm:t>
        <a:bodyPr/>
        <a:lstStyle/>
        <a:p>
          <a:endParaRPr lang="en-US"/>
        </a:p>
      </dgm:t>
    </dgm:pt>
    <dgm:pt modelId="{164087D2-E50C-4EA1-B234-CA965863D621}" type="sibTrans" cxnId="{0A6C1041-D80B-4BB4-9D1B-D0EC86B6ADC4}">
      <dgm:prSet/>
      <dgm:spPr/>
      <dgm:t>
        <a:bodyPr/>
        <a:lstStyle/>
        <a:p>
          <a:endParaRPr lang="en-US"/>
        </a:p>
      </dgm:t>
    </dgm:pt>
    <dgm:pt modelId="{048B4E45-5409-4D49-B460-83FE36BBAAE0}">
      <dgm:prSet/>
      <dgm:spPr/>
      <dgm:t>
        <a:bodyPr/>
        <a:lstStyle/>
        <a:p>
          <a:r>
            <a:rPr lang="en-CA"/>
            <a:t>Usability gets limited!</a:t>
          </a:r>
          <a:endParaRPr lang="en-US"/>
        </a:p>
      </dgm:t>
    </dgm:pt>
    <dgm:pt modelId="{11B96E07-0C60-4C47-A160-A1D7E8AAF2B3}" type="parTrans" cxnId="{C04CDF43-120C-4FA0-98CD-7DCF3A3B3FB6}">
      <dgm:prSet/>
      <dgm:spPr/>
      <dgm:t>
        <a:bodyPr/>
        <a:lstStyle/>
        <a:p>
          <a:endParaRPr lang="en-US"/>
        </a:p>
      </dgm:t>
    </dgm:pt>
    <dgm:pt modelId="{3A9EA2BC-836D-4E73-8503-A141682FF4EF}" type="sibTrans" cxnId="{C04CDF43-120C-4FA0-98CD-7DCF3A3B3FB6}">
      <dgm:prSet/>
      <dgm:spPr/>
      <dgm:t>
        <a:bodyPr/>
        <a:lstStyle/>
        <a:p>
          <a:endParaRPr lang="en-US"/>
        </a:p>
      </dgm:t>
    </dgm:pt>
    <dgm:pt modelId="{BD6BC82A-73B3-422D-8479-C173406CD163}">
      <dgm:prSet/>
      <dgm:spPr/>
      <dgm:t>
        <a:bodyPr/>
        <a:lstStyle/>
        <a:p>
          <a:r>
            <a:rPr lang="en-CA"/>
            <a:t>Aim: to reduce app’s energy consumption</a:t>
          </a:r>
          <a:endParaRPr lang="en-US"/>
        </a:p>
      </dgm:t>
    </dgm:pt>
    <dgm:pt modelId="{ED7BD56C-8D1F-4DB2-AB7B-032FC0D72870}" type="parTrans" cxnId="{20FB566E-9090-44B8-AA7B-7922B077FC80}">
      <dgm:prSet/>
      <dgm:spPr/>
      <dgm:t>
        <a:bodyPr/>
        <a:lstStyle/>
        <a:p>
          <a:endParaRPr lang="en-US"/>
        </a:p>
      </dgm:t>
    </dgm:pt>
    <dgm:pt modelId="{08D92FBA-1B55-434A-A4AD-5334A8F76A8B}" type="sibTrans" cxnId="{20FB566E-9090-44B8-AA7B-7922B077FC80}">
      <dgm:prSet/>
      <dgm:spPr/>
      <dgm:t>
        <a:bodyPr/>
        <a:lstStyle/>
        <a:p>
          <a:endParaRPr lang="en-US"/>
        </a:p>
      </dgm:t>
    </dgm:pt>
    <dgm:pt modelId="{C8C4EBFB-5292-4A75-BB94-7F637C0DDF14}">
      <dgm:prSet/>
      <dgm:spPr/>
      <dgm:t>
        <a:bodyPr/>
        <a:lstStyle/>
        <a:p>
          <a:r>
            <a:rPr lang="en-CA" b="1" dirty="0"/>
            <a:t>Inspiration</a:t>
          </a:r>
          <a:r>
            <a:rPr lang="en-CA" dirty="0"/>
            <a:t>: Bundling HTTP implemented in Web Browser!</a:t>
          </a:r>
          <a:endParaRPr lang="en-US" dirty="0"/>
        </a:p>
      </dgm:t>
    </dgm:pt>
    <dgm:pt modelId="{1047BE8B-9C61-4200-9D03-CA7DA2BB1702}" type="parTrans" cxnId="{EEC9D766-F307-498B-9747-879323CA67D9}">
      <dgm:prSet/>
      <dgm:spPr/>
      <dgm:t>
        <a:bodyPr/>
        <a:lstStyle/>
        <a:p>
          <a:endParaRPr lang="en-US"/>
        </a:p>
      </dgm:t>
    </dgm:pt>
    <dgm:pt modelId="{88B115E4-7B9E-4BA6-B75D-D90D8836CFE2}" type="sibTrans" cxnId="{EEC9D766-F307-498B-9747-879323CA67D9}">
      <dgm:prSet/>
      <dgm:spPr/>
      <dgm:t>
        <a:bodyPr/>
        <a:lstStyle/>
        <a:p>
          <a:endParaRPr lang="en-US"/>
        </a:p>
      </dgm:t>
    </dgm:pt>
    <dgm:pt modelId="{900AFE04-7730-4334-952D-F461DFE23744}" type="pres">
      <dgm:prSet presAssocID="{888E14B6-0D7D-4752-8706-724C92794410}" presName="vert0" presStyleCnt="0">
        <dgm:presLayoutVars>
          <dgm:dir/>
          <dgm:animOne val="branch"/>
          <dgm:animLvl val="lvl"/>
        </dgm:presLayoutVars>
      </dgm:prSet>
      <dgm:spPr/>
    </dgm:pt>
    <dgm:pt modelId="{0E39DFC7-893A-4DE7-9296-FA0CAD70FD23}" type="pres">
      <dgm:prSet presAssocID="{28D7AE49-5B58-4D2E-B75B-26FCA5DC6AB1}" presName="thickLine" presStyleLbl="alignNode1" presStyleIdx="0" presStyleCnt="4"/>
      <dgm:spPr/>
    </dgm:pt>
    <dgm:pt modelId="{15147440-072B-4D5A-B417-FD838D105758}" type="pres">
      <dgm:prSet presAssocID="{28D7AE49-5B58-4D2E-B75B-26FCA5DC6AB1}" presName="horz1" presStyleCnt="0"/>
      <dgm:spPr/>
    </dgm:pt>
    <dgm:pt modelId="{3E568882-5078-460C-ACDB-AAA6286AAF18}" type="pres">
      <dgm:prSet presAssocID="{28D7AE49-5B58-4D2E-B75B-26FCA5DC6AB1}" presName="tx1" presStyleLbl="revTx" presStyleIdx="0" presStyleCnt="4"/>
      <dgm:spPr/>
    </dgm:pt>
    <dgm:pt modelId="{9E1F1A46-3062-48E5-BC7C-8D6DAAA9A2CA}" type="pres">
      <dgm:prSet presAssocID="{28D7AE49-5B58-4D2E-B75B-26FCA5DC6AB1}" presName="vert1" presStyleCnt="0"/>
      <dgm:spPr/>
    </dgm:pt>
    <dgm:pt modelId="{53D2EBC7-9E62-4907-BC8F-8DE911AAFFBD}" type="pres">
      <dgm:prSet presAssocID="{048B4E45-5409-4D49-B460-83FE36BBAAE0}" presName="thickLine" presStyleLbl="alignNode1" presStyleIdx="1" presStyleCnt="4"/>
      <dgm:spPr/>
    </dgm:pt>
    <dgm:pt modelId="{BA7E7E37-4008-4772-9560-FB1637269DD5}" type="pres">
      <dgm:prSet presAssocID="{048B4E45-5409-4D49-B460-83FE36BBAAE0}" presName="horz1" presStyleCnt="0"/>
      <dgm:spPr/>
    </dgm:pt>
    <dgm:pt modelId="{0611C534-C470-413C-A32F-64EF7BB9824E}" type="pres">
      <dgm:prSet presAssocID="{048B4E45-5409-4D49-B460-83FE36BBAAE0}" presName="tx1" presStyleLbl="revTx" presStyleIdx="1" presStyleCnt="4"/>
      <dgm:spPr/>
    </dgm:pt>
    <dgm:pt modelId="{D3DB8356-1CD6-44AF-BBEB-13B1D08838C0}" type="pres">
      <dgm:prSet presAssocID="{048B4E45-5409-4D49-B460-83FE36BBAAE0}" presName="vert1" presStyleCnt="0"/>
      <dgm:spPr/>
    </dgm:pt>
    <dgm:pt modelId="{52DCDBD8-B44B-4BC3-8E9F-F533EE284B15}" type="pres">
      <dgm:prSet presAssocID="{BD6BC82A-73B3-422D-8479-C173406CD163}" presName="thickLine" presStyleLbl="alignNode1" presStyleIdx="2" presStyleCnt="4"/>
      <dgm:spPr/>
    </dgm:pt>
    <dgm:pt modelId="{94014C47-9411-4A71-88F8-A48650265CFE}" type="pres">
      <dgm:prSet presAssocID="{BD6BC82A-73B3-422D-8479-C173406CD163}" presName="horz1" presStyleCnt="0"/>
      <dgm:spPr/>
    </dgm:pt>
    <dgm:pt modelId="{A1F122A9-A3BC-4159-8087-C596E08B849C}" type="pres">
      <dgm:prSet presAssocID="{BD6BC82A-73B3-422D-8479-C173406CD163}" presName="tx1" presStyleLbl="revTx" presStyleIdx="2" presStyleCnt="4"/>
      <dgm:spPr/>
    </dgm:pt>
    <dgm:pt modelId="{54B6C793-0826-4E82-A98B-36A86D7AB81C}" type="pres">
      <dgm:prSet presAssocID="{BD6BC82A-73B3-422D-8479-C173406CD163}" presName="vert1" presStyleCnt="0"/>
      <dgm:spPr/>
    </dgm:pt>
    <dgm:pt modelId="{B178275C-D73F-4E59-8349-F7D7704C1341}" type="pres">
      <dgm:prSet presAssocID="{C8C4EBFB-5292-4A75-BB94-7F637C0DDF14}" presName="thickLine" presStyleLbl="alignNode1" presStyleIdx="3" presStyleCnt="4"/>
      <dgm:spPr/>
    </dgm:pt>
    <dgm:pt modelId="{84C0710D-8BE6-4946-BCF3-A14BCF7EE2A0}" type="pres">
      <dgm:prSet presAssocID="{C8C4EBFB-5292-4A75-BB94-7F637C0DDF14}" presName="horz1" presStyleCnt="0"/>
      <dgm:spPr/>
    </dgm:pt>
    <dgm:pt modelId="{A0064CBC-4E8E-4934-8BB7-EE78F964417C}" type="pres">
      <dgm:prSet presAssocID="{C8C4EBFB-5292-4A75-BB94-7F637C0DDF14}" presName="tx1" presStyleLbl="revTx" presStyleIdx="3" presStyleCnt="4"/>
      <dgm:spPr/>
    </dgm:pt>
    <dgm:pt modelId="{3E5AA2C4-176E-4DFE-BFB8-28CED58BD2C7}" type="pres">
      <dgm:prSet presAssocID="{C8C4EBFB-5292-4A75-BB94-7F637C0DDF14}" presName="vert1" presStyleCnt="0"/>
      <dgm:spPr/>
    </dgm:pt>
  </dgm:ptLst>
  <dgm:cxnLst>
    <dgm:cxn modelId="{2FB26D2E-310B-4B7F-B6A7-C812013D44FE}" type="presOf" srcId="{C8C4EBFB-5292-4A75-BB94-7F637C0DDF14}" destId="{A0064CBC-4E8E-4934-8BB7-EE78F964417C}" srcOrd="0" destOrd="0" presId="urn:microsoft.com/office/officeart/2008/layout/LinedList"/>
    <dgm:cxn modelId="{7F611534-44FB-42A9-972E-86B442EA58EF}" type="presOf" srcId="{28D7AE49-5B58-4D2E-B75B-26FCA5DC6AB1}" destId="{3E568882-5078-460C-ACDB-AAA6286AAF18}" srcOrd="0" destOrd="0" presId="urn:microsoft.com/office/officeart/2008/layout/LinedList"/>
    <dgm:cxn modelId="{0A6C1041-D80B-4BB4-9D1B-D0EC86B6ADC4}" srcId="{888E14B6-0D7D-4752-8706-724C92794410}" destId="{28D7AE49-5B58-4D2E-B75B-26FCA5DC6AB1}" srcOrd="0" destOrd="0" parTransId="{C1BF0585-5AF4-4FF8-A3AF-99AACDC8A6DE}" sibTransId="{164087D2-E50C-4EA1-B234-CA965863D621}"/>
    <dgm:cxn modelId="{C04CDF43-120C-4FA0-98CD-7DCF3A3B3FB6}" srcId="{888E14B6-0D7D-4752-8706-724C92794410}" destId="{048B4E45-5409-4D49-B460-83FE36BBAAE0}" srcOrd="1" destOrd="0" parTransId="{11B96E07-0C60-4C47-A160-A1D7E8AAF2B3}" sibTransId="{3A9EA2BC-836D-4E73-8503-A141682FF4EF}"/>
    <dgm:cxn modelId="{EEC9D766-F307-498B-9747-879323CA67D9}" srcId="{888E14B6-0D7D-4752-8706-724C92794410}" destId="{C8C4EBFB-5292-4A75-BB94-7F637C0DDF14}" srcOrd="3" destOrd="0" parTransId="{1047BE8B-9C61-4200-9D03-CA7DA2BB1702}" sibTransId="{88B115E4-7B9E-4BA6-B75D-D90D8836CFE2}"/>
    <dgm:cxn modelId="{20FB566E-9090-44B8-AA7B-7922B077FC80}" srcId="{888E14B6-0D7D-4752-8706-724C92794410}" destId="{BD6BC82A-73B3-422D-8479-C173406CD163}" srcOrd="2" destOrd="0" parTransId="{ED7BD56C-8D1F-4DB2-AB7B-032FC0D72870}" sibTransId="{08D92FBA-1B55-434A-A4AD-5334A8F76A8B}"/>
    <dgm:cxn modelId="{D1705A7B-6280-4EBC-B2A4-56DCCF6546B4}" type="presOf" srcId="{888E14B6-0D7D-4752-8706-724C92794410}" destId="{900AFE04-7730-4334-952D-F461DFE23744}" srcOrd="0" destOrd="0" presId="urn:microsoft.com/office/officeart/2008/layout/LinedList"/>
    <dgm:cxn modelId="{5AFD9BBC-2E96-4B00-AA95-0B126AD2F1D3}" type="presOf" srcId="{BD6BC82A-73B3-422D-8479-C173406CD163}" destId="{A1F122A9-A3BC-4159-8087-C596E08B849C}" srcOrd="0" destOrd="0" presId="urn:microsoft.com/office/officeart/2008/layout/LinedList"/>
    <dgm:cxn modelId="{F4F943BF-314A-4C54-B46E-810D05CCB173}" type="presOf" srcId="{048B4E45-5409-4D49-B460-83FE36BBAAE0}" destId="{0611C534-C470-413C-A32F-64EF7BB9824E}" srcOrd="0" destOrd="0" presId="urn:microsoft.com/office/officeart/2008/layout/LinedList"/>
    <dgm:cxn modelId="{E2A032C5-3807-4D2A-9D5E-179DE00977CB}" type="presParOf" srcId="{900AFE04-7730-4334-952D-F461DFE23744}" destId="{0E39DFC7-893A-4DE7-9296-FA0CAD70FD23}" srcOrd="0" destOrd="0" presId="urn:microsoft.com/office/officeart/2008/layout/LinedList"/>
    <dgm:cxn modelId="{696E8239-A0ED-465E-A8BE-0A6FDAF42A59}" type="presParOf" srcId="{900AFE04-7730-4334-952D-F461DFE23744}" destId="{15147440-072B-4D5A-B417-FD838D105758}" srcOrd="1" destOrd="0" presId="urn:microsoft.com/office/officeart/2008/layout/LinedList"/>
    <dgm:cxn modelId="{40D92CEB-5758-4DDD-9E51-5BBF267F5D43}" type="presParOf" srcId="{15147440-072B-4D5A-B417-FD838D105758}" destId="{3E568882-5078-460C-ACDB-AAA6286AAF18}" srcOrd="0" destOrd="0" presId="urn:microsoft.com/office/officeart/2008/layout/LinedList"/>
    <dgm:cxn modelId="{BF65E011-6328-4294-8B64-02C9838E896D}" type="presParOf" srcId="{15147440-072B-4D5A-B417-FD838D105758}" destId="{9E1F1A46-3062-48E5-BC7C-8D6DAAA9A2CA}" srcOrd="1" destOrd="0" presId="urn:microsoft.com/office/officeart/2008/layout/LinedList"/>
    <dgm:cxn modelId="{2C536DCC-9190-4E92-BA70-8F1A15AE84DB}" type="presParOf" srcId="{900AFE04-7730-4334-952D-F461DFE23744}" destId="{53D2EBC7-9E62-4907-BC8F-8DE911AAFFBD}" srcOrd="2" destOrd="0" presId="urn:microsoft.com/office/officeart/2008/layout/LinedList"/>
    <dgm:cxn modelId="{AB5F59E5-960A-4002-BCF5-75E784F16258}" type="presParOf" srcId="{900AFE04-7730-4334-952D-F461DFE23744}" destId="{BA7E7E37-4008-4772-9560-FB1637269DD5}" srcOrd="3" destOrd="0" presId="urn:microsoft.com/office/officeart/2008/layout/LinedList"/>
    <dgm:cxn modelId="{51F44425-D476-4151-AE63-C918C4056BB2}" type="presParOf" srcId="{BA7E7E37-4008-4772-9560-FB1637269DD5}" destId="{0611C534-C470-413C-A32F-64EF7BB9824E}" srcOrd="0" destOrd="0" presId="urn:microsoft.com/office/officeart/2008/layout/LinedList"/>
    <dgm:cxn modelId="{B22392AC-3017-464E-8CBD-509F8179A24F}" type="presParOf" srcId="{BA7E7E37-4008-4772-9560-FB1637269DD5}" destId="{D3DB8356-1CD6-44AF-BBEB-13B1D08838C0}" srcOrd="1" destOrd="0" presId="urn:microsoft.com/office/officeart/2008/layout/LinedList"/>
    <dgm:cxn modelId="{36A3F249-6D4C-4463-A6FD-662C92833210}" type="presParOf" srcId="{900AFE04-7730-4334-952D-F461DFE23744}" destId="{52DCDBD8-B44B-4BC3-8E9F-F533EE284B15}" srcOrd="4" destOrd="0" presId="urn:microsoft.com/office/officeart/2008/layout/LinedList"/>
    <dgm:cxn modelId="{A5944170-ED39-4453-9473-22EF59452753}" type="presParOf" srcId="{900AFE04-7730-4334-952D-F461DFE23744}" destId="{94014C47-9411-4A71-88F8-A48650265CFE}" srcOrd="5" destOrd="0" presId="urn:microsoft.com/office/officeart/2008/layout/LinedList"/>
    <dgm:cxn modelId="{ED8F0888-6DA3-4EEF-89AA-20337513C5D8}" type="presParOf" srcId="{94014C47-9411-4A71-88F8-A48650265CFE}" destId="{A1F122A9-A3BC-4159-8087-C596E08B849C}" srcOrd="0" destOrd="0" presId="urn:microsoft.com/office/officeart/2008/layout/LinedList"/>
    <dgm:cxn modelId="{1A955277-E0E2-4F34-A26B-2C3227F7C188}" type="presParOf" srcId="{94014C47-9411-4A71-88F8-A48650265CFE}" destId="{54B6C793-0826-4E82-A98B-36A86D7AB81C}" srcOrd="1" destOrd="0" presId="urn:microsoft.com/office/officeart/2008/layout/LinedList"/>
    <dgm:cxn modelId="{282A57D1-C82D-43AD-A693-36778771C69B}" type="presParOf" srcId="{900AFE04-7730-4334-952D-F461DFE23744}" destId="{B178275C-D73F-4E59-8349-F7D7704C1341}" srcOrd="6" destOrd="0" presId="urn:microsoft.com/office/officeart/2008/layout/LinedList"/>
    <dgm:cxn modelId="{1E7D3AEF-FC18-47F7-8A25-827E438BD7FB}" type="presParOf" srcId="{900AFE04-7730-4334-952D-F461DFE23744}" destId="{84C0710D-8BE6-4946-BCF3-A14BCF7EE2A0}" srcOrd="7" destOrd="0" presId="urn:microsoft.com/office/officeart/2008/layout/LinedList"/>
    <dgm:cxn modelId="{A08EE01C-DF69-4BA3-B5F3-676F0677E351}" type="presParOf" srcId="{84C0710D-8BE6-4946-BCF3-A14BCF7EE2A0}" destId="{A0064CBC-4E8E-4934-8BB7-EE78F964417C}" srcOrd="0" destOrd="0" presId="urn:microsoft.com/office/officeart/2008/layout/LinedList"/>
    <dgm:cxn modelId="{1BA1C0B6-7070-4B29-8DAD-493FD5EFC247}" type="presParOf" srcId="{84C0710D-8BE6-4946-BCF3-A14BCF7EE2A0}" destId="{3E5AA2C4-176E-4DFE-BFB8-28CED58BD2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AD7E7-3482-45ED-AB11-5C0596641EC2}" type="doc">
      <dgm:prSet loTypeId="urn:microsoft.com/office/officeart/2005/8/layout/process4" loCatId="process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29180394-673A-4088-B8CD-F93795FC229C}">
      <dgm:prSet/>
      <dgm:spPr/>
      <dgm:t>
        <a:bodyPr/>
        <a:lstStyle/>
        <a:p>
          <a:r>
            <a:rPr lang="en-IN"/>
            <a:t>1. Generate post dominator tree - P.</a:t>
          </a:r>
          <a:endParaRPr lang="en-US"/>
        </a:p>
      </dgm:t>
    </dgm:pt>
    <dgm:pt modelId="{C5CAA1B5-33B4-4CF4-9FE0-3BC202152252}" type="parTrans" cxnId="{F60BB9D1-4608-40AB-B9CE-D95A03A7240A}">
      <dgm:prSet/>
      <dgm:spPr/>
      <dgm:t>
        <a:bodyPr/>
        <a:lstStyle/>
        <a:p>
          <a:endParaRPr lang="en-US"/>
        </a:p>
      </dgm:t>
    </dgm:pt>
    <dgm:pt modelId="{8CA805FE-B251-43E1-8215-08ACF5A42537}" type="sibTrans" cxnId="{F60BB9D1-4608-40AB-B9CE-D95A03A7240A}">
      <dgm:prSet/>
      <dgm:spPr/>
      <dgm:t>
        <a:bodyPr/>
        <a:lstStyle/>
        <a:p>
          <a:endParaRPr lang="en-US"/>
        </a:p>
      </dgm:t>
    </dgm:pt>
    <dgm:pt modelId="{668AF1A9-1AB7-405C-B4C4-C50522904611}">
      <dgm:prSet/>
      <dgm:spPr/>
      <dgm:t>
        <a:bodyPr/>
        <a:lstStyle/>
        <a:p>
          <a:r>
            <a:rPr lang="en-IN"/>
            <a:t>2. Extract a projection P’ where nodes= HTTP API Call</a:t>
          </a:r>
          <a:endParaRPr lang="en-US"/>
        </a:p>
      </dgm:t>
    </dgm:pt>
    <dgm:pt modelId="{4E7EACFD-AEDF-4779-A353-9EC8292B306F}" type="parTrans" cxnId="{D036546B-BEA8-4509-A0A8-97D04D017793}">
      <dgm:prSet/>
      <dgm:spPr/>
      <dgm:t>
        <a:bodyPr/>
        <a:lstStyle/>
        <a:p>
          <a:endParaRPr lang="en-US"/>
        </a:p>
      </dgm:t>
    </dgm:pt>
    <dgm:pt modelId="{E114C5E5-C2E0-4162-A4EF-2F65F56020E3}" type="sibTrans" cxnId="{D036546B-BEA8-4509-A0A8-97D04D017793}">
      <dgm:prSet/>
      <dgm:spPr/>
      <dgm:t>
        <a:bodyPr/>
        <a:lstStyle/>
        <a:p>
          <a:endParaRPr lang="en-US"/>
        </a:p>
      </dgm:t>
    </dgm:pt>
    <dgm:pt modelId="{83110077-C68C-4624-91E2-2456E508B194}">
      <dgm:prSet/>
      <dgm:spPr/>
      <dgm:t>
        <a:bodyPr/>
        <a:lstStyle/>
        <a:p>
          <a:r>
            <a:rPr lang="en-IN"/>
            <a:t>3. Analyse P’ to find SHRS. </a:t>
          </a:r>
          <a:endParaRPr lang="en-US"/>
        </a:p>
      </dgm:t>
    </dgm:pt>
    <dgm:pt modelId="{BDBA12EF-7156-4C8D-8D04-7B127BA2D312}" type="parTrans" cxnId="{206D0B57-67CE-4D98-8498-322169482CC0}">
      <dgm:prSet/>
      <dgm:spPr/>
      <dgm:t>
        <a:bodyPr/>
        <a:lstStyle/>
        <a:p>
          <a:endParaRPr lang="en-US"/>
        </a:p>
      </dgm:t>
    </dgm:pt>
    <dgm:pt modelId="{7BB451AC-71D0-4236-83B9-C953F1D25B9A}" type="sibTrans" cxnId="{206D0B57-67CE-4D98-8498-322169482CC0}">
      <dgm:prSet/>
      <dgm:spPr/>
      <dgm:t>
        <a:bodyPr/>
        <a:lstStyle/>
        <a:p>
          <a:endParaRPr lang="en-US"/>
        </a:p>
      </dgm:t>
    </dgm:pt>
    <dgm:pt modelId="{42112E96-7409-43CA-B23C-3E81ACF2E65E}">
      <dgm:prSet/>
      <dgm:spPr/>
      <dgm:t>
        <a:bodyPr/>
        <a:lstStyle/>
        <a:p>
          <a:r>
            <a:rPr lang="en-IN"/>
            <a:t>4. SHRS = Maximal Node sequence without branch.</a:t>
          </a:r>
          <a:endParaRPr lang="en-US"/>
        </a:p>
      </dgm:t>
    </dgm:pt>
    <dgm:pt modelId="{5E75BC2E-36F4-43C4-8CE6-BE4CD0CCCC5C}" type="parTrans" cxnId="{E7EDC6FC-2BDD-4239-99AD-75ED77460E03}">
      <dgm:prSet/>
      <dgm:spPr/>
      <dgm:t>
        <a:bodyPr/>
        <a:lstStyle/>
        <a:p>
          <a:endParaRPr lang="en-US"/>
        </a:p>
      </dgm:t>
    </dgm:pt>
    <dgm:pt modelId="{68B75F55-E042-4258-B0E9-CAB719765E1A}" type="sibTrans" cxnId="{E7EDC6FC-2BDD-4239-99AD-75ED77460E03}">
      <dgm:prSet/>
      <dgm:spPr/>
      <dgm:t>
        <a:bodyPr/>
        <a:lstStyle/>
        <a:p>
          <a:endParaRPr lang="en-US"/>
        </a:p>
      </dgm:t>
    </dgm:pt>
    <dgm:pt modelId="{1201B1BE-1DDB-47F5-94F4-CF17DDDCAFB2}">
      <dgm:prSet/>
      <dgm:spPr/>
      <dgm:t>
        <a:bodyPr/>
        <a:lstStyle/>
        <a:p>
          <a:r>
            <a:rPr lang="en-IN" dirty="0"/>
            <a:t>Output &lt;h1,h2,h3&gt;, &lt;h4&gt;, &lt;h5&gt;</a:t>
          </a:r>
          <a:endParaRPr lang="en-US" dirty="0"/>
        </a:p>
      </dgm:t>
    </dgm:pt>
    <dgm:pt modelId="{8B79EFDA-AA2C-495B-BAA1-31D1F12F6D3A}" type="parTrans" cxnId="{E3FE3A5D-88A2-4A72-9E86-6A341764485F}">
      <dgm:prSet/>
      <dgm:spPr/>
      <dgm:t>
        <a:bodyPr/>
        <a:lstStyle/>
        <a:p>
          <a:endParaRPr lang="en-US"/>
        </a:p>
      </dgm:t>
    </dgm:pt>
    <dgm:pt modelId="{E265F247-94E7-422B-9EB9-78C60B69C55D}" type="sibTrans" cxnId="{E3FE3A5D-88A2-4A72-9E86-6A341764485F}">
      <dgm:prSet/>
      <dgm:spPr/>
      <dgm:t>
        <a:bodyPr/>
        <a:lstStyle/>
        <a:p>
          <a:endParaRPr lang="en-US"/>
        </a:p>
      </dgm:t>
    </dgm:pt>
    <dgm:pt modelId="{BE8126F6-8AF0-4479-9044-0570F4FA020E}" type="pres">
      <dgm:prSet presAssocID="{A0DAD7E7-3482-45ED-AB11-5C0596641EC2}" presName="Name0" presStyleCnt="0">
        <dgm:presLayoutVars>
          <dgm:dir/>
          <dgm:animLvl val="lvl"/>
          <dgm:resizeHandles val="exact"/>
        </dgm:presLayoutVars>
      </dgm:prSet>
      <dgm:spPr/>
    </dgm:pt>
    <dgm:pt modelId="{4B1E5FB2-F273-4FB6-AADA-962F75F4FE6F}" type="pres">
      <dgm:prSet presAssocID="{1201B1BE-1DDB-47F5-94F4-CF17DDDCAFB2}" presName="boxAndChildren" presStyleCnt="0"/>
      <dgm:spPr/>
    </dgm:pt>
    <dgm:pt modelId="{8C97B042-B0DF-429C-8A43-541A69C9BE36}" type="pres">
      <dgm:prSet presAssocID="{1201B1BE-1DDB-47F5-94F4-CF17DDDCAFB2}" presName="parentTextBox" presStyleLbl="node1" presStyleIdx="0" presStyleCnt="5"/>
      <dgm:spPr/>
    </dgm:pt>
    <dgm:pt modelId="{FB5BD8CE-0CA7-4A3C-AF95-7B587BB4F608}" type="pres">
      <dgm:prSet presAssocID="{68B75F55-E042-4258-B0E9-CAB719765E1A}" presName="sp" presStyleCnt="0"/>
      <dgm:spPr/>
    </dgm:pt>
    <dgm:pt modelId="{DF0077F3-98CD-451C-AC5E-4A1738743E44}" type="pres">
      <dgm:prSet presAssocID="{42112E96-7409-43CA-B23C-3E81ACF2E65E}" presName="arrowAndChildren" presStyleCnt="0"/>
      <dgm:spPr/>
    </dgm:pt>
    <dgm:pt modelId="{E2D98450-2930-4936-85E6-D86CE6AC6824}" type="pres">
      <dgm:prSet presAssocID="{42112E96-7409-43CA-B23C-3E81ACF2E65E}" presName="parentTextArrow" presStyleLbl="node1" presStyleIdx="1" presStyleCnt="5"/>
      <dgm:spPr/>
    </dgm:pt>
    <dgm:pt modelId="{6A082AC2-06C4-4BD6-B2A6-62DB82C81231}" type="pres">
      <dgm:prSet presAssocID="{7BB451AC-71D0-4236-83B9-C953F1D25B9A}" presName="sp" presStyleCnt="0"/>
      <dgm:spPr/>
    </dgm:pt>
    <dgm:pt modelId="{D3D2B63B-88AD-4888-9D55-8E6FCA618B30}" type="pres">
      <dgm:prSet presAssocID="{83110077-C68C-4624-91E2-2456E508B194}" presName="arrowAndChildren" presStyleCnt="0"/>
      <dgm:spPr/>
    </dgm:pt>
    <dgm:pt modelId="{61BEC6D0-4985-48F8-8084-39BBA3BFED38}" type="pres">
      <dgm:prSet presAssocID="{83110077-C68C-4624-91E2-2456E508B194}" presName="parentTextArrow" presStyleLbl="node1" presStyleIdx="2" presStyleCnt="5"/>
      <dgm:spPr/>
    </dgm:pt>
    <dgm:pt modelId="{BC1F602F-9A5A-4E2E-B368-316265543D9E}" type="pres">
      <dgm:prSet presAssocID="{E114C5E5-C2E0-4162-A4EF-2F65F56020E3}" presName="sp" presStyleCnt="0"/>
      <dgm:spPr/>
    </dgm:pt>
    <dgm:pt modelId="{3D4724DC-5D5A-43D2-BAC4-146A30DC76A5}" type="pres">
      <dgm:prSet presAssocID="{668AF1A9-1AB7-405C-B4C4-C50522904611}" presName="arrowAndChildren" presStyleCnt="0"/>
      <dgm:spPr/>
    </dgm:pt>
    <dgm:pt modelId="{2AA48936-CDFD-40BC-8F03-C8B666B70116}" type="pres">
      <dgm:prSet presAssocID="{668AF1A9-1AB7-405C-B4C4-C50522904611}" presName="parentTextArrow" presStyleLbl="node1" presStyleIdx="3" presStyleCnt="5"/>
      <dgm:spPr/>
    </dgm:pt>
    <dgm:pt modelId="{34986B33-86F0-45A5-9B5F-BA2C1FE905FB}" type="pres">
      <dgm:prSet presAssocID="{8CA805FE-B251-43E1-8215-08ACF5A42537}" presName="sp" presStyleCnt="0"/>
      <dgm:spPr/>
    </dgm:pt>
    <dgm:pt modelId="{1F5A0413-7B95-49D3-A560-9BAC3A437626}" type="pres">
      <dgm:prSet presAssocID="{29180394-673A-4088-B8CD-F93795FC229C}" presName="arrowAndChildren" presStyleCnt="0"/>
      <dgm:spPr/>
    </dgm:pt>
    <dgm:pt modelId="{3499B9D5-4B65-4011-80FA-ABF6AAD9F703}" type="pres">
      <dgm:prSet presAssocID="{29180394-673A-4088-B8CD-F93795FC229C}" presName="parentTextArrow" presStyleLbl="node1" presStyleIdx="4" presStyleCnt="5"/>
      <dgm:spPr/>
    </dgm:pt>
  </dgm:ptLst>
  <dgm:cxnLst>
    <dgm:cxn modelId="{0DC30E17-1985-409C-A191-C4584C6A4D61}" type="presOf" srcId="{83110077-C68C-4624-91E2-2456E508B194}" destId="{61BEC6D0-4985-48F8-8084-39BBA3BFED38}" srcOrd="0" destOrd="0" presId="urn:microsoft.com/office/officeart/2005/8/layout/process4"/>
    <dgm:cxn modelId="{67791C36-9A50-40A0-906D-CCEDFC11A608}" type="presOf" srcId="{29180394-673A-4088-B8CD-F93795FC229C}" destId="{3499B9D5-4B65-4011-80FA-ABF6AAD9F703}" srcOrd="0" destOrd="0" presId="urn:microsoft.com/office/officeart/2005/8/layout/process4"/>
    <dgm:cxn modelId="{E3FE3A5D-88A2-4A72-9E86-6A341764485F}" srcId="{A0DAD7E7-3482-45ED-AB11-5C0596641EC2}" destId="{1201B1BE-1DDB-47F5-94F4-CF17DDDCAFB2}" srcOrd="4" destOrd="0" parTransId="{8B79EFDA-AA2C-495B-BAA1-31D1F12F6D3A}" sibTransId="{E265F247-94E7-422B-9EB9-78C60B69C55D}"/>
    <dgm:cxn modelId="{D036546B-BEA8-4509-A0A8-97D04D017793}" srcId="{A0DAD7E7-3482-45ED-AB11-5C0596641EC2}" destId="{668AF1A9-1AB7-405C-B4C4-C50522904611}" srcOrd="1" destOrd="0" parTransId="{4E7EACFD-AEDF-4779-A353-9EC8292B306F}" sibTransId="{E114C5E5-C2E0-4162-A4EF-2F65F56020E3}"/>
    <dgm:cxn modelId="{8D576B72-CCFD-4D9D-A87A-E2DE212E19AD}" type="presOf" srcId="{42112E96-7409-43CA-B23C-3E81ACF2E65E}" destId="{E2D98450-2930-4936-85E6-D86CE6AC6824}" srcOrd="0" destOrd="0" presId="urn:microsoft.com/office/officeart/2005/8/layout/process4"/>
    <dgm:cxn modelId="{206D0B57-67CE-4D98-8498-322169482CC0}" srcId="{A0DAD7E7-3482-45ED-AB11-5C0596641EC2}" destId="{83110077-C68C-4624-91E2-2456E508B194}" srcOrd="2" destOrd="0" parTransId="{BDBA12EF-7156-4C8D-8D04-7B127BA2D312}" sibTransId="{7BB451AC-71D0-4236-83B9-C953F1D25B9A}"/>
    <dgm:cxn modelId="{BF6037B1-29EE-47F5-BC58-A9B6A78D1D32}" type="presOf" srcId="{A0DAD7E7-3482-45ED-AB11-5C0596641EC2}" destId="{BE8126F6-8AF0-4479-9044-0570F4FA020E}" srcOrd="0" destOrd="0" presId="urn:microsoft.com/office/officeart/2005/8/layout/process4"/>
    <dgm:cxn modelId="{A5AB22CB-E1ED-4CB9-847A-BAA45CA0D532}" type="presOf" srcId="{1201B1BE-1DDB-47F5-94F4-CF17DDDCAFB2}" destId="{8C97B042-B0DF-429C-8A43-541A69C9BE36}" srcOrd="0" destOrd="0" presId="urn:microsoft.com/office/officeart/2005/8/layout/process4"/>
    <dgm:cxn modelId="{F60BB9D1-4608-40AB-B9CE-D95A03A7240A}" srcId="{A0DAD7E7-3482-45ED-AB11-5C0596641EC2}" destId="{29180394-673A-4088-B8CD-F93795FC229C}" srcOrd="0" destOrd="0" parTransId="{C5CAA1B5-33B4-4CF4-9FE0-3BC202152252}" sibTransId="{8CA805FE-B251-43E1-8215-08ACF5A42537}"/>
    <dgm:cxn modelId="{73F5AFD5-1CF8-4C1F-B225-B157478D3E3B}" type="presOf" srcId="{668AF1A9-1AB7-405C-B4C4-C50522904611}" destId="{2AA48936-CDFD-40BC-8F03-C8B666B70116}" srcOrd="0" destOrd="0" presId="urn:microsoft.com/office/officeart/2005/8/layout/process4"/>
    <dgm:cxn modelId="{E7EDC6FC-2BDD-4239-99AD-75ED77460E03}" srcId="{A0DAD7E7-3482-45ED-AB11-5C0596641EC2}" destId="{42112E96-7409-43CA-B23C-3E81ACF2E65E}" srcOrd="3" destOrd="0" parTransId="{5E75BC2E-36F4-43C4-8CE6-BE4CD0CCCC5C}" sibTransId="{68B75F55-E042-4258-B0E9-CAB719765E1A}"/>
    <dgm:cxn modelId="{5F57C7B2-171E-45E2-B9C6-7629602DA08B}" type="presParOf" srcId="{BE8126F6-8AF0-4479-9044-0570F4FA020E}" destId="{4B1E5FB2-F273-4FB6-AADA-962F75F4FE6F}" srcOrd="0" destOrd="0" presId="urn:microsoft.com/office/officeart/2005/8/layout/process4"/>
    <dgm:cxn modelId="{1A9BED3D-D9CE-4815-8869-017808382326}" type="presParOf" srcId="{4B1E5FB2-F273-4FB6-AADA-962F75F4FE6F}" destId="{8C97B042-B0DF-429C-8A43-541A69C9BE36}" srcOrd="0" destOrd="0" presId="urn:microsoft.com/office/officeart/2005/8/layout/process4"/>
    <dgm:cxn modelId="{9F513A30-F281-4EF6-A0B0-BFCE693E1E76}" type="presParOf" srcId="{BE8126F6-8AF0-4479-9044-0570F4FA020E}" destId="{FB5BD8CE-0CA7-4A3C-AF95-7B587BB4F608}" srcOrd="1" destOrd="0" presId="urn:microsoft.com/office/officeart/2005/8/layout/process4"/>
    <dgm:cxn modelId="{5ECBCEA2-B0FD-45C4-8744-BF79C3BF8F03}" type="presParOf" srcId="{BE8126F6-8AF0-4479-9044-0570F4FA020E}" destId="{DF0077F3-98CD-451C-AC5E-4A1738743E44}" srcOrd="2" destOrd="0" presId="urn:microsoft.com/office/officeart/2005/8/layout/process4"/>
    <dgm:cxn modelId="{9E4BDC28-0263-4BD6-B1CA-D24C2B0CE6B2}" type="presParOf" srcId="{DF0077F3-98CD-451C-AC5E-4A1738743E44}" destId="{E2D98450-2930-4936-85E6-D86CE6AC6824}" srcOrd="0" destOrd="0" presId="urn:microsoft.com/office/officeart/2005/8/layout/process4"/>
    <dgm:cxn modelId="{EDD0F484-C533-4F10-8100-C2FEB9CB657F}" type="presParOf" srcId="{BE8126F6-8AF0-4479-9044-0570F4FA020E}" destId="{6A082AC2-06C4-4BD6-B2A6-62DB82C81231}" srcOrd="3" destOrd="0" presId="urn:microsoft.com/office/officeart/2005/8/layout/process4"/>
    <dgm:cxn modelId="{69D2D9C4-4D72-4DEB-949A-742CBCA61A5C}" type="presParOf" srcId="{BE8126F6-8AF0-4479-9044-0570F4FA020E}" destId="{D3D2B63B-88AD-4888-9D55-8E6FCA618B30}" srcOrd="4" destOrd="0" presId="urn:microsoft.com/office/officeart/2005/8/layout/process4"/>
    <dgm:cxn modelId="{B57DE02A-31DC-4FC0-ADB0-1B763A120BF5}" type="presParOf" srcId="{D3D2B63B-88AD-4888-9D55-8E6FCA618B30}" destId="{61BEC6D0-4985-48F8-8084-39BBA3BFED38}" srcOrd="0" destOrd="0" presId="urn:microsoft.com/office/officeart/2005/8/layout/process4"/>
    <dgm:cxn modelId="{9C9ECBA1-9F39-45C6-AE90-42B56631D9AD}" type="presParOf" srcId="{BE8126F6-8AF0-4479-9044-0570F4FA020E}" destId="{BC1F602F-9A5A-4E2E-B368-316265543D9E}" srcOrd="5" destOrd="0" presId="urn:microsoft.com/office/officeart/2005/8/layout/process4"/>
    <dgm:cxn modelId="{B14A8A2B-8711-497F-AFDC-AFB08B177650}" type="presParOf" srcId="{BE8126F6-8AF0-4479-9044-0570F4FA020E}" destId="{3D4724DC-5D5A-43D2-BAC4-146A30DC76A5}" srcOrd="6" destOrd="0" presId="urn:microsoft.com/office/officeart/2005/8/layout/process4"/>
    <dgm:cxn modelId="{A69A39B9-C14B-4AA8-A25C-17861EAEF2B8}" type="presParOf" srcId="{3D4724DC-5D5A-43D2-BAC4-146A30DC76A5}" destId="{2AA48936-CDFD-40BC-8F03-C8B666B70116}" srcOrd="0" destOrd="0" presId="urn:microsoft.com/office/officeart/2005/8/layout/process4"/>
    <dgm:cxn modelId="{0AA7216C-504D-40A1-B862-ADDD817436E2}" type="presParOf" srcId="{BE8126F6-8AF0-4479-9044-0570F4FA020E}" destId="{34986B33-86F0-45A5-9B5F-BA2C1FE905FB}" srcOrd="7" destOrd="0" presId="urn:microsoft.com/office/officeart/2005/8/layout/process4"/>
    <dgm:cxn modelId="{8C166948-15BD-47C0-8369-38A9DC7B02B5}" type="presParOf" srcId="{BE8126F6-8AF0-4479-9044-0570F4FA020E}" destId="{1F5A0413-7B95-49D3-A560-9BAC3A437626}" srcOrd="8" destOrd="0" presId="urn:microsoft.com/office/officeart/2005/8/layout/process4"/>
    <dgm:cxn modelId="{2453933A-248B-4A75-AFC7-49841A7D1A4C}" type="presParOf" srcId="{1F5A0413-7B95-49D3-A560-9BAC3A437626}" destId="{3499B9D5-4B65-4011-80FA-ABF6AAD9F7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EC1B67-EB4D-4D33-B75D-ED89AC5EFF99}" type="doc">
      <dgm:prSet loTypeId="urn:microsoft.com/office/officeart/2005/8/layout/vList5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908FB40-9B18-4DCC-9A3D-77F29CA0812B}">
      <dgm:prSet custT="1"/>
      <dgm:spPr/>
      <dgm:t>
        <a:bodyPr/>
        <a:lstStyle/>
        <a:p>
          <a:r>
            <a:rPr lang="en-IN" sz="2000" dirty="0"/>
            <a:t> Generate P’’ sub tree using P’</a:t>
          </a:r>
          <a:endParaRPr lang="en-US" sz="2000" dirty="0"/>
        </a:p>
      </dgm:t>
    </dgm:pt>
    <dgm:pt modelId="{3A0B744F-2947-4A00-BB55-C080F2558DED}" type="parTrans" cxnId="{FDF5B56F-F594-447F-99AC-FA5D49A68A6B}">
      <dgm:prSet/>
      <dgm:spPr/>
      <dgm:t>
        <a:bodyPr/>
        <a:lstStyle/>
        <a:p>
          <a:endParaRPr lang="en-US" sz="2000"/>
        </a:p>
      </dgm:t>
    </dgm:pt>
    <dgm:pt modelId="{FBDC2E41-7FF1-4A7D-84C8-B7E10F77727B}" type="sibTrans" cxnId="{FDF5B56F-F594-447F-99AC-FA5D49A68A6B}">
      <dgm:prSet/>
      <dgm:spPr/>
      <dgm:t>
        <a:bodyPr/>
        <a:lstStyle/>
        <a:p>
          <a:endParaRPr lang="en-US" sz="2000"/>
        </a:p>
      </dgm:t>
    </dgm:pt>
    <dgm:pt modelId="{03E0F469-C236-488F-8E77-F6451CC7900D}">
      <dgm:prSet custT="1"/>
      <dgm:spPr/>
      <dgm:t>
        <a:bodyPr/>
        <a:lstStyle/>
        <a:p>
          <a:r>
            <a:rPr lang="en-IN" sz="2000" dirty="0"/>
            <a:t> Identify all SHRS from P’ which post dominate entry node. </a:t>
          </a:r>
          <a:endParaRPr lang="en-US" sz="2000" dirty="0"/>
        </a:p>
      </dgm:t>
    </dgm:pt>
    <dgm:pt modelId="{AFA819D2-5CE0-4A71-B956-AFC00DA5CEEB}" type="parTrans" cxnId="{702C5AF0-53FF-4158-828E-0884874183FB}">
      <dgm:prSet/>
      <dgm:spPr/>
      <dgm:t>
        <a:bodyPr/>
        <a:lstStyle/>
        <a:p>
          <a:endParaRPr lang="en-US" sz="2000"/>
        </a:p>
      </dgm:t>
    </dgm:pt>
    <dgm:pt modelId="{27AA5754-ACD3-4633-81D2-02B17B95E5DA}" type="sibTrans" cxnId="{702C5AF0-53FF-4158-828E-0884874183FB}">
      <dgm:prSet/>
      <dgm:spPr/>
      <dgm:t>
        <a:bodyPr/>
        <a:lstStyle/>
        <a:p>
          <a:endParaRPr lang="en-US" sz="2000"/>
        </a:p>
      </dgm:t>
    </dgm:pt>
    <dgm:pt modelId="{6EEE4A20-5128-443A-B912-2EB644A4650D}">
      <dgm:prSet custT="1"/>
      <dgm:spPr/>
      <dgm:t>
        <a:bodyPr/>
        <a:lstStyle/>
        <a:p>
          <a:r>
            <a:rPr lang="en-IN" sz="2000" dirty="0"/>
            <a:t>Analysis Path: entry to exit </a:t>
          </a:r>
          <a:endParaRPr lang="en-US" sz="2000" dirty="0"/>
        </a:p>
      </dgm:t>
    </dgm:pt>
    <dgm:pt modelId="{03659984-101F-48F5-A4B1-F99789541935}" type="parTrans" cxnId="{EAC4124B-3668-4E64-9698-B11E3F71264D}">
      <dgm:prSet/>
      <dgm:spPr/>
      <dgm:t>
        <a:bodyPr/>
        <a:lstStyle/>
        <a:p>
          <a:endParaRPr lang="en-US" sz="2000"/>
        </a:p>
      </dgm:t>
    </dgm:pt>
    <dgm:pt modelId="{88341F7B-97B9-45E2-823F-15B54FC12145}" type="sibTrans" cxnId="{EAC4124B-3668-4E64-9698-B11E3F71264D}">
      <dgm:prSet/>
      <dgm:spPr/>
      <dgm:t>
        <a:bodyPr/>
        <a:lstStyle/>
        <a:p>
          <a:endParaRPr lang="en-US" sz="2000"/>
        </a:p>
      </dgm:t>
    </dgm:pt>
    <dgm:pt modelId="{15D27144-6E91-412F-B7F3-289C4D7C2621}">
      <dgm:prSet custT="1"/>
      <dgm:spPr/>
      <dgm:t>
        <a:bodyPr/>
        <a:lstStyle/>
        <a:p>
          <a:r>
            <a:rPr lang="en-IN" sz="2000" dirty="0"/>
            <a:t>Final (h0- SHRS1), (SHRS3-h6)</a:t>
          </a:r>
          <a:endParaRPr lang="en-US" sz="2000" dirty="0"/>
        </a:p>
      </dgm:t>
    </dgm:pt>
    <dgm:pt modelId="{9BAC6843-8A78-4863-B59E-4C8AC8F4005A}" type="parTrans" cxnId="{E04D4055-D3F4-43E0-8C83-FD73415CB64A}">
      <dgm:prSet/>
      <dgm:spPr/>
      <dgm:t>
        <a:bodyPr/>
        <a:lstStyle/>
        <a:p>
          <a:endParaRPr lang="en-US" sz="2000"/>
        </a:p>
      </dgm:t>
    </dgm:pt>
    <dgm:pt modelId="{532CA7FF-446E-45C9-B49E-D18A19B2F92D}" type="sibTrans" cxnId="{E04D4055-D3F4-43E0-8C83-FD73415CB64A}">
      <dgm:prSet/>
      <dgm:spPr/>
      <dgm:t>
        <a:bodyPr/>
        <a:lstStyle/>
        <a:p>
          <a:endParaRPr lang="en-US" sz="2000"/>
        </a:p>
      </dgm:t>
    </dgm:pt>
    <dgm:pt modelId="{806757A1-6806-4810-B79E-31F2927A8563}">
      <dgm:prSet custT="1"/>
      <dgm:spPr/>
      <dgm:t>
        <a:bodyPr/>
        <a:lstStyle/>
        <a:p>
          <a:r>
            <a:rPr lang="en-IN" sz="2000" dirty="0"/>
            <a:t>Expand summary node</a:t>
          </a:r>
          <a:endParaRPr lang="en-US" sz="2000" dirty="0"/>
        </a:p>
      </dgm:t>
    </dgm:pt>
    <dgm:pt modelId="{D5B7341D-B04E-41AC-9590-D077CBA17E69}" type="parTrans" cxnId="{79A16101-A60F-4F10-A51D-A257BA4D940D}">
      <dgm:prSet/>
      <dgm:spPr/>
      <dgm:t>
        <a:bodyPr/>
        <a:lstStyle/>
        <a:p>
          <a:endParaRPr lang="en-US" sz="2000"/>
        </a:p>
      </dgm:t>
    </dgm:pt>
    <dgm:pt modelId="{5F111B35-45F4-4944-A3BB-CAFD71860A5E}" type="sibTrans" cxnId="{79A16101-A60F-4F10-A51D-A257BA4D940D}">
      <dgm:prSet/>
      <dgm:spPr/>
      <dgm:t>
        <a:bodyPr/>
        <a:lstStyle/>
        <a:p>
          <a:endParaRPr lang="en-US" sz="2000"/>
        </a:p>
      </dgm:t>
    </dgm:pt>
    <dgm:pt modelId="{6F4E6E61-BD52-4BCF-8426-1AF32BEF5E11}">
      <dgm:prSet custT="1"/>
      <dgm:spPr/>
      <dgm:t>
        <a:bodyPr/>
        <a:lstStyle/>
        <a:p>
          <a:r>
            <a:rPr lang="en-IN" sz="2000" dirty="0"/>
            <a:t>&lt;h0, h1,h2,h3&gt;, &lt;h5, h6&gt;</a:t>
          </a:r>
          <a:endParaRPr lang="en-US" sz="2000" dirty="0"/>
        </a:p>
      </dgm:t>
    </dgm:pt>
    <dgm:pt modelId="{7B7EFFBD-E581-4F01-8447-11621AEE0A92}" type="parTrans" cxnId="{BE86DC5A-0E2B-4D0E-93D2-4586C7615A75}">
      <dgm:prSet/>
      <dgm:spPr/>
      <dgm:t>
        <a:bodyPr/>
        <a:lstStyle/>
        <a:p>
          <a:endParaRPr lang="en-US" sz="2000"/>
        </a:p>
      </dgm:t>
    </dgm:pt>
    <dgm:pt modelId="{AF485766-449F-47E6-A7BA-0A012CBE5974}" type="sibTrans" cxnId="{BE86DC5A-0E2B-4D0E-93D2-4586C7615A75}">
      <dgm:prSet/>
      <dgm:spPr/>
      <dgm:t>
        <a:bodyPr/>
        <a:lstStyle/>
        <a:p>
          <a:endParaRPr lang="en-US" sz="2000"/>
        </a:p>
      </dgm:t>
    </dgm:pt>
    <dgm:pt modelId="{A690FBF3-FC27-46EA-A7BE-6BD648660F82}" type="pres">
      <dgm:prSet presAssocID="{92EC1B67-EB4D-4D33-B75D-ED89AC5EFF99}" presName="Name0" presStyleCnt="0">
        <dgm:presLayoutVars>
          <dgm:dir/>
          <dgm:animLvl val="lvl"/>
          <dgm:resizeHandles val="exact"/>
        </dgm:presLayoutVars>
      </dgm:prSet>
      <dgm:spPr/>
    </dgm:pt>
    <dgm:pt modelId="{BFB2057C-126B-4355-9967-AEC94E2F875C}" type="pres">
      <dgm:prSet presAssocID="{8908FB40-9B18-4DCC-9A3D-77F29CA0812B}" presName="linNode" presStyleCnt="0"/>
      <dgm:spPr/>
    </dgm:pt>
    <dgm:pt modelId="{243543C6-1E56-4601-A9D1-A5394A48BE0F}" type="pres">
      <dgm:prSet presAssocID="{8908FB40-9B18-4DCC-9A3D-77F29CA0812B}" presName="parentText" presStyleLbl="node1" presStyleIdx="0" presStyleCnt="6" custScaleX="170942">
        <dgm:presLayoutVars>
          <dgm:chMax val="1"/>
          <dgm:bulletEnabled val="1"/>
        </dgm:presLayoutVars>
      </dgm:prSet>
      <dgm:spPr/>
    </dgm:pt>
    <dgm:pt modelId="{D957289B-8996-4D58-B515-327A8FB25347}" type="pres">
      <dgm:prSet presAssocID="{FBDC2E41-7FF1-4A7D-84C8-B7E10F77727B}" presName="sp" presStyleCnt="0"/>
      <dgm:spPr/>
    </dgm:pt>
    <dgm:pt modelId="{84F5BDC5-392E-4D3E-8C70-50A1839AFDBC}" type="pres">
      <dgm:prSet presAssocID="{03E0F469-C236-488F-8E77-F6451CC7900D}" presName="linNode" presStyleCnt="0"/>
      <dgm:spPr/>
    </dgm:pt>
    <dgm:pt modelId="{5F2E1C94-AB4B-40BA-8FAD-7670CCE610E0}" type="pres">
      <dgm:prSet presAssocID="{03E0F469-C236-488F-8E77-F6451CC7900D}" presName="parentText" presStyleLbl="node1" presStyleIdx="1" presStyleCnt="6" custScaleX="171694">
        <dgm:presLayoutVars>
          <dgm:chMax val="1"/>
          <dgm:bulletEnabled val="1"/>
        </dgm:presLayoutVars>
      </dgm:prSet>
      <dgm:spPr/>
    </dgm:pt>
    <dgm:pt modelId="{4E6C40F7-221D-460E-83BA-35DF09473212}" type="pres">
      <dgm:prSet presAssocID="{27AA5754-ACD3-4633-81D2-02B17B95E5DA}" presName="sp" presStyleCnt="0"/>
      <dgm:spPr/>
    </dgm:pt>
    <dgm:pt modelId="{268AE900-09FB-4F6E-AB70-01B311E72A40}" type="pres">
      <dgm:prSet presAssocID="{6EEE4A20-5128-443A-B912-2EB644A4650D}" presName="linNode" presStyleCnt="0"/>
      <dgm:spPr/>
    </dgm:pt>
    <dgm:pt modelId="{0A017AE6-FFCC-469D-B2B5-C077E68E0312}" type="pres">
      <dgm:prSet presAssocID="{6EEE4A20-5128-443A-B912-2EB644A4650D}" presName="parentText" presStyleLbl="node1" presStyleIdx="2" presStyleCnt="6" custScaleX="170722">
        <dgm:presLayoutVars>
          <dgm:chMax val="1"/>
          <dgm:bulletEnabled val="1"/>
        </dgm:presLayoutVars>
      </dgm:prSet>
      <dgm:spPr/>
    </dgm:pt>
    <dgm:pt modelId="{7ED37CAD-C56B-4A9C-8F3C-13B446645B97}" type="pres">
      <dgm:prSet presAssocID="{88341F7B-97B9-45E2-823F-15B54FC12145}" presName="sp" presStyleCnt="0"/>
      <dgm:spPr/>
    </dgm:pt>
    <dgm:pt modelId="{F2EC1191-6CBE-4223-8CB9-EBD7EFCDE02B}" type="pres">
      <dgm:prSet presAssocID="{15D27144-6E91-412F-B7F3-289C4D7C2621}" presName="linNode" presStyleCnt="0"/>
      <dgm:spPr/>
    </dgm:pt>
    <dgm:pt modelId="{8E504C99-7EA8-448D-8B27-1A96291327A5}" type="pres">
      <dgm:prSet presAssocID="{15D27144-6E91-412F-B7F3-289C4D7C2621}" presName="parentText" presStyleLbl="node1" presStyleIdx="3" presStyleCnt="6" custScaleX="173951">
        <dgm:presLayoutVars>
          <dgm:chMax val="1"/>
          <dgm:bulletEnabled val="1"/>
        </dgm:presLayoutVars>
      </dgm:prSet>
      <dgm:spPr/>
    </dgm:pt>
    <dgm:pt modelId="{02AD2C2C-4440-4361-832B-9BD3F9673213}" type="pres">
      <dgm:prSet presAssocID="{532CA7FF-446E-45C9-B49E-D18A19B2F92D}" presName="sp" presStyleCnt="0"/>
      <dgm:spPr/>
    </dgm:pt>
    <dgm:pt modelId="{6F045C7D-7F13-4692-A79E-3D252A730BBD}" type="pres">
      <dgm:prSet presAssocID="{806757A1-6806-4810-B79E-31F2927A8563}" presName="linNode" presStyleCnt="0"/>
      <dgm:spPr/>
    </dgm:pt>
    <dgm:pt modelId="{860E94A9-CE2C-4768-85AD-DDB11E76E24E}" type="pres">
      <dgm:prSet presAssocID="{806757A1-6806-4810-B79E-31F2927A8563}" presName="parentText" presStyleLbl="node1" presStyleIdx="4" presStyleCnt="6" custScaleX="170942">
        <dgm:presLayoutVars>
          <dgm:chMax val="1"/>
          <dgm:bulletEnabled val="1"/>
        </dgm:presLayoutVars>
      </dgm:prSet>
      <dgm:spPr/>
    </dgm:pt>
    <dgm:pt modelId="{B6136283-D537-4DC0-A81A-FA19002254DC}" type="pres">
      <dgm:prSet presAssocID="{5F111B35-45F4-4944-A3BB-CAFD71860A5E}" presName="sp" presStyleCnt="0"/>
      <dgm:spPr/>
    </dgm:pt>
    <dgm:pt modelId="{63D25D30-FA81-4669-8177-51347C0AA85F}" type="pres">
      <dgm:prSet presAssocID="{6F4E6E61-BD52-4BCF-8426-1AF32BEF5E11}" presName="linNode" presStyleCnt="0"/>
      <dgm:spPr/>
    </dgm:pt>
    <dgm:pt modelId="{D245E616-8146-46E3-8497-32403539BEE5}" type="pres">
      <dgm:prSet presAssocID="{6F4E6E61-BD52-4BCF-8426-1AF32BEF5E11}" presName="parentText" presStyleLbl="node1" presStyleIdx="5" presStyleCnt="6" custScaleX="171767" custLinFactNeighborX="-1165" custLinFactNeighborY="-3212">
        <dgm:presLayoutVars>
          <dgm:chMax val="1"/>
          <dgm:bulletEnabled val="1"/>
        </dgm:presLayoutVars>
      </dgm:prSet>
      <dgm:spPr/>
    </dgm:pt>
  </dgm:ptLst>
  <dgm:cxnLst>
    <dgm:cxn modelId="{79A16101-A60F-4F10-A51D-A257BA4D940D}" srcId="{92EC1B67-EB4D-4D33-B75D-ED89AC5EFF99}" destId="{806757A1-6806-4810-B79E-31F2927A8563}" srcOrd="4" destOrd="0" parTransId="{D5B7341D-B04E-41AC-9590-D077CBA17E69}" sibTransId="{5F111B35-45F4-4944-A3BB-CAFD71860A5E}"/>
    <dgm:cxn modelId="{61E6FC19-39F4-4400-9FD8-146629BF8B29}" type="presOf" srcId="{6EEE4A20-5128-443A-B912-2EB644A4650D}" destId="{0A017AE6-FFCC-469D-B2B5-C077E68E0312}" srcOrd="0" destOrd="0" presId="urn:microsoft.com/office/officeart/2005/8/layout/vList5"/>
    <dgm:cxn modelId="{F9CC4646-1D5F-4124-9AF9-EE7D1BC28A44}" type="presOf" srcId="{03E0F469-C236-488F-8E77-F6451CC7900D}" destId="{5F2E1C94-AB4B-40BA-8FAD-7670CCE610E0}" srcOrd="0" destOrd="0" presId="urn:microsoft.com/office/officeart/2005/8/layout/vList5"/>
    <dgm:cxn modelId="{F4A15266-CB98-4E68-98E9-A4DD14F3DA10}" type="presOf" srcId="{806757A1-6806-4810-B79E-31F2927A8563}" destId="{860E94A9-CE2C-4768-85AD-DDB11E76E24E}" srcOrd="0" destOrd="0" presId="urn:microsoft.com/office/officeart/2005/8/layout/vList5"/>
    <dgm:cxn modelId="{A1AE3548-F577-4FAD-8E2D-99EDC46290BF}" type="presOf" srcId="{15D27144-6E91-412F-B7F3-289C4D7C2621}" destId="{8E504C99-7EA8-448D-8B27-1A96291327A5}" srcOrd="0" destOrd="0" presId="urn:microsoft.com/office/officeart/2005/8/layout/vList5"/>
    <dgm:cxn modelId="{EAC4124B-3668-4E64-9698-B11E3F71264D}" srcId="{92EC1B67-EB4D-4D33-B75D-ED89AC5EFF99}" destId="{6EEE4A20-5128-443A-B912-2EB644A4650D}" srcOrd="2" destOrd="0" parTransId="{03659984-101F-48F5-A4B1-F99789541935}" sibTransId="{88341F7B-97B9-45E2-823F-15B54FC12145}"/>
    <dgm:cxn modelId="{65E1E86E-4B67-4978-948E-3328639010DF}" type="presOf" srcId="{6F4E6E61-BD52-4BCF-8426-1AF32BEF5E11}" destId="{D245E616-8146-46E3-8497-32403539BEE5}" srcOrd="0" destOrd="0" presId="urn:microsoft.com/office/officeart/2005/8/layout/vList5"/>
    <dgm:cxn modelId="{FDF5B56F-F594-447F-99AC-FA5D49A68A6B}" srcId="{92EC1B67-EB4D-4D33-B75D-ED89AC5EFF99}" destId="{8908FB40-9B18-4DCC-9A3D-77F29CA0812B}" srcOrd="0" destOrd="0" parTransId="{3A0B744F-2947-4A00-BB55-C080F2558DED}" sibTransId="{FBDC2E41-7FF1-4A7D-84C8-B7E10F77727B}"/>
    <dgm:cxn modelId="{E04D4055-D3F4-43E0-8C83-FD73415CB64A}" srcId="{92EC1B67-EB4D-4D33-B75D-ED89AC5EFF99}" destId="{15D27144-6E91-412F-B7F3-289C4D7C2621}" srcOrd="3" destOrd="0" parTransId="{9BAC6843-8A78-4863-B59E-4C8AC8F4005A}" sibTransId="{532CA7FF-446E-45C9-B49E-D18A19B2F92D}"/>
    <dgm:cxn modelId="{BE86DC5A-0E2B-4D0E-93D2-4586C7615A75}" srcId="{92EC1B67-EB4D-4D33-B75D-ED89AC5EFF99}" destId="{6F4E6E61-BD52-4BCF-8426-1AF32BEF5E11}" srcOrd="5" destOrd="0" parTransId="{7B7EFFBD-E581-4F01-8447-11621AEE0A92}" sibTransId="{AF485766-449F-47E6-A7BA-0A012CBE5974}"/>
    <dgm:cxn modelId="{02AB1DC1-1610-4562-A16B-8A146A7A5AA8}" type="presOf" srcId="{8908FB40-9B18-4DCC-9A3D-77F29CA0812B}" destId="{243543C6-1E56-4601-A9D1-A5394A48BE0F}" srcOrd="0" destOrd="0" presId="urn:microsoft.com/office/officeart/2005/8/layout/vList5"/>
    <dgm:cxn modelId="{790437E9-5D39-472B-BD56-7D7D9523F83D}" type="presOf" srcId="{92EC1B67-EB4D-4D33-B75D-ED89AC5EFF99}" destId="{A690FBF3-FC27-46EA-A7BE-6BD648660F82}" srcOrd="0" destOrd="0" presId="urn:microsoft.com/office/officeart/2005/8/layout/vList5"/>
    <dgm:cxn modelId="{702C5AF0-53FF-4158-828E-0884874183FB}" srcId="{92EC1B67-EB4D-4D33-B75D-ED89AC5EFF99}" destId="{03E0F469-C236-488F-8E77-F6451CC7900D}" srcOrd="1" destOrd="0" parTransId="{AFA819D2-5CE0-4A71-B956-AFC00DA5CEEB}" sibTransId="{27AA5754-ACD3-4633-81D2-02B17B95E5DA}"/>
    <dgm:cxn modelId="{49CD1F50-46D8-492E-B7EA-00AB0D410605}" type="presParOf" srcId="{A690FBF3-FC27-46EA-A7BE-6BD648660F82}" destId="{BFB2057C-126B-4355-9967-AEC94E2F875C}" srcOrd="0" destOrd="0" presId="urn:microsoft.com/office/officeart/2005/8/layout/vList5"/>
    <dgm:cxn modelId="{982368C1-97DA-406E-B819-D7BC12F9C318}" type="presParOf" srcId="{BFB2057C-126B-4355-9967-AEC94E2F875C}" destId="{243543C6-1E56-4601-A9D1-A5394A48BE0F}" srcOrd="0" destOrd="0" presId="urn:microsoft.com/office/officeart/2005/8/layout/vList5"/>
    <dgm:cxn modelId="{20C1BBEC-534A-4B30-ABD6-BAA87C36A527}" type="presParOf" srcId="{A690FBF3-FC27-46EA-A7BE-6BD648660F82}" destId="{D957289B-8996-4D58-B515-327A8FB25347}" srcOrd="1" destOrd="0" presId="urn:microsoft.com/office/officeart/2005/8/layout/vList5"/>
    <dgm:cxn modelId="{75962778-EBB2-4B71-9761-120A633CD2D7}" type="presParOf" srcId="{A690FBF3-FC27-46EA-A7BE-6BD648660F82}" destId="{84F5BDC5-392E-4D3E-8C70-50A1839AFDBC}" srcOrd="2" destOrd="0" presId="urn:microsoft.com/office/officeart/2005/8/layout/vList5"/>
    <dgm:cxn modelId="{A53055EA-EFBB-4631-9DF5-E216DA9DA42E}" type="presParOf" srcId="{84F5BDC5-392E-4D3E-8C70-50A1839AFDBC}" destId="{5F2E1C94-AB4B-40BA-8FAD-7670CCE610E0}" srcOrd="0" destOrd="0" presId="urn:microsoft.com/office/officeart/2005/8/layout/vList5"/>
    <dgm:cxn modelId="{20C5AA1E-5425-42E7-B02F-6AC03FABDC67}" type="presParOf" srcId="{A690FBF3-FC27-46EA-A7BE-6BD648660F82}" destId="{4E6C40F7-221D-460E-83BA-35DF09473212}" srcOrd="3" destOrd="0" presId="urn:microsoft.com/office/officeart/2005/8/layout/vList5"/>
    <dgm:cxn modelId="{D9633E98-6E1C-4B2C-8FB5-5E802B2E2E97}" type="presParOf" srcId="{A690FBF3-FC27-46EA-A7BE-6BD648660F82}" destId="{268AE900-09FB-4F6E-AB70-01B311E72A40}" srcOrd="4" destOrd="0" presId="urn:microsoft.com/office/officeart/2005/8/layout/vList5"/>
    <dgm:cxn modelId="{95903805-77C9-4D60-991C-69E90C753081}" type="presParOf" srcId="{268AE900-09FB-4F6E-AB70-01B311E72A40}" destId="{0A017AE6-FFCC-469D-B2B5-C077E68E0312}" srcOrd="0" destOrd="0" presId="urn:microsoft.com/office/officeart/2005/8/layout/vList5"/>
    <dgm:cxn modelId="{293699FC-F937-4221-ABFD-1AA3FDAFF7E5}" type="presParOf" srcId="{A690FBF3-FC27-46EA-A7BE-6BD648660F82}" destId="{7ED37CAD-C56B-4A9C-8F3C-13B446645B97}" srcOrd="5" destOrd="0" presId="urn:microsoft.com/office/officeart/2005/8/layout/vList5"/>
    <dgm:cxn modelId="{FD5E1693-A458-4957-B177-140202F56F27}" type="presParOf" srcId="{A690FBF3-FC27-46EA-A7BE-6BD648660F82}" destId="{F2EC1191-6CBE-4223-8CB9-EBD7EFCDE02B}" srcOrd="6" destOrd="0" presId="urn:microsoft.com/office/officeart/2005/8/layout/vList5"/>
    <dgm:cxn modelId="{7CEFF181-3587-4082-8D38-0A1CBAB4A4FD}" type="presParOf" srcId="{F2EC1191-6CBE-4223-8CB9-EBD7EFCDE02B}" destId="{8E504C99-7EA8-448D-8B27-1A96291327A5}" srcOrd="0" destOrd="0" presId="urn:microsoft.com/office/officeart/2005/8/layout/vList5"/>
    <dgm:cxn modelId="{D07EB85B-F741-4CDF-BA02-A5F5CAED502B}" type="presParOf" srcId="{A690FBF3-FC27-46EA-A7BE-6BD648660F82}" destId="{02AD2C2C-4440-4361-832B-9BD3F9673213}" srcOrd="7" destOrd="0" presId="urn:microsoft.com/office/officeart/2005/8/layout/vList5"/>
    <dgm:cxn modelId="{35CC0111-0CAA-42E6-B692-7881E8017BE7}" type="presParOf" srcId="{A690FBF3-FC27-46EA-A7BE-6BD648660F82}" destId="{6F045C7D-7F13-4692-A79E-3D252A730BBD}" srcOrd="8" destOrd="0" presId="urn:microsoft.com/office/officeart/2005/8/layout/vList5"/>
    <dgm:cxn modelId="{54C76D9C-90DF-470E-AEB6-E1753978BB31}" type="presParOf" srcId="{6F045C7D-7F13-4692-A79E-3D252A730BBD}" destId="{860E94A9-CE2C-4768-85AD-DDB11E76E24E}" srcOrd="0" destOrd="0" presId="urn:microsoft.com/office/officeart/2005/8/layout/vList5"/>
    <dgm:cxn modelId="{0A16CC66-0E66-4D26-B77A-07ABCD05F9A6}" type="presParOf" srcId="{A690FBF3-FC27-46EA-A7BE-6BD648660F82}" destId="{B6136283-D537-4DC0-A81A-FA19002254DC}" srcOrd="9" destOrd="0" presId="urn:microsoft.com/office/officeart/2005/8/layout/vList5"/>
    <dgm:cxn modelId="{FDA5D2EE-2786-4AAA-8BCA-7F9A95FA49A9}" type="presParOf" srcId="{A690FBF3-FC27-46EA-A7BE-6BD648660F82}" destId="{63D25D30-FA81-4669-8177-51347C0AA85F}" srcOrd="10" destOrd="0" presId="urn:microsoft.com/office/officeart/2005/8/layout/vList5"/>
    <dgm:cxn modelId="{59836FBF-1EB6-4AD1-B1CC-F422DEC40D64}" type="presParOf" srcId="{63D25D30-FA81-4669-8177-51347C0AA85F}" destId="{D245E616-8146-46E3-8497-32403539BE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D65415-E7E0-4B39-B55A-065451C2A2D2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F70CB5-8DFA-4F4B-BA15-3F414AD17001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HTTP Request=&lt;target URL,Header,Parameter&gt;</a:t>
          </a:r>
        </a:p>
      </dgm:t>
    </dgm:pt>
    <dgm:pt modelId="{2A757B97-4310-4F77-87AD-D156FF138575}" type="parTrans" cxnId="{8E3AEC4B-C81E-4667-9EB2-3399193C23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6765A4-9A46-4209-A677-7D868037E11C}" type="sibTrans" cxnId="{8E3AEC4B-C81E-4667-9EB2-3399193C238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7F7586-C525-45C2-9EAC-AECC59E2DA4E}">
      <dgm:prSet/>
      <dgm:spPr>
        <a:solidFill>
          <a:schemeClr val="accent2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Step 1: String Analysis. Find value of request variables.</a:t>
          </a:r>
        </a:p>
      </dgm:t>
    </dgm:pt>
    <dgm:pt modelId="{67C291F7-671F-4894-BF69-7D917AB3ABC6}" type="parTrans" cxnId="{0AF4B048-4460-4BF6-A16F-4F8988A4B8A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590914B-2B74-44A6-A596-9EE59801E483}" type="sibTrans" cxnId="{0AF4B048-4460-4BF6-A16F-4F8988A4B8A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A1A005-EC6F-4708-A1D1-66247942E6E4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Step 2: Replace HTTP API call by Agent HTTP API invocation. Add CSID to same parameters.</a:t>
          </a:r>
        </a:p>
      </dgm:t>
    </dgm:pt>
    <dgm:pt modelId="{1C2D2CEA-7859-4D85-9E33-AB3B02B31EC8}" type="parTrans" cxnId="{23DAC596-2545-4057-8267-D9467F1857E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C9582AC-18DF-4BB6-837A-3802469A0943}" type="sibTrans" cxnId="{23DAC596-2545-4057-8267-D9467F1857E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B882E50-3473-4EB8-AF3F-FCDA6A3B46F3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Step 3: Generate Tester. Recognizes incoming request by solving string values</a:t>
          </a:r>
        </a:p>
      </dgm:t>
    </dgm:pt>
    <dgm:pt modelId="{577CD37A-5321-44F0-94E1-E782A1D31716}" type="parTrans" cxnId="{49CE2186-43D6-40E9-AD15-00B7CAB0FA1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2E4F8E-B053-4DB8-BB80-C62957B8F045}" type="sibTrans" cxnId="{49CE2186-43D6-40E9-AD15-00B7CAB0FA1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79B86F-B4ED-4FC4-B2AD-FA3B77B6A3E9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Step 4: Operator. Finds values for remaining requests in SHRS &amp; Generates Bundling Code</a:t>
          </a:r>
        </a:p>
      </dgm:t>
    </dgm:pt>
    <dgm:pt modelId="{C1495EDE-6911-4D00-8665-72D3B1DCC5D4}" type="parTrans" cxnId="{6DFB43D5-0E74-4CF4-957D-91C2D13C25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AA018F5-45E4-41A0-886A-257076DDD403}" type="sibTrans" cxnId="{6DFB43D5-0E74-4CF4-957D-91C2D13C25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7B4EFD0-9C00-479E-998C-B56B1EEE090F}" type="pres">
      <dgm:prSet presAssocID="{06D65415-E7E0-4B39-B55A-065451C2A2D2}" presName="Name0" presStyleCnt="0">
        <dgm:presLayoutVars>
          <dgm:dir/>
          <dgm:resizeHandles val="exact"/>
        </dgm:presLayoutVars>
      </dgm:prSet>
      <dgm:spPr/>
    </dgm:pt>
    <dgm:pt modelId="{7055D0E7-1578-4325-89F9-BEBE7DBBBC33}" type="pres">
      <dgm:prSet presAssocID="{11F70CB5-8DFA-4F4B-BA15-3F414AD17001}" presName="node" presStyleLbl="node1" presStyleIdx="0" presStyleCnt="5">
        <dgm:presLayoutVars>
          <dgm:bulletEnabled val="1"/>
        </dgm:presLayoutVars>
      </dgm:prSet>
      <dgm:spPr/>
    </dgm:pt>
    <dgm:pt modelId="{0A9FE003-289B-4E51-95F7-07FE7E81DFA0}" type="pres">
      <dgm:prSet presAssocID="{936765A4-9A46-4209-A677-7D868037E11C}" presName="sibTrans" presStyleLbl="sibTrans1D1" presStyleIdx="0" presStyleCnt="4"/>
      <dgm:spPr/>
    </dgm:pt>
    <dgm:pt modelId="{FA953A45-A029-4288-BB10-0DEE41BADE5A}" type="pres">
      <dgm:prSet presAssocID="{936765A4-9A46-4209-A677-7D868037E11C}" presName="connectorText" presStyleLbl="sibTrans1D1" presStyleIdx="0" presStyleCnt="4"/>
      <dgm:spPr/>
    </dgm:pt>
    <dgm:pt modelId="{387EE699-04A7-4350-B6BC-587C08A9CE8A}" type="pres">
      <dgm:prSet presAssocID="{B27F7586-C525-45C2-9EAC-AECC59E2DA4E}" presName="node" presStyleLbl="node1" presStyleIdx="1" presStyleCnt="5">
        <dgm:presLayoutVars>
          <dgm:bulletEnabled val="1"/>
        </dgm:presLayoutVars>
      </dgm:prSet>
      <dgm:spPr/>
    </dgm:pt>
    <dgm:pt modelId="{0D6D198D-0E6B-4BDD-8577-8CE4D2D15E47}" type="pres">
      <dgm:prSet presAssocID="{4590914B-2B74-44A6-A596-9EE59801E483}" presName="sibTrans" presStyleLbl="sibTrans1D1" presStyleIdx="1" presStyleCnt="4"/>
      <dgm:spPr/>
    </dgm:pt>
    <dgm:pt modelId="{4AF1B86E-3CAB-4C57-A172-36EB188C8E15}" type="pres">
      <dgm:prSet presAssocID="{4590914B-2B74-44A6-A596-9EE59801E483}" presName="connectorText" presStyleLbl="sibTrans1D1" presStyleIdx="1" presStyleCnt="4"/>
      <dgm:spPr/>
    </dgm:pt>
    <dgm:pt modelId="{0FEF8ED5-835C-46AB-B865-34AC0E2C61CF}" type="pres">
      <dgm:prSet presAssocID="{96A1A005-EC6F-4708-A1D1-66247942E6E4}" presName="node" presStyleLbl="node1" presStyleIdx="2" presStyleCnt="5">
        <dgm:presLayoutVars>
          <dgm:bulletEnabled val="1"/>
        </dgm:presLayoutVars>
      </dgm:prSet>
      <dgm:spPr/>
    </dgm:pt>
    <dgm:pt modelId="{80AB9C7D-C472-4BBA-9C0D-8F7F1328542A}" type="pres">
      <dgm:prSet presAssocID="{AC9582AC-18DF-4BB6-837A-3802469A0943}" presName="sibTrans" presStyleLbl="sibTrans1D1" presStyleIdx="2" presStyleCnt="4"/>
      <dgm:spPr/>
    </dgm:pt>
    <dgm:pt modelId="{2F070EAA-33BB-45DA-B738-007CA8C46D35}" type="pres">
      <dgm:prSet presAssocID="{AC9582AC-18DF-4BB6-837A-3802469A0943}" presName="connectorText" presStyleLbl="sibTrans1D1" presStyleIdx="2" presStyleCnt="4"/>
      <dgm:spPr/>
    </dgm:pt>
    <dgm:pt modelId="{E581356A-D428-4748-ACFB-EE0E884260F4}" type="pres">
      <dgm:prSet presAssocID="{8B882E50-3473-4EB8-AF3F-FCDA6A3B46F3}" presName="node" presStyleLbl="node1" presStyleIdx="3" presStyleCnt="5">
        <dgm:presLayoutVars>
          <dgm:bulletEnabled val="1"/>
        </dgm:presLayoutVars>
      </dgm:prSet>
      <dgm:spPr/>
    </dgm:pt>
    <dgm:pt modelId="{2E7A4564-3D0E-4248-B36F-1AF61B452AC1}" type="pres">
      <dgm:prSet presAssocID="{112E4F8E-B053-4DB8-BB80-C62957B8F045}" presName="sibTrans" presStyleLbl="sibTrans1D1" presStyleIdx="3" presStyleCnt="4"/>
      <dgm:spPr/>
    </dgm:pt>
    <dgm:pt modelId="{84881FC0-EFF0-42EA-BA3B-0762E4621851}" type="pres">
      <dgm:prSet presAssocID="{112E4F8E-B053-4DB8-BB80-C62957B8F045}" presName="connectorText" presStyleLbl="sibTrans1D1" presStyleIdx="3" presStyleCnt="4"/>
      <dgm:spPr/>
    </dgm:pt>
    <dgm:pt modelId="{81307966-D426-4D01-961C-0AA2A694A2BB}" type="pres">
      <dgm:prSet presAssocID="{0C79B86F-B4ED-4FC4-B2AD-FA3B77B6A3E9}" presName="node" presStyleLbl="node1" presStyleIdx="4" presStyleCnt="5">
        <dgm:presLayoutVars>
          <dgm:bulletEnabled val="1"/>
        </dgm:presLayoutVars>
      </dgm:prSet>
      <dgm:spPr/>
    </dgm:pt>
  </dgm:ptLst>
  <dgm:cxnLst>
    <dgm:cxn modelId="{74C8A80E-21F1-4018-BCCF-1A8D3C7F769B}" type="presOf" srcId="{4590914B-2B74-44A6-A596-9EE59801E483}" destId="{4AF1B86E-3CAB-4C57-A172-36EB188C8E15}" srcOrd="1" destOrd="0" presId="urn:microsoft.com/office/officeart/2016/7/layout/RepeatingBendingProcessNew"/>
    <dgm:cxn modelId="{5907391D-82B8-44E9-93BE-A6728FA3C417}" type="presOf" srcId="{112E4F8E-B053-4DB8-BB80-C62957B8F045}" destId="{84881FC0-EFF0-42EA-BA3B-0762E4621851}" srcOrd="1" destOrd="0" presId="urn:microsoft.com/office/officeart/2016/7/layout/RepeatingBendingProcessNew"/>
    <dgm:cxn modelId="{BAE6B862-6A15-4EB1-884E-C60BC34052E3}" type="presOf" srcId="{96A1A005-EC6F-4708-A1D1-66247942E6E4}" destId="{0FEF8ED5-835C-46AB-B865-34AC0E2C61CF}" srcOrd="0" destOrd="0" presId="urn:microsoft.com/office/officeart/2016/7/layout/RepeatingBendingProcessNew"/>
    <dgm:cxn modelId="{A8389567-BA18-4221-9D35-132CC40A9B9A}" type="presOf" srcId="{0C79B86F-B4ED-4FC4-B2AD-FA3B77B6A3E9}" destId="{81307966-D426-4D01-961C-0AA2A694A2BB}" srcOrd="0" destOrd="0" presId="urn:microsoft.com/office/officeart/2016/7/layout/RepeatingBendingProcessNew"/>
    <dgm:cxn modelId="{0AF4B048-4460-4BF6-A16F-4F8988A4B8AE}" srcId="{06D65415-E7E0-4B39-B55A-065451C2A2D2}" destId="{B27F7586-C525-45C2-9EAC-AECC59E2DA4E}" srcOrd="1" destOrd="0" parTransId="{67C291F7-671F-4894-BF69-7D917AB3ABC6}" sibTransId="{4590914B-2B74-44A6-A596-9EE59801E483}"/>
    <dgm:cxn modelId="{7414644A-B00C-411A-A71C-BF2263172C92}" type="presOf" srcId="{AC9582AC-18DF-4BB6-837A-3802469A0943}" destId="{2F070EAA-33BB-45DA-B738-007CA8C46D35}" srcOrd="1" destOrd="0" presId="urn:microsoft.com/office/officeart/2016/7/layout/RepeatingBendingProcessNew"/>
    <dgm:cxn modelId="{8E3AEC4B-C81E-4667-9EB2-3399193C2384}" srcId="{06D65415-E7E0-4B39-B55A-065451C2A2D2}" destId="{11F70CB5-8DFA-4F4B-BA15-3F414AD17001}" srcOrd="0" destOrd="0" parTransId="{2A757B97-4310-4F77-87AD-D156FF138575}" sibTransId="{936765A4-9A46-4209-A677-7D868037E11C}"/>
    <dgm:cxn modelId="{5D8B236F-910E-4ED3-8C1D-5F3658FA9494}" type="presOf" srcId="{936765A4-9A46-4209-A677-7D868037E11C}" destId="{0A9FE003-289B-4E51-95F7-07FE7E81DFA0}" srcOrd="0" destOrd="0" presId="urn:microsoft.com/office/officeart/2016/7/layout/RepeatingBendingProcessNew"/>
    <dgm:cxn modelId="{77DFDF83-2016-467C-86A5-1677664B9EAA}" type="presOf" srcId="{AC9582AC-18DF-4BB6-837A-3802469A0943}" destId="{80AB9C7D-C472-4BBA-9C0D-8F7F1328542A}" srcOrd="0" destOrd="0" presId="urn:microsoft.com/office/officeart/2016/7/layout/RepeatingBendingProcessNew"/>
    <dgm:cxn modelId="{49CE2186-43D6-40E9-AD15-00B7CAB0FA14}" srcId="{06D65415-E7E0-4B39-B55A-065451C2A2D2}" destId="{8B882E50-3473-4EB8-AF3F-FCDA6A3B46F3}" srcOrd="3" destOrd="0" parTransId="{577CD37A-5321-44F0-94E1-E782A1D31716}" sibTransId="{112E4F8E-B053-4DB8-BB80-C62957B8F045}"/>
    <dgm:cxn modelId="{23DAC596-2545-4057-8267-D9467F1857EC}" srcId="{06D65415-E7E0-4B39-B55A-065451C2A2D2}" destId="{96A1A005-EC6F-4708-A1D1-66247942E6E4}" srcOrd="2" destOrd="0" parTransId="{1C2D2CEA-7859-4D85-9E33-AB3B02B31EC8}" sibTransId="{AC9582AC-18DF-4BB6-837A-3802469A0943}"/>
    <dgm:cxn modelId="{82EC449D-31BC-487E-B699-9500CAD9A1B0}" type="presOf" srcId="{4590914B-2B74-44A6-A596-9EE59801E483}" destId="{0D6D198D-0E6B-4BDD-8577-8CE4D2D15E47}" srcOrd="0" destOrd="0" presId="urn:microsoft.com/office/officeart/2016/7/layout/RepeatingBendingProcessNew"/>
    <dgm:cxn modelId="{26C6E9B5-01B6-4C3E-8482-D0337C1A5AAD}" type="presOf" srcId="{B27F7586-C525-45C2-9EAC-AECC59E2DA4E}" destId="{387EE699-04A7-4350-B6BC-587C08A9CE8A}" srcOrd="0" destOrd="0" presId="urn:microsoft.com/office/officeart/2016/7/layout/RepeatingBendingProcessNew"/>
    <dgm:cxn modelId="{B6A819C7-7289-427C-BD74-4849F1084813}" type="presOf" srcId="{8B882E50-3473-4EB8-AF3F-FCDA6A3B46F3}" destId="{E581356A-D428-4748-ACFB-EE0E884260F4}" srcOrd="0" destOrd="0" presId="urn:microsoft.com/office/officeart/2016/7/layout/RepeatingBendingProcessNew"/>
    <dgm:cxn modelId="{723A81C8-31B0-42BF-8397-ED75656396EF}" type="presOf" srcId="{06D65415-E7E0-4B39-B55A-065451C2A2D2}" destId="{F7B4EFD0-9C00-479E-998C-B56B1EEE090F}" srcOrd="0" destOrd="0" presId="urn:microsoft.com/office/officeart/2016/7/layout/RepeatingBendingProcessNew"/>
    <dgm:cxn modelId="{6DFB43D5-0E74-4CF4-957D-91C2D13C253A}" srcId="{06D65415-E7E0-4B39-B55A-065451C2A2D2}" destId="{0C79B86F-B4ED-4FC4-B2AD-FA3B77B6A3E9}" srcOrd="4" destOrd="0" parTransId="{C1495EDE-6911-4D00-8665-72D3B1DCC5D4}" sibTransId="{5AA018F5-45E4-41A0-886A-257076DDD403}"/>
    <dgm:cxn modelId="{D8A0D8EB-517D-4281-817D-FD91E2BECC14}" type="presOf" srcId="{11F70CB5-8DFA-4F4B-BA15-3F414AD17001}" destId="{7055D0E7-1578-4325-89F9-BEBE7DBBBC33}" srcOrd="0" destOrd="0" presId="urn:microsoft.com/office/officeart/2016/7/layout/RepeatingBendingProcessNew"/>
    <dgm:cxn modelId="{E0163DF0-D704-44B4-A330-69D193A307D0}" type="presOf" srcId="{936765A4-9A46-4209-A677-7D868037E11C}" destId="{FA953A45-A029-4288-BB10-0DEE41BADE5A}" srcOrd="1" destOrd="0" presId="urn:microsoft.com/office/officeart/2016/7/layout/RepeatingBendingProcessNew"/>
    <dgm:cxn modelId="{056612FC-1D4C-4ABF-89F4-D479A892D905}" type="presOf" srcId="{112E4F8E-B053-4DB8-BB80-C62957B8F045}" destId="{2E7A4564-3D0E-4248-B36F-1AF61B452AC1}" srcOrd="0" destOrd="0" presId="urn:microsoft.com/office/officeart/2016/7/layout/RepeatingBendingProcessNew"/>
    <dgm:cxn modelId="{098B0EE1-73A4-4FFB-B7BC-E2554EEB57F6}" type="presParOf" srcId="{F7B4EFD0-9C00-479E-998C-B56B1EEE090F}" destId="{7055D0E7-1578-4325-89F9-BEBE7DBBBC33}" srcOrd="0" destOrd="0" presId="urn:microsoft.com/office/officeart/2016/7/layout/RepeatingBendingProcessNew"/>
    <dgm:cxn modelId="{C99D80B1-609D-4AAE-A5BA-AF6CD2FC4CD1}" type="presParOf" srcId="{F7B4EFD0-9C00-479E-998C-B56B1EEE090F}" destId="{0A9FE003-289B-4E51-95F7-07FE7E81DFA0}" srcOrd="1" destOrd="0" presId="urn:microsoft.com/office/officeart/2016/7/layout/RepeatingBendingProcessNew"/>
    <dgm:cxn modelId="{D251D9C4-AC49-4686-92F4-738E7320EA15}" type="presParOf" srcId="{0A9FE003-289B-4E51-95F7-07FE7E81DFA0}" destId="{FA953A45-A029-4288-BB10-0DEE41BADE5A}" srcOrd="0" destOrd="0" presId="urn:microsoft.com/office/officeart/2016/7/layout/RepeatingBendingProcessNew"/>
    <dgm:cxn modelId="{E4240181-38E6-40DC-924F-35E96E40E0E2}" type="presParOf" srcId="{F7B4EFD0-9C00-479E-998C-B56B1EEE090F}" destId="{387EE699-04A7-4350-B6BC-587C08A9CE8A}" srcOrd="2" destOrd="0" presId="urn:microsoft.com/office/officeart/2016/7/layout/RepeatingBendingProcessNew"/>
    <dgm:cxn modelId="{12E1D339-7BA1-4F33-8D90-367D3A9EFFE6}" type="presParOf" srcId="{F7B4EFD0-9C00-479E-998C-B56B1EEE090F}" destId="{0D6D198D-0E6B-4BDD-8577-8CE4D2D15E47}" srcOrd="3" destOrd="0" presId="urn:microsoft.com/office/officeart/2016/7/layout/RepeatingBendingProcessNew"/>
    <dgm:cxn modelId="{A60A3BF2-59D7-4D7B-8779-083CD47E5354}" type="presParOf" srcId="{0D6D198D-0E6B-4BDD-8577-8CE4D2D15E47}" destId="{4AF1B86E-3CAB-4C57-A172-36EB188C8E15}" srcOrd="0" destOrd="0" presId="urn:microsoft.com/office/officeart/2016/7/layout/RepeatingBendingProcessNew"/>
    <dgm:cxn modelId="{E0FA7464-7B68-4CF6-807B-EE3EC2085F24}" type="presParOf" srcId="{F7B4EFD0-9C00-479E-998C-B56B1EEE090F}" destId="{0FEF8ED5-835C-46AB-B865-34AC0E2C61CF}" srcOrd="4" destOrd="0" presId="urn:microsoft.com/office/officeart/2016/7/layout/RepeatingBendingProcessNew"/>
    <dgm:cxn modelId="{D3E0581D-6132-483E-92B5-A42F050C4EBC}" type="presParOf" srcId="{F7B4EFD0-9C00-479E-998C-B56B1EEE090F}" destId="{80AB9C7D-C472-4BBA-9C0D-8F7F1328542A}" srcOrd="5" destOrd="0" presId="urn:microsoft.com/office/officeart/2016/7/layout/RepeatingBendingProcessNew"/>
    <dgm:cxn modelId="{400DBD90-4B17-4735-A6B3-DEC1C7E160A5}" type="presParOf" srcId="{80AB9C7D-C472-4BBA-9C0D-8F7F1328542A}" destId="{2F070EAA-33BB-45DA-B738-007CA8C46D35}" srcOrd="0" destOrd="0" presId="urn:microsoft.com/office/officeart/2016/7/layout/RepeatingBendingProcessNew"/>
    <dgm:cxn modelId="{12C52DD8-7AF0-49FF-8E4E-4EBBE7146C66}" type="presParOf" srcId="{F7B4EFD0-9C00-479E-998C-B56B1EEE090F}" destId="{E581356A-D428-4748-ACFB-EE0E884260F4}" srcOrd="6" destOrd="0" presId="urn:microsoft.com/office/officeart/2016/7/layout/RepeatingBendingProcessNew"/>
    <dgm:cxn modelId="{3D13F34F-0859-4397-A4B3-180E6F760A77}" type="presParOf" srcId="{F7B4EFD0-9C00-479E-998C-B56B1EEE090F}" destId="{2E7A4564-3D0E-4248-B36F-1AF61B452AC1}" srcOrd="7" destOrd="0" presId="urn:microsoft.com/office/officeart/2016/7/layout/RepeatingBendingProcessNew"/>
    <dgm:cxn modelId="{A23AB83F-0B60-44F4-8DEB-F4439B7B1AB1}" type="presParOf" srcId="{2E7A4564-3D0E-4248-B36F-1AF61B452AC1}" destId="{84881FC0-EFF0-42EA-BA3B-0762E4621851}" srcOrd="0" destOrd="0" presId="urn:microsoft.com/office/officeart/2016/7/layout/RepeatingBendingProcessNew"/>
    <dgm:cxn modelId="{BE9F77B7-E94D-4B12-B015-C0373C31C5B2}" type="presParOf" srcId="{F7B4EFD0-9C00-479E-998C-B56B1EEE090F}" destId="{81307966-D426-4D01-961C-0AA2A694A2B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BABB55-8D33-4E4A-A560-6A35AD54CFA2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677AD0E-ACA5-4870-8771-9A28050390F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RUNTIME!</a:t>
          </a:r>
          <a:endParaRPr lang="en-CA" b="1" dirty="0">
            <a:solidFill>
              <a:schemeClr val="tx1"/>
            </a:solidFill>
          </a:endParaRPr>
        </a:p>
      </dgm:t>
    </dgm:pt>
    <dgm:pt modelId="{43671217-7FAB-4A87-90C9-EB886451127B}" type="parTrans" cxnId="{6930CFF6-448D-47D9-8CAE-702F2FB415F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8778C5D-71F5-4D87-A36B-C589783EAF11}" type="sibTrans" cxnId="{6930CFF6-448D-47D9-8CAE-702F2FB415F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E3D619-ECF5-4ADE-AD52-4F3A9C0F32C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AUT’ executed</a:t>
          </a:r>
          <a:endParaRPr lang="en-CA" b="1">
            <a:solidFill>
              <a:schemeClr val="tx1"/>
            </a:solidFill>
          </a:endParaRPr>
        </a:p>
      </dgm:t>
    </dgm:pt>
    <dgm:pt modelId="{2A7EF493-9C26-4F2A-9481-F95AC6854B40}" type="parTrans" cxnId="{AB2691D2-E483-4F98-9F6D-5ECA4C7F7EE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E9169E-EF12-472C-BF1C-A3FAB4A90EAB}" type="sibTrans" cxnId="{AB2691D2-E483-4F98-9F6D-5ECA4C7F7EE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8C53B14-1139-458A-9AC5-C0D81A974DC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AHA inserted to AUT’</a:t>
          </a:r>
          <a:endParaRPr lang="en-CA" b="1">
            <a:solidFill>
              <a:schemeClr val="tx1"/>
            </a:solidFill>
          </a:endParaRPr>
        </a:p>
      </dgm:t>
    </dgm:pt>
    <dgm:pt modelId="{9F48E13B-E9F2-4FF6-815D-CEEB1C104776}" type="parTrans" cxnId="{74104A31-82B6-430E-9D14-C941ED92F72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20CD84D-7947-45E8-A4B8-0B2C7804C886}" type="sibTrans" cxnId="{74104A31-82B6-430E-9D14-C941ED92F72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5F29275-0B55-4AFE-9675-3120D604A83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Requests redirected to Proxy</a:t>
          </a:r>
          <a:endParaRPr lang="en-CA" b="1">
            <a:solidFill>
              <a:schemeClr val="tx1"/>
            </a:solidFill>
          </a:endParaRPr>
        </a:p>
      </dgm:t>
    </dgm:pt>
    <dgm:pt modelId="{B573711F-54D5-40AF-8135-A29F14AEA592}" type="parTrans" cxnId="{67C32EC5-BA97-4D3C-88B5-94CFFFF8532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E98930-62CF-4253-878B-F1BCCF3A61AE}" type="sibTrans" cxnId="{67C32EC5-BA97-4D3C-88B5-94CFFFF8532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FB3AB8-BF2B-4C7F-A3CF-F2C4E6973F3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Proxy uses Bundlers</a:t>
          </a:r>
          <a:endParaRPr lang="en-CA" b="1">
            <a:solidFill>
              <a:schemeClr val="tx1"/>
            </a:solidFill>
          </a:endParaRPr>
        </a:p>
      </dgm:t>
    </dgm:pt>
    <dgm:pt modelId="{A4DE0ACC-79F9-4A0A-A027-8E2C31CC5F33}" type="parTrans" cxnId="{C92B3D29-4CAA-48AA-96C3-62279DF9167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281816-1BB9-424D-B837-BC9607050EB0}" type="sibTrans" cxnId="{C92B3D29-4CAA-48AA-96C3-62279DF9167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192B548-CDA8-4B6A-9C12-8ADFFD47100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Proxy receives responses</a:t>
          </a:r>
          <a:endParaRPr lang="en-CA" b="1">
            <a:solidFill>
              <a:schemeClr val="tx1"/>
            </a:solidFill>
          </a:endParaRPr>
        </a:p>
      </dgm:t>
    </dgm:pt>
    <dgm:pt modelId="{17A84AE7-2A9A-4747-9271-8F73373DA4D7}" type="parTrans" cxnId="{6A564D61-44AC-4A21-B6D6-F7C76E4595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C0AD7EA-1646-48AF-9019-629E1777DCC3}" type="sibTrans" cxnId="{6A564D61-44AC-4A21-B6D6-F7C76E4595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D3C4F5E-2D86-485E-A5E5-033B0CB695F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Proxy Bundles responses and sends to AHA</a:t>
          </a:r>
          <a:endParaRPr lang="en-CA" b="1" dirty="0">
            <a:solidFill>
              <a:schemeClr val="tx1"/>
            </a:solidFill>
          </a:endParaRPr>
        </a:p>
      </dgm:t>
    </dgm:pt>
    <dgm:pt modelId="{AA7301F4-BC1C-4676-B814-5523979A05B0}" type="parTrans" cxnId="{A2E5091C-E5FC-4257-897C-6BC8D01DC3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AF51C76-011C-4072-B586-11F6455AFFED}" type="sibTrans" cxnId="{A2E5091C-E5FC-4257-897C-6BC8D01DC3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1D97C03-416D-4E95-813D-C0E50F6242C4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AHA unpacks and distributes responses</a:t>
          </a:r>
          <a:endParaRPr lang="en-CA" b="1">
            <a:solidFill>
              <a:schemeClr val="tx1"/>
            </a:solidFill>
          </a:endParaRPr>
        </a:p>
      </dgm:t>
    </dgm:pt>
    <dgm:pt modelId="{3E098CC2-61B8-4119-8A8B-476C9F11E5A9}" type="parTrans" cxnId="{695DE40B-FF27-49B8-8F35-413F026D803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779AF00-49E4-40E2-9FFC-D7C86ED73063}" type="sibTrans" cxnId="{695DE40B-FF27-49B8-8F35-413F026D803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3AC9761-E477-49C7-9762-10760429D595}" type="pres">
      <dgm:prSet presAssocID="{5DBABB55-8D33-4E4A-A560-6A35AD54CFA2}" presName="Name0" presStyleCnt="0">
        <dgm:presLayoutVars>
          <dgm:dir/>
          <dgm:resizeHandles val="exact"/>
        </dgm:presLayoutVars>
      </dgm:prSet>
      <dgm:spPr/>
    </dgm:pt>
    <dgm:pt modelId="{374B8D23-1BF4-4DD6-81FF-388CF25B62B0}" type="pres">
      <dgm:prSet presAssocID="{5677AD0E-ACA5-4870-8771-9A28050390F4}" presName="node" presStyleLbl="node1" presStyleIdx="0" presStyleCnt="8">
        <dgm:presLayoutVars>
          <dgm:bulletEnabled val="1"/>
        </dgm:presLayoutVars>
      </dgm:prSet>
      <dgm:spPr/>
    </dgm:pt>
    <dgm:pt modelId="{3DFC72C2-92F9-4AC1-9B07-E14FAE775D99}" type="pres">
      <dgm:prSet presAssocID="{88778C5D-71F5-4D87-A36B-C589783EAF11}" presName="sibTrans" presStyleLbl="sibTrans1D1" presStyleIdx="0" presStyleCnt="7"/>
      <dgm:spPr/>
    </dgm:pt>
    <dgm:pt modelId="{847777EE-AA65-4B86-BF94-F4C0FF6421D2}" type="pres">
      <dgm:prSet presAssocID="{88778C5D-71F5-4D87-A36B-C589783EAF11}" presName="connectorText" presStyleLbl="sibTrans1D1" presStyleIdx="0" presStyleCnt="7"/>
      <dgm:spPr/>
    </dgm:pt>
    <dgm:pt modelId="{0558AAD0-CFAE-4684-A7E5-335D47C55D8F}" type="pres">
      <dgm:prSet presAssocID="{9BE3D619-ECF5-4ADE-AD52-4F3A9C0F32CF}" presName="node" presStyleLbl="node1" presStyleIdx="1" presStyleCnt="8">
        <dgm:presLayoutVars>
          <dgm:bulletEnabled val="1"/>
        </dgm:presLayoutVars>
      </dgm:prSet>
      <dgm:spPr/>
    </dgm:pt>
    <dgm:pt modelId="{1B263C3F-0F3B-4919-A64E-2ABDCF4CC285}" type="pres">
      <dgm:prSet presAssocID="{E3E9169E-EF12-472C-BF1C-A3FAB4A90EAB}" presName="sibTrans" presStyleLbl="sibTrans1D1" presStyleIdx="1" presStyleCnt="7"/>
      <dgm:spPr/>
    </dgm:pt>
    <dgm:pt modelId="{7B8B726F-5A9F-4DCF-9EE0-F91B3C145C99}" type="pres">
      <dgm:prSet presAssocID="{E3E9169E-EF12-472C-BF1C-A3FAB4A90EAB}" presName="connectorText" presStyleLbl="sibTrans1D1" presStyleIdx="1" presStyleCnt="7"/>
      <dgm:spPr/>
    </dgm:pt>
    <dgm:pt modelId="{E32FF5BB-7886-4CDB-A055-9F3CE91DBA9F}" type="pres">
      <dgm:prSet presAssocID="{F8C53B14-1139-458A-9AC5-C0D81A974DCE}" presName="node" presStyleLbl="node1" presStyleIdx="2" presStyleCnt="8">
        <dgm:presLayoutVars>
          <dgm:bulletEnabled val="1"/>
        </dgm:presLayoutVars>
      </dgm:prSet>
      <dgm:spPr/>
    </dgm:pt>
    <dgm:pt modelId="{ED67B4D8-FCCF-467F-BC1F-F8C081DE531C}" type="pres">
      <dgm:prSet presAssocID="{020CD84D-7947-45E8-A4B8-0B2C7804C886}" presName="sibTrans" presStyleLbl="sibTrans1D1" presStyleIdx="2" presStyleCnt="7"/>
      <dgm:spPr/>
    </dgm:pt>
    <dgm:pt modelId="{69A1F542-27AD-4EED-9DA5-68B8AB9C577F}" type="pres">
      <dgm:prSet presAssocID="{020CD84D-7947-45E8-A4B8-0B2C7804C886}" presName="connectorText" presStyleLbl="sibTrans1D1" presStyleIdx="2" presStyleCnt="7"/>
      <dgm:spPr/>
    </dgm:pt>
    <dgm:pt modelId="{ABB3B935-3A10-4016-8BBE-5DFD496D3E67}" type="pres">
      <dgm:prSet presAssocID="{25F29275-0B55-4AFE-9675-3120D604A839}" presName="node" presStyleLbl="node1" presStyleIdx="3" presStyleCnt="8">
        <dgm:presLayoutVars>
          <dgm:bulletEnabled val="1"/>
        </dgm:presLayoutVars>
      </dgm:prSet>
      <dgm:spPr/>
    </dgm:pt>
    <dgm:pt modelId="{1BE73791-7AEF-4049-8763-B89BBA873ABE}" type="pres">
      <dgm:prSet presAssocID="{11E98930-62CF-4253-878B-F1BCCF3A61AE}" presName="sibTrans" presStyleLbl="sibTrans1D1" presStyleIdx="3" presStyleCnt="7"/>
      <dgm:spPr/>
    </dgm:pt>
    <dgm:pt modelId="{DE470A44-F1E4-4288-A1F2-DA9D941A860A}" type="pres">
      <dgm:prSet presAssocID="{11E98930-62CF-4253-878B-F1BCCF3A61AE}" presName="connectorText" presStyleLbl="sibTrans1D1" presStyleIdx="3" presStyleCnt="7"/>
      <dgm:spPr/>
    </dgm:pt>
    <dgm:pt modelId="{8ADF1520-DA4C-497D-B013-F2A525066651}" type="pres">
      <dgm:prSet presAssocID="{17FB3AB8-BF2B-4C7F-A3CF-F2C4E6973F3E}" presName="node" presStyleLbl="node1" presStyleIdx="4" presStyleCnt="8">
        <dgm:presLayoutVars>
          <dgm:bulletEnabled val="1"/>
        </dgm:presLayoutVars>
      </dgm:prSet>
      <dgm:spPr/>
    </dgm:pt>
    <dgm:pt modelId="{FAF8C4A9-58EE-4955-B47D-3232AA5601A2}" type="pres">
      <dgm:prSet presAssocID="{CA281816-1BB9-424D-B837-BC9607050EB0}" presName="sibTrans" presStyleLbl="sibTrans1D1" presStyleIdx="4" presStyleCnt="7"/>
      <dgm:spPr/>
    </dgm:pt>
    <dgm:pt modelId="{E09507CE-242B-46C5-AFA2-F2B45DF61202}" type="pres">
      <dgm:prSet presAssocID="{CA281816-1BB9-424D-B837-BC9607050EB0}" presName="connectorText" presStyleLbl="sibTrans1D1" presStyleIdx="4" presStyleCnt="7"/>
      <dgm:spPr/>
    </dgm:pt>
    <dgm:pt modelId="{932128AD-5DF2-442C-A789-CF576959C50C}" type="pres">
      <dgm:prSet presAssocID="{D192B548-CDA8-4B6A-9C12-8ADFFD47100D}" presName="node" presStyleLbl="node1" presStyleIdx="5" presStyleCnt="8">
        <dgm:presLayoutVars>
          <dgm:bulletEnabled val="1"/>
        </dgm:presLayoutVars>
      </dgm:prSet>
      <dgm:spPr/>
    </dgm:pt>
    <dgm:pt modelId="{B7335636-1DF6-483D-A42D-93886382DA20}" type="pres">
      <dgm:prSet presAssocID="{8C0AD7EA-1646-48AF-9019-629E1777DCC3}" presName="sibTrans" presStyleLbl="sibTrans1D1" presStyleIdx="5" presStyleCnt="7"/>
      <dgm:spPr/>
    </dgm:pt>
    <dgm:pt modelId="{75E36387-FC95-4EA6-97F4-34E576759E6A}" type="pres">
      <dgm:prSet presAssocID="{8C0AD7EA-1646-48AF-9019-629E1777DCC3}" presName="connectorText" presStyleLbl="sibTrans1D1" presStyleIdx="5" presStyleCnt="7"/>
      <dgm:spPr/>
    </dgm:pt>
    <dgm:pt modelId="{E01BF815-C1DC-40F1-82B4-80C2C372A46E}" type="pres">
      <dgm:prSet presAssocID="{BD3C4F5E-2D86-485E-A5E5-033B0CB695F0}" presName="node" presStyleLbl="node1" presStyleIdx="6" presStyleCnt="8">
        <dgm:presLayoutVars>
          <dgm:bulletEnabled val="1"/>
        </dgm:presLayoutVars>
      </dgm:prSet>
      <dgm:spPr/>
    </dgm:pt>
    <dgm:pt modelId="{870F2CC6-F9DC-4380-9434-3483738298ED}" type="pres">
      <dgm:prSet presAssocID="{7AF51C76-011C-4072-B586-11F6455AFFED}" presName="sibTrans" presStyleLbl="sibTrans1D1" presStyleIdx="6" presStyleCnt="7"/>
      <dgm:spPr/>
    </dgm:pt>
    <dgm:pt modelId="{B53AF593-9C9D-486D-86C3-E0B073D4B2AC}" type="pres">
      <dgm:prSet presAssocID="{7AF51C76-011C-4072-B586-11F6455AFFED}" presName="connectorText" presStyleLbl="sibTrans1D1" presStyleIdx="6" presStyleCnt="7"/>
      <dgm:spPr/>
    </dgm:pt>
    <dgm:pt modelId="{2A1BDE3E-0C14-40F9-824B-DC5E114BEDED}" type="pres">
      <dgm:prSet presAssocID="{61D97C03-416D-4E95-813D-C0E50F6242C4}" presName="node" presStyleLbl="node1" presStyleIdx="7" presStyleCnt="8">
        <dgm:presLayoutVars>
          <dgm:bulletEnabled val="1"/>
        </dgm:presLayoutVars>
      </dgm:prSet>
      <dgm:spPr/>
    </dgm:pt>
  </dgm:ptLst>
  <dgm:cxnLst>
    <dgm:cxn modelId="{75B6B80A-0B53-4FBE-A322-3E5597E68838}" type="presOf" srcId="{8C0AD7EA-1646-48AF-9019-629E1777DCC3}" destId="{75E36387-FC95-4EA6-97F4-34E576759E6A}" srcOrd="1" destOrd="0" presId="urn:microsoft.com/office/officeart/2005/8/layout/bProcess3"/>
    <dgm:cxn modelId="{695DE40B-FF27-49B8-8F35-413F026D803F}" srcId="{5DBABB55-8D33-4E4A-A560-6A35AD54CFA2}" destId="{61D97C03-416D-4E95-813D-C0E50F6242C4}" srcOrd="7" destOrd="0" parTransId="{3E098CC2-61B8-4119-8A8B-476C9F11E5A9}" sibTransId="{8779AF00-49E4-40E2-9FFC-D7C86ED73063}"/>
    <dgm:cxn modelId="{9424A818-6BBD-45DF-8FF7-367EF52F142D}" type="presOf" srcId="{E3E9169E-EF12-472C-BF1C-A3FAB4A90EAB}" destId="{7B8B726F-5A9F-4DCF-9EE0-F91B3C145C99}" srcOrd="1" destOrd="0" presId="urn:microsoft.com/office/officeart/2005/8/layout/bProcess3"/>
    <dgm:cxn modelId="{283D851A-A700-4259-9673-2129DD0C4409}" type="presOf" srcId="{5677AD0E-ACA5-4870-8771-9A28050390F4}" destId="{374B8D23-1BF4-4DD6-81FF-388CF25B62B0}" srcOrd="0" destOrd="0" presId="urn:microsoft.com/office/officeart/2005/8/layout/bProcess3"/>
    <dgm:cxn modelId="{A2E5091C-E5FC-4257-897C-6BC8D01DC3C8}" srcId="{5DBABB55-8D33-4E4A-A560-6A35AD54CFA2}" destId="{BD3C4F5E-2D86-485E-A5E5-033B0CB695F0}" srcOrd="6" destOrd="0" parTransId="{AA7301F4-BC1C-4676-B814-5523979A05B0}" sibTransId="{7AF51C76-011C-4072-B586-11F6455AFFED}"/>
    <dgm:cxn modelId="{41D9ED24-7DBC-4B73-BBB6-635918507A42}" type="presOf" srcId="{E3E9169E-EF12-472C-BF1C-A3FAB4A90EAB}" destId="{1B263C3F-0F3B-4919-A64E-2ABDCF4CC285}" srcOrd="0" destOrd="0" presId="urn:microsoft.com/office/officeart/2005/8/layout/bProcess3"/>
    <dgm:cxn modelId="{C92B3D29-4CAA-48AA-96C3-62279DF91674}" srcId="{5DBABB55-8D33-4E4A-A560-6A35AD54CFA2}" destId="{17FB3AB8-BF2B-4C7F-A3CF-F2C4E6973F3E}" srcOrd="4" destOrd="0" parTransId="{A4DE0ACC-79F9-4A0A-A027-8E2C31CC5F33}" sibTransId="{CA281816-1BB9-424D-B837-BC9607050EB0}"/>
    <dgm:cxn modelId="{74104A31-82B6-430E-9D14-C941ED92F72D}" srcId="{5DBABB55-8D33-4E4A-A560-6A35AD54CFA2}" destId="{F8C53B14-1139-458A-9AC5-C0D81A974DCE}" srcOrd="2" destOrd="0" parTransId="{9F48E13B-E9F2-4FF6-815D-CEEB1C104776}" sibTransId="{020CD84D-7947-45E8-A4B8-0B2C7804C886}"/>
    <dgm:cxn modelId="{1233863C-F2BC-4073-9FCE-36DBA12F4D54}" type="presOf" srcId="{8C0AD7EA-1646-48AF-9019-629E1777DCC3}" destId="{B7335636-1DF6-483D-A42D-93886382DA20}" srcOrd="0" destOrd="0" presId="urn:microsoft.com/office/officeart/2005/8/layout/bProcess3"/>
    <dgm:cxn modelId="{6A564D61-44AC-4A21-B6D6-F7C76E459585}" srcId="{5DBABB55-8D33-4E4A-A560-6A35AD54CFA2}" destId="{D192B548-CDA8-4B6A-9C12-8ADFFD47100D}" srcOrd="5" destOrd="0" parTransId="{17A84AE7-2A9A-4747-9271-8F73373DA4D7}" sibTransId="{8C0AD7EA-1646-48AF-9019-629E1777DCC3}"/>
    <dgm:cxn modelId="{A82AED67-5E88-4779-BD70-EDFA1E8F5423}" type="presOf" srcId="{7AF51C76-011C-4072-B586-11F6455AFFED}" destId="{870F2CC6-F9DC-4380-9434-3483738298ED}" srcOrd="0" destOrd="0" presId="urn:microsoft.com/office/officeart/2005/8/layout/bProcess3"/>
    <dgm:cxn modelId="{2D430368-AD22-4658-9416-DD3FBF863B5E}" type="presOf" srcId="{CA281816-1BB9-424D-B837-BC9607050EB0}" destId="{FAF8C4A9-58EE-4955-B47D-3232AA5601A2}" srcOrd="0" destOrd="0" presId="urn:microsoft.com/office/officeart/2005/8/layout/bProcess3"/>
    <dgm:cxn modelId="{1AD79F4E-1433-49AB-ACCF-3A0DA3CCAE5E}" type="presOf" srcId="{11E98930-62CF-4253-878B-F1BCCF3A61AE}" destId="{1BE73791-7AEF-4049-8763-B89BBA873ABE}" srcOrd="0" destOrd="0" presId="urn:microsoft.com/office/officeart/2005/8/layout/bProcess3"/>
    <dgm:cxn modelId="{A1F8E481-54F6-4CAC-9A4C-B06FDC16B3E6}" type="presOf" srcId="{88778C5D-71F5-4D87-A36B-C589783EAF11}" destId="{847777EE-AA65-4B86-BF94-F4C0FF6421D2}" srcOrd="1" destOrd="0" presId="urn:microsoft.com/office/officeart/2005/8/layout/bProcess3"/>
    <dgm:cxn modelId="{9E43BF8F-B134-4948-80EC-B89122219D6A}" type="presOf" srcId="{61D97C03-416D-4E95-813D-C0E50F6242C4}" destId="{2A1BDE3E-0C14-40F9-824B-DC5E114BEDED}" srcOrd="0" destOrd="0" presId="urn:microsoft.com/office/officeart/2005/8/layout/bProcess3"/>
    <dgm:cxn modelId="{2EFC5099-F6F4-424F-98F6-126A0F5D3154}" type="presOf" srcId="{25F29275-0B55-4AFE-9675-3120D604A839}" destId="{ABB3B935-3A10-4016-8BBE-5DFD496D3E67}" srcOrd="0" destOrd="0" presId="urn:microsoft.com/office/officeart/2005/8/layout/bProcess3"/>
    <dgm:cxn modelId="{2A48809A-E528-4B80-AA8C-D057C92029D4}" type="presOf" srcId="{020CD84D-7947-45E8-A4B8-0B2C7804C886}" destId="{ED67B4D8-FCCF-467F-BC1F-F8C081DE531C}" srcOrd="0" destOrd="0" presId="urn:microsoft.com/office/officeart/2005/8/layout/bProcess3"/>
    <dgm:cxn modelId="{8C2746AC-7D8E-46F4-BE63-0743629E1A42}" type="presOf" srcId="{F8C53B14-1139-458A-9AC5-C0D81A974DCE}" destId="{E32FF5BB-7886-4CDB-A055-9F3CE91DBA9F}" srcOrd="0" destOrd="0" presId="urn:microsoft.com/office/officeart/2005/8/layout/bProcess3"/>
    <dgm:cxn modelId="{86119CAC-BF9F-4736-A283-8D6A73D5A631}" type="presOf" srcId="{11E98930-62CF-4253-878B-F1BCCF3A61AE}" destId="{DE470A44-F1E4-4288-A1F2-DA9D941A860A}" srcOrd="1" destOrd="0" presId="urn:microsoft.com/office/officeart/2005/8/layout/bProcess3"/>
    <dgm:cxn modelId="{34AA33B0-5D54-4C8C-BD1B-7596A2969A3F}" type="presOf" srcId="{CA281816-1BB9-424D-B837-BC9607050EB0}" destId="{E09507CE-242B-46C5-AFA2-F2B45DF61202}" srcOrd="1" destOrd="0" presId="urn:microsoft.com/office/officeart/2005/8/layout/bProcess3"/>
    <dgm:cxn modelId="{B9E9B3B9-5620-4DE5-991B-D89B23A14075}" type="presOf" srcId="{88778C5D-71F5-4D87-A36B-C589783EAF11}" destId="{3DFC72C2-92F9-4AC1-9B07-E14FAE775D99}" srcOrd="0" destOrd="0" presId="urn:microsoft.com/office/officeart/2005/8/layout/bProcess3"/>
    <dgm:cxn modelId="{67C32EC5-BA97-4D3C-88B5-94CFFFF85323}" srcId="{5DBABB55-8D33-4E4A-A560-6A35AD54CFA2}" destId="{25F29275-0B55-4AFE-9675-3120D604A839}" srcOrd="3" destOrd="0" parTransId="{B573711F-54D5-40AF-8135-A29F14AEA592}" sibTransId="{11E98930-62CF-4253-878B-F1BCCF3A61AE}"/>
    <dgm:cxn modelId="{46F438D2-BFE6-4285-A6E6-895FC0A3444B}" type="presOf" srcId="{BD3C4F5E-2D86-485E-A5E5-033B0CB695F0}" destId="{E01BF815-C1DC-40F1-82B4-80C2C372A46E}" srcOrd="0" destOrd="0" presId="urn:microsoft.com/office/officeart/2005/8/layout/bProcess3"/>
    <dgm:cxn modelId="{AB2691D2-E483-4F98-9F6D-5ECA4C7F7EEC}" srcId="{5DBABB55-8D33-4E4A-A560-6A35AD54CFA2}" destId="{9BE3D619-ECF5-4ADE-AD52-4F3A9C0F32CF}" srcOrd="1" destOrd="0" parTransId="{2A7EF493-9C26-4F2A-9481-F95AC6854B40}" sibTransId="{E3E9169E-EF12-472C-BF1C-A3FAB4A90EAB}"/>
    <dgm:cxn modelId="{07CB4BD9-11D6-464E-91CD-A23B7923B1B3}" type="presOf" srcId="{9BE3D619-ECF5-4ADE-AD52-4F3A9C0F32CF}" destId="{0558AAD0-CFAE-4684-A7E5-335D47C55D8F}" srcOrd="0" destOrd="0" presId="urn:microsoft.com/office/officeart/2005/8/layout/bProcess3"/>
    <dgm:cxn modelId="{68CF0DDF-C0A9-471F-B277-7AB715B255ED}" type="presOf" srcId="{D192B548-CDA8-4B6A-9C12-8ADFFD47100D}" destId="{932128AD-5DF2-442C-A789-CF576959C50C}" srcOrd="0" destOrd="0" presId="urn:microsoft.com/office/officeart/2005/8/layout/bProcess3"/>
    <dgm:cxn modelId="{A9FCECEF-3E98-483A-8FE6-70EC5183A496}" type="presOf" srcId="{5DBABB55-8D33-4E4A-A560-6A35AD54CFA2}" destId="{23AC9761-E477-49C7-9762-10760429D595}" srcOrd="0" destOrd="0" presId="urn:microsoft.com/office/officeart/2005/8/layout/bProcess3"/>
    <dgm:cxn modelId="{61A973F5-C052-4EAA-AABD-D7F203937778}" type="presOf" srcId="{17FB3AB8-BF2B-4C7F-A3CF-F2C4E6973F3E}" destId="{8ADF1520-DA4C-497D-B013-F2A525066651}" srcOrd="0" destOrd="0" presId="urn:microsoft.com/office/officeart/2005/8/layout/bProcess3"/>
    <dgm:cxn modelId="{E12A8EF5-1992-487F-ABEC-86CC9BDF74E0}" type="presOf" srcId="{020CD84D-7947-45E8-A4B8-0B2C7804C886}" destId="{69A1F542-27AD-4EED-9DA5-68B8AB9C577F}" srcOrd="1" destOrd="0" presId="urn:microsoft.com/office/officeart/2005/8/layout/bProcess3"/>
    <dgm:cxn modelId="{6930CFF6-448D-47D9-8CAE-702F2FB415F9}" srcId="{5DBABB55-8D33-4E4A-A560-6A35AD54CFA2}" destId="{5677AD0E-ACA5-4870-8771-9A28050390F4}" srcOrd="0" destOrd="0" parTransId="{43671217-7FAB-4A87-90C9-EB886451127B}" sibTransId="{88778C5D-71F5-4D87-A36B-C589783EAF11}"/>
    <dgm:cxn modelId="{596383FC-C556-412B-AD60-253F82CA22C2}" type="presOf" srcId="{7AF51C76-011C-4072-B586-11F6455AFFED}" destId="{B53AF593-9C9D-486D-86C3-E0B073D4B2AC}" srcOrd="1" destOrd="0" presId="urn:microsoft.com/office/officeart/2005/8/layout/bProcess3"/>
    <dgm:cxn modelId="{5CFA954E-2D62-450B-8864-177B8FA2BF13}" type="presParOf" srcId="{23AC9761-E477-49C7-9762-10760429D595}" destId="{374B8D23-1BF4-4DD6-81FF-388CF25B62B0}" srcOrd="0" destOrd="0" presId="urn:microsoft.com/office/officeart/2005/8/layout/bProcess3"/>
    <dgm:cxn modelId="{E8EF26B9-0A60-49DC-9A58-19A8D779496C}" type="presParOf" srcId="{23AC9761-E477-49C7-9762-10760429D595}" destId="{3DFC72C2-92F9-4AC1-9B07-E14FAE775D99}" srcOrd="1" destOrd="0" presId="urn:microsoft.com/office/officeart/2005/8/layout/bProcess3"/>
    <dgm:cxn modelId="{E96ECAAA-328E-44E6-A692-B0F986B8E9C2}" type="presParOf" srcId="{3DFC72C2-92F9-4AC1-9B07-E14FAE775D99}" destId="{847777EE-AA65-4B86-BF94-F4C0FF6421D2}" srcOrd="0" destOrd="0" presId="urn:microsoft.com/office/officeart/2005/8/layout/bProcess3"/>
    <dgm:cxn modelId="{D259843D-FA50-44DC-859C-FAE30850C10D}" type="presParOf" srcId="{23AC9761-E477-49C7-9762-10760429D595}" destId="{0558AAD0-CFAE-4684-A7E5-335D47C55D8F}" srcOrd="2" destOrd="0" presId="urn:microsoft.com/office/officeart/2005/8/layout/bProcess3"/>
    <dgm:cxn modelId="{538F9E51-C9F9-4936-96EA-03FA0825110D}" type="presParOf" srcId="{23AC9761-E477-49C7-9762-10760429D595}" destId="{1B263C3F-0F3B-4919-A64E-2ABDCF4CC285}" srcOrd="3" destOrd="0" presId="urn:microsoft.com/office/officeart/2005/8/layout/bProcess3"/>
    <dgm:cxn modelId="{035E2E54-D729-4973-86B4-D2516E3FEC12}" type="presParOf" srcId="{1B263C3F-0F3B-4919-A64E-2ABDCF4CC285}" destId="{7B8B726F-5A9F-4DCF-9EE0-F91B3C145C99}" srcOrd="0" destOrd="0" presId="urn:microsoft.com/office/officeart/2005/8/layout/bProcess3"/>
    <dgm:cxn modelId="{3B96B47A-31EE-4212-BF75-5A6AB6F159AC}" type="presParOf" srcId="{23AC9761-E477-49C7-9762-10760429D595}" destId="{E32FF5BB-7886-4CDB-A055-9F3CE91DBA9F}" srcOrd="4" destOrd="0" presId="urn:microsoft.com/office/officeart/2005/8/layout/bProcess3"/>
    <dgm:cxn modelId="{D3C6E4CA-6468-49CE-8A5C-BB9E769320DE}" type="presParOf" srcId="{23AC9761-E477-49C7-9762-10760429D595}" destId="{ED67B4D8-FCCF-467F-BC1F-F8C081DE531C}" srcOrd="5" destOrd="0" presId="urn:microsoft.com/office/officeart/2005/8/layout/bProcess3"/>
    <dgm:cxn modelId="{925B267D-D21A-441C-82FE-5DAFE0C5ACCE}" type="presParOf" srcId="{ED67B4D8-FCCF-467F-BC1F-F8C081DE531C}" destId="{69A1F542-27AD-4EED-9DA5-68B8AB9C577F}" srcOrd="0" destOrd="0" presId="urn:microsoft.com/office/officeart/2005/8/layout/bProcess3"/>
    <dgm:cxn modelId="{6D986233-4C22-4EB2-9321-7C3CF684EEF2}" type="presParOf" srcId="{23AC9761-E477-49C7-9762-10760429D595}" destId="{ABB3B935-3A10-4016-8BBE-5DFD496D3E67}" srcOrd="6" destOrd="0" presId="urn:microsoft.com/office/officeart/2005/8/layout/bProcess3"/>
    <dgm:cxn modelId="{FD2941A8-6F47-45D3-A23A-373E1FFE5971}" type="presParOf" srcId="{23AC9761-E477-49C7-9762-10760429D595}" destId="{1BE73791-7AEF-4049-8763-B89BBA873ABE}" srcOrd="7" destOrd="0" presId="urn:microsoft.com/office/officeart/2005/8/layout/bProcess3"/>
    <dgm:cxn modelId="{7B3BC034-A49B-4004-81C2-9E19116040C4}" type="presParOf" srcId="{1BE73791-7AEF-4049-8763-B89BBA873ABE}" destId="{DE470A44-F1E4-4288-A1F2-DA9D941A860A}" srcOrd="0" destOrd="0" presId="urn:microsoft.com/office/officeart/2005/8/layout/bProcess3"/>
    <dgm:cxn modelId="{20295540-0CE1-49E2-9B03-4486CAAF5688}" type="presParOf" srcId="{23AC9761-E477-49C7-9762-10760429D595}" destId="{8ADF1520-DA4C-497D-B013-F2A525066651}" srcOrd="8" destOrd="0" presId="urn:microsoft.com/office/officeart/2005/8/layout/bProcess3"/>
    <dgm:cxn modelId="{1933A007-136A-4E4B-98FE-9B1046167084}" type="presParOf" srcId="{23AC9761-E477-49C7-9762-10760429D595}" destId="{FAF8C4A9-58EE-4955-B47D-3232AA5601A2}" srcOrd="9" destOrd="0" presId="urn:microsoft.com/office/officeart/2005/8/layout/bProcess3"/>
    <dgm:cxn modelId="{909C851E-6F7C-4273-BA5E-4EE48A59C09D}" type="presParOf" srcId="{FAF8C4A9-58EE-4955-B47D-3232AA5601A2}" destId="{E09507CE-242B-46C5-AFA2-F2B45DF61202}" srcOrd="0" destOrd="0" presId="urn:microsoft.com/office/officeart/2005/8/layout/bProcess3"/>
    <dgm:cxn modelId="{F6926E52-4A96-4700-988C-EFC90980C17B}" type="presParOf" srcId="{23AC9761-E477-49C7-9762-10760429D595}" destId="{932128AD-5DF2-442C-A789-CF576959C50C}" srcOrd="10" destOrd="0" presId="urn:microsoft.com/office/officeart/2005/8/layout/bProcess3"/>
    <dgm:cxn modelId="{C1C1C09F-9BA9-453E-9619-8FB0895BC6CE}" type="presParOf" srcId="{23AC9761-E477-49C7-9762-10760429D595}" destId="{B7335636-1DF6-483D-A42D-93886382DA20}" srcOrd="11" destOrd="0" presId="urn:microsoft.com/office/officeart/2005/8/layout/bProcess3"/>
    <dgm:cxn modelId="{E96977C5-F67A-4714-A1DD-799BFA1C9BD7}" type="presParOf" srcId="{B7335636-1DF6-483D-A42D-93886382DA20}" destId="{75E36387-FC95-4EA6-97F4-34E576759E6A}" srcOrd="0" destOrd="0" presId="urn:microsoft.com/office/officeart/2005/8/layout/bProcess3"/>
    <dgm:cxn modelId="{F7D74B4C-3AB5-43B8-8AE2-7112C1E96470}" type="presParOf" srcId="{23AC9761-E477-49C7-9762-10760429D595}" destId="{E01BF815-C1DC-40F1-82B4-80C2C372A46E}" srcOrd="12" destOrd="0" presId="urn:microsoft.com/office/officeart/2005/8/layout/bProcess3"/>
    <dgm:cxn modelId="{7D118C2A-5AA6-4C01-9D3E-C4C53E5F9F47}" type="presParOf" srcId="{23AC9761-E477-49C7-9762-10760429D595}" destId="{870F2CC6-F9DC-4380-9434-3483738298ED}" srcOrd="13" destOrd="0" presId="urn:microsoft.com/office/officeart/2005/8/layout/bProcess3"/>
    <dgm:cxn modelId="{CFFD948C-B019-469E-A60D-F90A311C1C6E}" type="presParOf" srcId="{870F2CC6-F9DC-4380-9434-3483738298ED}" destId="{B53AF593-9C9D-486D-86C3-E0B073D4B2AC}" srcOrd="0" destOrd="0" presId="urn:microsoft.com/office/officeart/2005/8/layout/bProcess3"/>
    <dgm:cxn modelId="{8A700A75-5606-4A1C-9457-155CB16C0511}" type="presParOf" srcId="{23AC9761-E477-49C7-9762-10760429D595}" destId="{2A1BDE3E-0C14-40F9-824B-DC5E114BEDE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DE5EA3-B8ED-4A82-8D00-C9E023F6802F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59E4C2F-9FEB-44AA-8563-8C597DCA67AD}">
      <dgm:prSet/>
      <dgm:spPr/>
      <dgm:t>
        <a:bodyPr/>
        <a:lstStyle/>
        <a:p>
          <a:r>
            <a:rPr lang="en-CA" dirty="0"/>
            <a:t>Addresses general issue but attempts a different approach</a:t>
          </a:r>
          <a:endParaRPr lang="en-US" dirty="0"/>
        </a:p>
      </dgm:t>
    </dgm:pt>
    <dgm:pt modelId="{75AF4343-6A8C-4251-B71D-2E61DDE62FD7}" type="parTrans" cxnId="{11FF6E63-3FCF-4B87-819E-6B757249F8A2}">
      <dgm:prSet/>
      <dgm:spPr/>
      <dgm:t>
        <a:bodyPr/>
        <a:lstStyle/>
        <a:p>
          <a:endParaRPr lang="en-US"/>
        </a:p>
      </dgm:t>
    </dgm:pt>
    <dgm:pt modelId="{C9AACB29-2B68-4BD9-BD44-80B7DAEFFDDB}" type="sibTrans" cxnId="{11FF6E63-3FCF-4B87-819E-6B757249F8A2}">
      <dgm:prSet/>
      <dgm:spPr/>
      <dgm:t>
        <a:bodyPr/>
        <a:lstStyle/>
        <a:p>
          <a:endParaRPr lang="en-US"/>
        </a:p>
      </dgm:t>
    </dgm:pt>
    <dgm:pt modelId="{803943C1-7B50-4116-9DE5-B00CB106C95F}">
      <dgm:prSet/>
      <dgm:spPr/>
      <dgm:t>
        <a:bodyPr/>
        <a:lstStyle/>
        <a:p>
          <a:r>
            <a:rPr lang="en-CA" dirty="0"/>
            <a:t>Targets an important area of HTTP</a:t>
          </a:r>
          <a:endParaRPr lang="en-US" dirty="0"/>
        </a:p>
      </dgm:t>
    </dgm:pt>
    <dgm:pt modelId="{B0565F13-ECF7-4C2D-AF39-33B708F3C048}" type="parTrans" cxnId="{A6AD8603-51B8-4FE3-ACD2-4BA69D714F19}">
      <dgm:prSet/>
      <dgm:spPr/>
      <dgm:t>
        <a:bodyPr/>
        <a:lstStyle/>
        <a:p>
          <a:endParaRPr lang="en-US"/>
        </a:p>
      </dgm:t>
    </dgm:pt>
    <dgm:pt modelId="{0B1E6655-A349-4CA1-8C96-300E3A989F89}" type="sibTrans" cxnId="{A6AD8603-51B8-4FE3-ACD2-4BA69D714F19}">
      <dgm:prSet/>
      <dgm:spPr/>
      <dgm:t>
        <a:bodyPr/>
        <a:lstStyle/>
        <a:p>
          <a:endParaRPr lang="en-US"/>
        </a:p>
      </dgm:t>
    </dgm:pt>
    <dgm:pt modelId="{122973A5-9E20-4964-B501-7B755E8BA12F}">
      <dgm:prSet/>
      <dgm:spPr/>
      <dgm:t>
        <a:bodyPr/>
        <a:lstStyle/>
        <a:p>
          <a:r>
            <a:rPr lang="en-CA"/>
            <a:t>Energy Savings of 15%</a:t>
          </a:r>
          <a:endParaRPr lang="en-US"/>
        </a:p>
      </dgm:t>
    </dgm:pt>
    <dgm:pt modelId="{9952B8CC-A8B3-4950-80A3-F2DD9FCA12E5}" type="parTrans" cxnId="{C6457DA8-AFEF-423D-B655-CC4148F1DEA1}">
      <dgm:prSet/>
      <dgm:spPr/>
      <dgm:t>
        <a:bodyPr/>
        <a:lstStyle/>
        <a:p>
          <a:endParaRPr lang="en-US"/>
        </a:p>
      </dgm:t>
    </dgm:pt>
    <dgm:pt modelId="{D1A55105-9613-449D-AF7C-7D453CC0E5D6}" type="sibTrans" cxnId="{C6457DA8-AFEF-423D-B655-CC4148F1DEA1}">
      <dgm:prSet/>
      <dgm:spPr/>
      <dgm:t>
        <a:bodyPr/>
        <a:lstStyle/>
        <a:p>
          <a:endParaRPr lang="en-US"/>
        </a:p>
      </dgm:t>
    </dgm:pt>
    <dgm:pt modelId="{9D101A6B-29A6-4044-9931-9511F804C519}" type="pres">
      <dgm:prSet presAssocID="{FEDE5EA3-B8ED-4A82-8D00-C9E023F6802F}" presName="vert0" presStyleCnt="0">
        <dgm:presLayoutVars>
          <dgm:dir/>
          <dgm:animOne val="branch"/>
          <dgm:animLvl val="lvl"/>
        </dgm:presLayoutVars>
      </dgm:prSet>
      <dgm:spPr/>
    </dgm:pt>
    <dgm:pt modelId="{A0A8737E-968E-41CD-9CE0-42882660DE2B}" type="pres">
      <dgm:prSet presAssocID="{359E4C2F-9FEB-44AA-8563-8C597DCA67AD}" presName="thickLine" presStyleLbl="alignNode1" presStyleIdx="0" presStyleCnt="3"/>
      <dgm:spPr/>
    </dgm:pt>
    <dgm:pt modelId="{4D377C82-5754-41A0-B391-097B8827E8B7}" type="pres">
      <dgm:prSet presAssocID="{359E4C2F-9FEB-44AA-8563-8C597DCA67AD}" presName="horz1" presStyleCnt="0"/>
      <dgm:spPr/>
    </dgm:pt>
    <dgm:pt modelId="{6EACC00D-A5B5-4495-A50E-23856E064279}" type="pres">
      <dgm:prSet presAssocID="{359E4C2F-9FEB-44AA-8563-8C597DCA67AD}" presName="tx1" presStyleLbl="revTx" presStyleIdx="0" presStyleCnt="3"/>
      <dgm:spPr/>
    </dgm:pt>
    <dgm:pt modelId="{25C3CB28-BC71-45DA-A538-0E47313BF095}" type="pres">
      <dgm:prSet presAssocID="{359E4C2F-9FEB-44AA-8563-8C597DCA67AD}" presName="vert1" presStyleCnt="0"/>
      <dgm:spPr/>
    </dgm:pt>
    <dgm:pt modelId="{D4A0D140-27FB-4188-95AB-E1F12440B179}" type="pres">
      <dgm:prSet presAssocID="{803943C1-7B50-4116-9DE5-B00CB106C95F}" presName="thickLine" presStyleLbl="alignNode1" presStyleIdx="1" presStyleCnt="3"/>
      <dgm:spPr/>
    </dgm:pt>
    <dgm:pt modelId="{622C19E9-5857-4B90-8011-3E2AC850CB1B}" type="pres">
      <dgm:prSet presAssocID="{803943C1-7B50-4116-9DE5-B00CB106C95F}" presName="horz1" presStyleCnt="0"/>
      <dgm:spPr/>
    </dgm:pt>
    <dgm:pt modelId="{ED3B28F8-1724-46F4-8D9A-85143677BAF1}" type="pres">
      <dgm:prSet presAssocID="{803943C1-7B50-4116-9DE5-B00CB106C95F}" presName="tx1" presStyleLbl="revTx" presStyleIdx="1" presStyleCnt="3"/>
      <dgm:spPr/>
    </dgm:pt>
    <dgm:pt modelId="{A068BCD4-F287-4C64-94D2-4EFAD235F8E4}" type="pres">
      <dgm:prSet presAssocID="{803943C1-7B50-4116-9DE5-B00CB106C95F}" presName="vert1" presStyleCnt="0"/>
      <dgm:spPr/>
    </dgm:pt>
    <dgm:pt modelId="{4554A7DA-6669-434F-BC6B-105FD734084E}" type="pres">
      <dgm:prSet presAssocID="{122973A5-9E20-4964-B501-7B755E8BA12F}" presName="thickLine" presStyleLbl="alignNode1" presStyleIdx="2" presStyleCnt="3"/>
      <dgm:spPr/>
    </dgm:pt>
    <dgm:pt modelId="{BCCBE740-D671-46BD-9989-2E4C0333AAB1}" type="pres">
      <dgm:prSet presAssocID="{122973A5-9E20-4964-B501-7B755E8BA12F}" presName="horz1" presStyleCnt="0"/>
      <dgm:spPr/>
    </dgm:pt>
    <dgm:pt modelId="{239B9921-AEEA-482D-B943-9FD12EAD6C34}" type="pres">
      <dgm:prSet presAssocID="{122973A5-9E20-4964-B501-7B755E8BA12F}" presName="tx1" presStyleLbl="revTx" presStyleIdx="2" presStyleCnt="3"/>
      <dgm:spPr/>
    </dgm:pt>
    <dgm:pt modelId="{A15C4037-C531-4117-8E75-F27B20D271A9}" type="pres">
      <dgm:prSet presAssocID="{122973A5-9E20-4964-B501-7B755E8BA12F}" presName="vert1" presStyleCnt="0"/>
      <dgm:spPr/>
    </dgm:pt>
  </dgm:ptLst>
  <dgm:cxnLst>
    <dgm:cxn modelId="{A6AD8603-51B8-4FE3-ACD2-4BA69D714F19}" srcId="{FEDE5EA3-B8ED-4A82-8D00-C9E023F6802F}" destId="{803943C1-7B50-4116-9DE5-B00CB106C95F}" srcOrd="1" destOrd="0" parTransId="{B0565F13-ECF7-4C2D-AF39-33B708F3C048}" sibTransId="{0B1E6655-A349-4CA1-8C96-300E3A989F89}"/>
    <dgm:cxn modelId="{60EA1325-E33C-465B-85A6-F2542D37D519}" type="presOf" srcId="{FEDE5EA3-B8ED-4A82-8D00-C9E023F6802F}" destId="{9D101A6B-29A6-4044-9931-9511F804C519}" srcOrd="0" destOrd="0" presId="urn:microsoft.com/office/officeart/2008/layout/LinedList"/>
    <dgm:cxn modelId="{11FF6E63-3FCF-4B87-819E-6B757249F8A2}" srcId="{FEDE5EA3-B8ED-4A82-8D00-C9E023F6802F}" destId="{359E4C2F-9FEB-44AA-8563-8C597DCA67AD}" srcOrd="0" destOrd="0" parTransId="{75AF4343-6A8C-4251-B71D-2E61DDE62FD7}" sibTransId="{C9AACB29-2B68-4BD9-BD44-80B7DAEFFDDB}"/>
    <dgm:cxn modelId="{70ECCB5A-B653-4C56-A972-621B182A351E}" type="presOf" srcId="{359E4C2F-9FEB-44AA-8563-8C597DCA67AD}" destId="{6EACC00D-A5B5-4495-A50E-23856E064279}" srcOrd="0" destOrd="0" presId="urn:microsoft.com/office/officeart/2008/layout/LinedList"/>
    <dgm:cxn modelId="{C6457DA8-AFEF-423D-B655-CC4148F1DEA1}" srcId="{FEDE5EA3-B8ED-4A82-8D00-C9E023F6802F}" destId="{122973A5-9E20-4964-B501-7B755E8BA12F}" srcOrd="2" destOrd="0" parTransId="{9952B8CC-A8B3-4950-80A3-F2DD9FCA12E5}" sibTransId="{D1A55105-9613-449D-AF7C-7D453CC0E5D6}"/>
    <dgm:cxn modelId="{590DBDCB-9FDE-44DA-BC60-485FFFD17CF7}" type="presOf" srcId="{122973A5-9E20-4964-B501-7B755E8BA12F}" destId="{239B9921-AEEA-482D-B943-9FD12EAD6C34}" srcOrd="0" destOrd="0" presId="urn:microsoft.com/office/officeart/2008/layout/LinedList"/>
    <dgm:cxn modelId="{FEAF82D9-C706-4A09-A05C-0E0CC8EFEB64}" type="presOf" srcId="{803943C1-7B50-4116-9DE5-B00CB106C95F}" destId="{ED3B28F8-1724-46F4-8D9A-85143677BAF1}" srcOrd="0" destOrd="0" presId="urn:microsoft.com/office/officeart/2008/layout/LinedList"/>
    <dgm:cxn modelId="{941105FC-6615-4695-9F5B-F6F9A43DE12B}" type="presParOf" srcId="{9D101A6B-29A6-4044-9931-9511F804C519}" destId="{A0A8737E-968E-41CD-9CE0-42882660DE2B}" srcOrd="0" destOrd="0" presId="urn:microsoft.com/office/officeart/2008/layout/LinedList"/>
    <dgm:cxn modelId="{746898FD-07F6-4F29-A3BB-5B6BF3C4B4F3}" type="presParOf" srcId="{9D101A6B-29A6-4044-9931-9511F804C519}" destId="{4D377C82-5754-41A0-B391-097B8827E8B7}" srcOrd="1" destOrd="0" presId="urn:microsoft.com/office/officeart/2008/layout/LinedList"/>
    <dgm:cxn modelId="{E8392F5F-628D-45FC-A0C6-9D49107B95D0}" type="presParOf" srcId="{4D377C82-5754-41A0-B391-097B8827E8B7}" destId="{6EACC00D-A5B5-4495-A50E-23856E064279}" srcOrd="0" destOrd="0" presId="urn:microsoft.com/office/officeart/2008/layout/LinedList"/>
    <dgm:cxn modelId="{0E10BF32-CABF-432B-ABA0-20901D18BF77}" type="presParOf" srcId="{4D377C82-5754-41A0-B391-097B8827E8B7}" destId="{25C3CB28-BC71-45DA-A538-0E47313BF095}" srcOrd="1" destOrd="0" presId="urn:microsoft.com/office/officeart/2008/layout/LinedList"/>
    <dgm:cxn modelId="{854040E0-1F66-43C0-979A-23EFA5EBF895}" type="presParOf" srcId="{9D101A6B-29A6-4044-9931-9511F804C519}" destId="{D4A0D140-27FB-4188-95AB-E1F12440B179}" srcOrd="2" destOrd="0" presId="urn:microsoft.com/office/officeart/2008/layout/LinedList"/>
    <dgm:cxn modelId="{3777DFED-7715-4743-AEE8-DECE4DC2D5C4}" type="presParOf" srcId="{9D101A6B-29A6-4044-9931-9511F804C519}" destId="{622C19E9-5857-4B90-8011-3E2AC850CB1B}" srcOrd="3" destOrd="0" presId="urn:microsoft.com/office/officeart/2008/layout/LinedList"/>
    <dgm:cxn modelId="{0999FB79-973A-44F8-A4C1-40D9196255E8}" type="presParOf" srcId="{622C19E9-5857-4B90-8011-3E2AC850CB1B}" destId="{ED3B28F8-1724-46F4-8D9A-85143677BAF1}" srcOrd="0" destOrd="0" presId="urn:microsoft.com/office/officeart/2008/layout/LinedList"/>
    <dgm:cxn modelId="{70F5168E-7D72-47CC-89E6-1E9BFF7E7229}" type="presParOf" srcId="{622C19E9-5857-4B90-8011-3E2AC850CB1B}" destId="{A068BCD4-F287-4C64-94D2-4EFAD235F8E4}" srcOrd="1" destOrd="0" presId="urn:microsoft.com/office/officeart/2008/layout/LinedList"/>
    <dgm:cxn modelId="{76822B8B-7A85-46E6-9A95-3357EE8EE829}" type="presParOf" srcId="{9D101A6B-29A6-4044-9931-9511F804C519}" destId="{4554A7DA-6669-434F-BC6B-105FD734084E}" srcOrd="4" destOrd="0" presId="urn:microsoft.com/office/officeart/2008/layout/LinedList"/>
    <dgm:cxn modelId="{26B32F9C-FA09-48FC-AA42-80822FBFFFAD}" type="presParOf" srcId="{9D101A6B-29A6-4044-9931-9511F804C519}" destId="{BCCBE740-D671-46BD-9989-2E4C0333AAB1}" srcOrd="5" destOrd="0" presId="urn:microsoft.com/office/officeart/2008/layout/LinedList"/>
    <dgm:cxn modelId="{056B6AE7-8FFE-48D0-B52D-C9E25F92A63D}" type="presParOf" srcId="{BCCBE740-D671-46BD-9989-2E4C0333AAB1}" destId="{239B9921-AEEA-482D-B943-9FD12EAD6C34}" srcOrd="0" destOrd="0" presId="urn:microsoft.com/office/officeart/2008/layout/LinedList"/>
    <dgm:cxn modelId="{0D7DC9CB-D562-40EF-B4BC-7110F6D633B5}" type="presParOf" srcId="{BCCBE740-D671-46BD-9989-2E4C0333AAB1}" destId="{A15C4037-C531-4117-8E75-F27B20D271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9DFC7-893A-4DE7-9296-FA0CAD70FD23}">
      <dsp:nvSpPr>
        <dsp:cNvPr id="0" name=""/>
        <dsp:cNvSpPr/>
      </dsp:nvSpPr>
      <dsp:spPr>
        <a:xfrm>
          <a:off x="0" y="0"/>
          <a:ext cx="89874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68882-5078-460C-ACDB-AAA6286AAF18}">
      <dsp:nvSpPr>
        <dsp:cNvPr id="0" name=""/>
        <dsp:cNvSpPr/>
      </dsp:nvSpPr>
      <dsp:spPr>
        <a:xfrm>
          <a:off x="0" y="0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SMARTphones but not so smart battery life!</a:t>
          </a:r>
          <a:endParaRPr lang="en-US" sz="2500" kern="1200" dirty="0"/>
        </a:p>
      </dsp:txBody>
      <dsp:txXfrm>
        <a:off x="0" y="0"/>
        <a:ext cx="8987404" cy="913485"/>
      </dsp:txXfrm>
    </dsp:sp>
    <dsp:sp modelId="{53D2EBC7-9E62-4907-BC8F-8DE911AAFFBD}">
      <dsp:nvSpPr>
        <dsp:cNvPr id="0" name=""/>
        <dsp:cNvSpPr/>
      </dsp:nvSpPr>
      <dsp:spPr>
        <a:xfrm>
          <a:off x="0" y="913485"/>
          <a:ext cx="8987404" cy="0"/>
        </a:xfrm>
        <a:prstGeom prst="line">
          <a:avLst/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96529"/>
              <a:satOff val="-6628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11C534-C470-413C-A32F-64EF7BB9824E}">
      <dsp:nvSpPr>
        <dsp:cNvPr id="0" name=""/>
        <dsp:cNvSpPr/>
      </dsp:nvSpPr>
      <dsp:spPr>
        <a:xfrm>
          <a:off x="0" y="913485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Usability gets limited!</a:t>
          </a:r>
          <a:endParaRPr lang="en-US" sz="2500" kern="1200"/>
        </a:p>
      </dsp:txBody>
      <dsp:txXfrm>
        <a:off x="0" y="913485"/>
        <a:ext cx="8987404" cy="913485"/>
      </dsp:txXfrm>
    </dsp:sp>
    <dsp:sp modelId="{52DCDBD8-B44B-4BC3-8E9F-F533EE284B15}">
      <dsp:nvSpPr>
        <dsp:cNvPr id="0" name=""/>
        <dsp:cNvSpPr/>
      </dsp:nvSpPr>
      <dsp:spPr>
        <a:xfrm>
          <a:off x="0" y="1826970"/>
          <a:ext cx="8987404" cy="0"/>
        </a:xfrm>
        <a:prstGeom prst="line">
          <a:avLst/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93057"/>
              <a:satOff val="-13255"/>
              <a:lumOff val="-125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F122A9-A3BC-4159-8087-C596E08B849C}">
      <dsp:nvSpPr>
        <dsp:cNvPr id="0" name=""/>
        <dsp:cNvSpPr/>
      </dsp:nvSpPr>
      <dsp:spPr>
        <a:xfrm>
          <a:off x="0" y="1826970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Aim: to reduce app’s energy consumption</a:t>
          </a:r>
          <a:endParaRPr lang="en-US" sz="2500" kern="1200"/>
        </a:p>
      </dsp:txBody>
      <dsp:txXfrm>
        <a:off x="0" y="1826970"/>
        <a:ext cx="8987404" cy="913485"/>
      </dsp:txXfrm>
    </dsp:sp>
    <dsp:sp modelId="{B178275C-D73F-4E59-8349-F7D7704C1341}">
      <dsp:nvSpPr>
        <dsp:cNvPr id="0" name=""/>
        <dsp:cNvSpPr/>
      </dsp:nvSpPr>
      <dsp:spPr>
        <a:xfrm>
          <a:off x="0" y="2740455"/>
          <a:ext cx="8987404" cy="0"/>
        </a:xfrm>
        <a:prstGeom prst="line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064CBC-4E8E-4934-8BB7-EE78F964417C}">
      <dsp:nvSpPr>
        <dsp:cNvPr id="0" name=""/>
        <dsp:cNvSpPr/>
      </dsp:nvSpPr>
      <dsp:spPr>
        <a:xfrm>
          <a:off x="0" y="2740455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Inspiration</a:t>
          </a:r>
          <a:r>
            <a:rPr lang="en-CA" sz="2500" kern="1200" dirty="0"/>
            <a:t>: Bundling HTTP implemented in Web Browser!</a:t>
          </a:r>
          <a:endParaRPr lang="en-US" sz="2500" kern="1200" dirty="0"/>
        </a:p>
      </dsp:txBody>
      <dsp:txXfrm>
        <a:off x="0" y="2740455"/>
        <a:ext cx="8987404" cy="91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7B042-B0DF-429C-8A43-541A69C9BE36}">
      <dsp:nvSpPr>
        <dsp:cNvPr id="0" name=""/>
        <dsp:cNvSpPr/>
      </dsp:nvSpPr>
      <dsp:spPr>
        <a:xfrm>
          <a:off x="0" y="3531049"/>
          <a:ext cx="7229833" cy="579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Output &lt;h1,h2,h3&gt;, &lt;h4&gt;, &lt;h5&gt;</a:t>
          </a:r>
          <a:endParaRPr lang="en-US" sz="2000" kern="1200" dirty="0"/>
        </a:p>
      </dsp:txBody>
      <dsp:txXfrm>
        <a:off x="0" y="3531049"/>
        <a:ext cx="7229833" cy="579297"/>
      </dsp:txXfrm>
    </dsp:sp>
    <dsp:sp modelId="{E2D98450-2930-4936-85E6-D86CE6AC6824}">
      <dsp:nvSpPr>
        <dsp:cNvPr id="0" name=""/>
        <dsp:cNvSpPr/>
      </dsp:nvSpPr>
      <dsp:spPr>
        <a:xfrm rot="10800000">
          <a:off x="0" y="2648778"/>
          <a:ext cx="7229833" cy="89096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4. SHRS = Maximal Node sequence without branch.</a:t>
          </a:r>
          <a:endParaRPr lang="en-US" sz="2000" kern="1200"/>
        </a:p>
      </dsp:txBody>
      <dsp:txXfrm rot="10800000">
        <a:off x="0" y="2648778"/>
        <a:ext cx="7229833" cy="578919"/>
      </dsp:txXfrm>
    </dsp:sp>
    <dsp:sp modelId="{61BEC6D0-4985-48F8-8084-39BBA3BFED38}">
      <dsp:nvSpPr>
        <dsp:cNvPr id="0" name=""/>
        <dsp:cNvSpPr/>
      </dsp:nvSpPr>
      <dsp:spPr>
        <a:xfrm rot="10800000">
          <a:off x="0" y="1766507"/>
          <a:ext cx="7229833" cy="89096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3. Analyse P’ to find SHRS. </a:t>
          </a:r>
          <a:endParaRPr lang="en-US" sz="2000" kern="1200"/>
        </a:p>
      </dsp:txBody>
      <dsp:txXfrm rot="10800000">
        <a:off x="0" y="1766507"/>
        <a:ext cx="7229833" cy="578919"/>
      </dsp:txXfrm>
    </dsp:sp>
    <dsp:sp modelId="{2AA48936-CDFD-40BC-8F03-C8B666B70116}">
      <dsp:nvSpPr>
        <dsp:cNvPr id="0" name=""/>
        <dsp:cNvSpPr/>
      </dsp:nvSpPr>
      <dsp:spPr>
        <a:xfrm rot="10800000">
          <a:off x="0" y="884236"/>
          <a:ext cx="7229833" cy="89096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2. Extract a projection P’ where nodes= HTTP API Call</a:t>
          </a:r>
          <a:endParaRPr lang="en-US" sz="2000" kern="1200"/>
        </a:p>
      </dsp:txBody>
      <dsp:txXfrm rot="10800000">
        <a:off x="0" y="884236"/>
        <a:ext cx="7229833" cy="578919"/>
      </dsp:txXfrm>
    </dsp:sp>
    <dsp:sp modelId="{3499B9D5-4B65-4011-80FA-ABF6AAD9F703}">
      <dsp:nvSpPr>
        <dsp:cNvPr id="0" name=""/>
        <dsp:cNvSpPr/>
      </dsp:nvSpPr>
      <dsp:spPr>
        <a:xfrm rot="10800000">
          <a:off x="0" y="1965"/>
          <a:ext cx="7229833" cy="89096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1. Generate post dominator tree - P.</a:t>
          </a:r>
          <a:endParaRPr lang="en-US" sz="2000" kern="1200"/>
        </a:p>
      </dsp:txBody>
      <dsp:txXfrm rot="10800000">
        <a:off x="0" y="1965"/>
        <a:ext cx="7229833" cy="578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543C6-1E56-4601-A9D1-A5394A48BE0F}">
      <dsp:nvSpPr>
        <dsp:cNvPr id="0" name=""/>
        <dsp:cNvSpPr/>
      </dsp:nvSpPr>
      <dsp:spPr>
        <a:xfrm>
          <a:off x="1517919" y="1174"/>
          <a:ext cx="4998251" cy="6839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Generate P’’ sub tree using P’</a:t>
          </a:r>
          <a:endParaRPr lang="en-US" sz="2000" kern="1200" dirty="0"/>
        </a:p>
      </dsp:txBody>
      <dsp:txXfrm>
        <a:off x="1551307" y="34562"/>
        <a:ext cx="4931475" cy="617190"/>
      </dsp:txXfrm>
    </dsp:sp>
    <dsp:sp modelId="{5F2E1C94-AB4B-40BA-8FAD-7670CCE610E0}">
      <dsp:nvSpPr>
        <dsp:cNvPr id="0" name=""/>
        <dsp:cNvSpPr/>
      </dsp:nvSpPr>
      <dsp:spPr>
        <a:xfrm>
          <a:off x="1517919" y="719339"/>
          <a:ext cx="5020239" cy="6839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Identify all SHRS from P’ which post dominate entry node. </a:t>
          </a:r>
          <a:endParaRPr lang="en-US" sz="2000" kern="1200" dirty="0"/>
        </a:p>
      </dsp:txBody>
      <dsp:txXfrm>
        <a:off x="1551307" y="752727"/>
        <a:ext cx="4953463" cy="617190"/>
      </dsp:txXfrm>
    </dsp:sp>
    <dsp:sp modelId="{0A017AE6-FFCC-469D-B2B5-C077E68E0312}">
      <dsp:nvSpPr>
        <dsp:cNvPr id="0" name=""/>
        <dsp:cNvSpPr/>
      </dsp:nvSpPr>
      <dsp:spPr>
        <a:xfrm>
          <a:off x="1517919" y="1437504"/>
          <a:ext cx="4991818" cy="6839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Analysis Path: entry to exit </a:t>
          </a:r>
          <a:endParaRPr lang="en-US" sz="2000" kern="1200" dirty="0"/>
        </a:p>
      </dsp:txBody>
      <dsp:txXfrm>
        <a:off x="1551307" y="1470892"/>
        <a:ext cx="4925042" cy="617190"/>
      </dsp:txXfrm>
    </dsp:sp>
    <dsp:sp modelId="{8E504C99-7EA8-448D-8B27-1A96291327A5}">
      <dsp:nvSpPr>
        <dsp:cNvPr id="0" name=""/>
        <dsp:cNvSpPr/>
      </dsp:nvSpPr>
      <dsp:spPr>
        <a:xfrm>
          <a:off x="1517919" y="2155668"/>
          <a:ext cx="5086232" cy="6839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Final (h0- SHRS1), (SHRS3-h6)</a:t>
          </a:r>
          <a:endParaRPr lang="en-US" sz="2000" kern="1200" dirty="0"/>
        </a:p>
      </dsp:txBody>
      <dsp:txXfrm>
        <a:off x="1551307" y="2189056"/>
        <a:ext cx="5019456" cy="617190"/>
      </dsp:txXfrm>
    </dsp:sp>
    <dsp:sp modelId="{860E94A9-CE2C-4768-85AD-DDB11E76E24E}">
      <dsp:nvSpPr>
        <dsp:cNvPr id="0" name=""/>
        <dsp:cNvSpPr/>
      </dsp:nvSpPr>
      <dsp:spPr>
        <a:xfrm>
          <a:off x="1517919" y="2873833"/>
          <a:ext cx="4998251" cy="6839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Expand summary node</a:t>
          </a:r>
          <a:endParaRPr lang="en-US" sz="2000" kern="1200" dirty="0"/>
        </a:p>
      </dsp:txBody>
      <dsp:txXfrm>
        <a:off x="1551307" y="2907221"/>
        <a:ext cx="4931475" cy="617190"/>
      </dsp:txXfrm>
    </dsp:sp>
    <dsp:sp modelId="{D245E616-8146-46E3-8497-32403539BEE5}">
      <dsp:nvSpPr>
        <dsp:cNvPr id="0" name=""/>
        <dsp:cNvSpPr/>
      </dsp:nvSpPr>
      <dsp:spPr>
        <a:xfrm>
          <a:off x="1483855" y="3570028"/>
          <a:ext cx="5022373" cy="6839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&lt;h0, h1,h2,h3&gt;, &lt;h5, h6&gt;</a:t>
          </a:r>
          <a:endParaRPr lang="en-US" sz="2000" kern="1200" dirty="0"/>
        </a:p>
      </dsp:txBody>
      <dsp:txXfrm>
        <a:off x="1517243" y="3603416"/>
        <a:ext cx="4955597" cy="617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FE003-289B-4E51-95F7-07FE7E81DFA0}">
      <dsp:nvSpPr>
        <dsp:cNvPr id="0" name=""/>
        <dsp:cNvSpPr/>
      </dsp:nvSpPr>
      <dsp:spPr>
        <a:xfrm>
          <a:off x="2719885" y="926620"/>
          <a:ext cx="593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29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3001141" y="969219"/>
        <a:ext cx="31216" cy="6243"/>
      </dsp:txXfrm>
    </dsp:sp>
    <dsp:sp modelId="{7055D0E7-1578-4325-89F9-BEBE7DBBBC33}">
      <dsp:nvSpPr>
        <dsp:cNvPr id="0" name=""/>
        <dsp:cNvSpPr/>
      </dsp:nvSpPr>
      <dsp:spPr>
        <a:xfrm>
          <a:off x="7211" y="157998"/>
          <a:ext cx="2714474" cy="16286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012" tIns="139619" rIns="133012" bIns="1396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HTTP Request=&lt;target URL,Header,Parameter&gt;</a:t>
          </a:r>
        </a:p>
      </dsp:txBody>
      <dsp:txXfrm>
        <a:off x="7211" y="157998"/>
        <a:ext cx="2714474" cy="1628684"/>
      </dsp:txXfrm>
    </dsp:sp>
    <dsp:sp modelId="{0D6D198D-0E6B-4BDD-8577-8CE4D2D15E47}">
      <dsp:nvSpPr>
        <dsp:cNvPr id="0" name=""/>
        <dsp:cNvSpPr/>
      </dsp:nvSpPr>
      <dsp:spPr>
        <a:xfrm>
          <a:off x="6058688" y="926620"/>
          <a:ext cx="593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29" y="45720"/>
              </a:lnTo>
            </a:path>
          </a:pathLst>
        </a:custGeom>
        <a:noFill/>
        <a:ln w="9525" cap="rnd" cmpd="sng" algn="ctr">
          <a:solidFill>
            <a:schemeClr val="accent2">
              <a:hueOff val="296529"/>
              <a:satOff val="-6628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6339944" y="969219"/>
        <a:ext cx="31216" cy="6243"/>
      </dsp:txXfrm>
    </dsp:sp>
    <dsp:sp modelId="{387EE699-04A7-4350-B6BC-587C08A9CE8A}">
      <dsp:nvSpPr>
        <dsp:cNvPr id="0" name=""/>
        <dsp:cNvSpPr/>
      </dsp:nvSpPr>
      <dsp:spPr>
        <a:xfrm>
          <a:off x="3346014" y="157998"/>
          <a:ext cx="2714474" cy="162868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012" tIns="139619" rIns="133012" bIns="1396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Step 1: String Analysis. Find value of request variables.</a:t>
          </a:r>
        </a:p>
      </dsp:txBody>
      <dsp:txXfrm>
        <a:off x="3346014" y="157998"/>
        <a:ext cx="2714474" cy="1628684"/>
      </dsp:txXfrm>
    </dsp:sp>
    <dsp:sp modelId="{80AB9C7D-C472-4BBA-9C0D-8F7F1328542A}">
      <dsp:nvSpPr>
        <dsp:cNvPr id="0" name=""/>
        <dsp:cNvSpPr/>
      </dsp:nvSpPr>
      <dsp:spPr>
        <a:xfrm>
          <a:off x="1364448" y="1784882"/>
          <a:ext cx="6677606" cy="593729"/>
        </a:xfrm>
        <a:custGeom>
          <a:avLst/>
          <a:gdLst/>
          <a:ahLst/>
          <a:cxnLst/>
          <a:rect l="0" t="0" r="0" b="0"/>
          <a:pathLst>
            <a:path>
              <a:moveTo>
                <a:pt x="6677606" y="0"/>
              </a:moveTo>
              <a:lnTo>
                <a:pt x="6677606" y="313964"/>
              </a:lnTo>
              <a:lnTo>
                <a:pt x="0" y="313964"/>
              </a:lnTo>
              <a:lnTo>
                <a:pt x="0" y="593729"/>
              </a:lnTo>
            </a:path>
          </a:pathLst>
        </a:custGeom>
        <a:noFill/>
        <a:ln w="9525" cap="rnd" cmpd="sng" algn="ctr">
          <a:solidFill>
            <a:schemeClr val="accent2">
              <a:hueOff val="593057"/>
              <a:satOff val="-13255"/>
              <a:lumOff val="-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535583" y="2078625"/>
        <a:ext cx="335336" cy="6243"/>
      </dsp:txXfrm>
    </dsp:sp>
    <dsp:sp modelId="{0FEF8ED5-835C-46AB-B865-34AC0E2C61CF}">
      <dsp:nvSpPr>
        <dsp:cNvPr id="0" name=""/>
        <dsp:cNvSpPr/>
      </dsp:nvSpPr>
      <dsp:spPr>
        <a:xfrm>
          <a:off x="6684817" y="157998"/>
          <a:ext cx="2714474" cy="162868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012" tIns="139619" rIns="133012" bIns="1396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Step 2: Replace HTTP API call by Agent HTTP API invocation. Add CSID to same parameters.</a:t>
          </a:r>
        </a:p>
      </dsp:txBody>
      <dsp:txXfrm>
        <a:off x="6684817" y="157998"/>
        <a:ext cx="2714474" cy="1628684"/>
      </dsp:txXfrm>
    </dsp:sp>
    <dsp:sp modelId="{2E7A4564-3D0E-4248-B36F-1AF61B452AC1}">
      <dsp:nvSpPr>
        <dsp:cNvPr id="0" name=""/>
        <dsp:cNvSpPr/>
      </dsp:nvSpPr>
      <dsp:spPr>
        <a:xfrm>
          <a:off x="2719885" y="3179634"/>
          <a:ext cx="593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29" y="45720"/>
              </a:lnTo>
            </a:path>
          </a:pathLst>
        </a:custGeom>
        <a:noFill/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3001141" y="3222232"/>
        <a:ext cx="31216" cy="6243"/>
      </dsp:txXfrm>
    </dsp:sp>
    <dsp:sp modelId="{E581356A-D428-4748-ACFB-EE0E884260F4}">
      <dsp:nvSpPr>
        <dsp:cNvPr id="0" name=""/>
        <dsp:cNvSpPr/>
      </dsp:nvSpPr>
      <dsp:spPr>
        <a:xfrm>
          <a:off x="7211" y="2411012"/>
          <a:ext cx="2714474" cy="162868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012" tIns="139619" rIns="133012" bIns="1396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Step 3: Generate Tester. Recognizes incoming request by solving string values</a:t>
          </a:r>
        </a:p>
      </dsp:txBody>
      <dsp:txXfrm>
        <a:off x="7211" y="2411012"/>
        <a:ext cx="2714474" cy="1628684"/>
      </dsp:txXfrm>
    </dsp:sp>
    <dsp:sp modelId="{81307966-D426-4D01-961C-0AA2A694A2BB}">
      <dsp:nvSpPr>
        <dsp:cNvPr id="0" name=""/>
        <dsp:cNvSpPr/>
      </dsp:nvSpPr>
      <dsp:spPr>
        <a:xfrm>
          <a:off x="3346014" y="2411012"/>
          <a:ext cx="2714474" cy="162868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012" tIns="139619" rIns="133012" bIns="13961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Step 4: Operator. Finds values for remaining requests in SHRS &amp; Generates Bundling Code</a:t>
          </a:r>
        </a:p>
      </dsp:txBody>
      <dsp:txXfrm>
        <a:off x="3346014" y="2411012"/>
        <a:ext cx="2714474" cy="1628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72C2-92F9-4AC1-9B07-E14FAE775D99}">
      <dsp:nvSpPr>
        <dsp:cNvPr id="0" name=""/>
        <dsp:cNvSpPr/>
      </dsp:nvSpPr>
      <dsp:spPr>
        <a:xfrm>
          <a:off x="2203107" y="499742"/>
          <a:ext cx="3874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386382" y="543371"/>
        <a:ext cx="20902" cy="4180"/>
      </dsp:txXfrm>
    </dsp:sp>
    <dsp:sp modelId="{374B8D23-1BF4-4DD6-81FF-388CF25B62B0}">
      <dsp:nvSpPr>
        <dsp:cNvPr id="0" name=""/>
        <dsp:cNvSpPr/>
      </dsp:nvSpPr>
      <dsp:spPr>
        <a:xfrm>
          <a:off x="387287" y="176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RUNTIME!</a:t>
          </a:r>
          <a:endParaRPr lang="en-CA" sz="1700" b="1" kern="1200" dirty="0">
            <a:solidFill>
              <a:schemeClr val="tx1"/>
            </a:solidFill>
          </a:endParaRPr>
        </a:p>
      </dsp:txBody>
      <dsp:txXfrm>
        <a:off x="387287" y="176"/>
        <a:ext cx="1817620" cy="1090572"/>
      </dsp:txXfrm>
    </dsp:sp>
    <dsp:sp modelId="{1B263C3F-0F3B-4919-A64E-2ABDCF4CC285}">
      <dsp:nvSpPr>
        <dsp:cNvPr id="0" name=""/>
        <dsp:cNvSpPr/>
      </dsp:nvSpPr>
      <dsp:spPr>
        <a:xfrm>
          <a:off x="4438780" y="499742"/>
          <a:ext cx="3874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622055" y="543371"/>
        <a:ext cx="20902" cy="4180"/>
      </dsp:txXfrm>
    </dsp:sp>
    <dsp:sp modelId="{0558AAD0-CFAE-4684-A7E5-335D47C55D8F}">
      <dsp:nvSpPr>
        <dsp:cNvPr id="0" name=""/>
        <dsp:cNvSpPr/>
      </dsp:nvSpPr>
      <dsp:spPr>
        <a:xfrm>
          <a:off x="2622960" y="176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AUT’ executed</a:t>
          </a:r>
          <a:endParaRPr lang="en-CA" sz="1700" b="1" kern="1200">
            <a:solidFill>
              <a:schemeClr val="tx1"/>
            </a:solidFill>
          </a:endParaRPr>
        </a:p>
      </dsp:txBody>
      <dsp:txXfrm>
        <a:off x="2622960" y="176"/>
        <a:ext cx="1817620" cy="1090572"/>
      </dsp:txXfrm>
    </dsp:sp>
    <dsp:sp modelId="{ED67B4D8-FCCF-467F-BC1F-F8C081DE531C}">
      <dsp:nvSpPr>
        <dsp:cNvPr id="0" name=""/>
        <dsp:cNvSpPr/>
      </dsp:nvSpPr>
      <dsp:spPr>
        <a:xfrm>
          <a:off x="1296097" y="1088948"/>
          <a:ext cx="4471345" cy="387452"/>
        </a:xfrm>
        <a:custGeom>
          <a:avLst/>
          <a:gdLst/>
          <a:ahLst/>
          <a:cxnLst/>
          <a:rect l="0" t="0" r="0" b="0"/>
          <a:pathLst>
            <a:path>
              <a:moveTo>
                <a:pt x="4471345" y="0"/>
              </a:moveTo>
              <a:lnTo>
                <a:pt x="4471345" y="210826"/>
              </a:lnTo>
              <a:lnTo>
                <a:pt x="0" y="210826"/>
              </a:lnTo>
              <a:lnTo>
                <a:pt x="0" y="38745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3419499" y="1280584"/>
        <a:ext cx="224542" cy="4180"/>
      </dsp:txXfrm>
    </dsp:sp>
    <dsp:sp modelId="{E32FF5BB-7886-4CDB-A055-9F3CE91DBA9F}">
      <dsp:nvSpPr>
        <dsp:cNvPr id="0" name=""/>
        <dsp:cNvSpPr/>
      </dsp:nvSpPr>
      <dsp:spPr>
        <a:xfrm>
          <a:off x="4858633" y="176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AHA inserted to AUT’</a:t>
          </a:r>
          <a:endParaRPr lang="en-CA" sz="1700" b="1" kern="1200">
            <a:solidFill>
              <a:schemeClr val="tx1"/>
            </a:solidFill>
          </a:endParaRPr>
        </a:p>
      </dsp:txBody>
      <dsp:txXfrm>
        <a:off x="4858633" y="176"/>
        <a:ext cx="1817620" cy="1090572"/>
      </dsp:txXfrm>
    </dsp:sp>
    <dsp:sp modelId="{1BE73791-7AEF-4049-8763-B89BBA873ABE}">
      <dsp:nvSpPr>
        <dsp:cNvPr id="0" name=""/>
        <dsp:cNvSpPr/>
      </dsp:nvSpPr>
      <dsp:spPr>
        <a:xfrm>
          <a:off x="2203107" y="2008366"/>
          <a:ext cx="3874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386382" y="2051996"/>
        <a:ext cx="20902" cy="4180"/>
      </dsp:txXfrm>
    </dsp:sp>
    <dsp:sp modelId="{ABB3B935-3A10-4016-8BBE-5DFD496D3E67}">
      <dsp:nvSpPr>
        <dsp:cNvPr id="0" name=""/>
        <dsp:cNvSpPr/>
      </dsp:nvSpPr>
      <dsp:spPr>
        <a:xfrm>
          <a:off x="387287" y="1508800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Requests redirected to Proxy</a:t>
          </a:r>
          <a:endParaRPr lang="en-CA" sz="1700" b="1" kern="1200">
            <a:solidFill>
              <a:schemeClr val="tx1"/>
            </a:solidFill>
          </a:endParaRPr>
        </a:p>
      </dsp:txBody>
      <dsp:txXfrm>
        <a:off x="387287" y="1508800"/>
        <a:ext cx="1817620" cy="1090572"/>
      </dsp:txXfrm>
    </dsp:sp>
    <dsp:sp modelId="{FAF8C4A9-58EE-4955-B47D-3232AA5601A2}">
      <dsp:nvSpPr>
        <dsp:cNvPr id="0" name=""/>
        <dsp:cNvSpPr/>
      </dsp:nvSpPr>
      <dsp:spPr>
        <a:xfrm>
          <a:off x="4438780" y="2008366"/>
          <a:ext cx="3874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622055" y="2051996"/>
        <a:ext cx="20902" cy="4180"/>
      </dsp:txXfrm>
    </dsp:sp>
    <dsp:sp modelId="{8ADF1520-DA4C-497D-B013-F2A525066651}">
      <dsp:nvSpPr>
        <dsp:cNvPr id="0" name=""/>
        <dsp:cNvSpPr/>
      </dsp:nvSpPr>
      <dsp:spPr>
        <a:xfrm>
          <a:off x="2622960" y="1508800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Proxy uses Bundlers</a:t>
          </a:r>
          <a:endParaRPr lang="en-CA" sz="1700" b="1" kern="1200">
            <a:solidFill>
              <a:schemeClr val="tx1"/>
            </a:solidFill>
          </a:endParaRPr>
        </a:p>
      </dsp:txBody>
      <dsp:txXfrm>
        <a:off x="2622960" y="1508800"/>
        <a:ext cx="1817620" cy="1090572"/>
      </dsp:txXfrm>
    </dsp:sp>
    <dsp:sp modelId="{B7335636-1DF6-483D-A42D-93886382DA20}">
      <dsp:nvSpPr>
        <dsp:cNvPr id="0" name=""/>
        <dsp:cNvSpPr/>
      </dsp:nvSpPr>
      <dsp:spPr>
        <a:xfrm>
          <a:off x="1296097" y="2597573"/>
          <a:ext cx="4471345" cy="387452"/>
        </a:xfrm>
        <a:custGeom>
          <a:avLst/>
          <a:gdLst/>
          <a:ahLst/>
          <a:cxnLst/>
          <a:rect l="0" t="0" r="0" b="0"/>
          <a:pathLst>
            <a:path>
              <a:moveTo>
                <a:pt x="4471345" y="0"/>
              </a:moveTo>
              <a:lnTo>
                <a:pt x="4471345" y="210826"/>
              </a:lnTo>
              <a:lnTo>
                <a:pt x="0" y="210826"/>
              </a:lnTo>
              <a:lnTo>
                <a:pt x="0" y="38745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3419499" y="2789209"/>
        <a:ext cx="224542" cy="4180"/>
      </dsp:txXfrm>
    </dsp:sp>
    <dsp:sp modelId="{932128AD-5DF2-442C-A789-CF576959C50C}">
      <dsp:nvSpPr>
        <dsp:cNvPr id="0" name=""/>
        <dsp:cNvSpPr/>
      </dsp:nvSpPr>
      <dsp:spPr>
        <a:xfrm>
          <a:off x="4858633" y="1508800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Proxy receives responses</a:t>
          </a:r>
          <a:endParaRPr lang="en-CA" sz="1700" b="1" kern="1200">
            <a:solidFill>
              <a:schemeClr val="tx1"/>
            </a:solidFill>
          </a:endParaRPr>
        </a:p>
      </dsp:txBody>
      <dsp:txXfrm>
        <a:off x="4858633" y="1508800"/>
        <a:ext cx="1817620" cy="1090572"/>
      </dsp:txXfrm>
    </dsp:sp>
    <dsp:sp modelId="{870F2CC6-F9DC-4380-9434-3483738298ED}">
      <dsp:nvSpPr>
        <dsp:cNvPr id="0" name=""/>
        <dsp:cNvSpPr/>
      </dsp:nvSpPr>
      <dsp:spPr>
        <a:xfrm>
          <a:off x="2203107" y="3516991"/>
          <a:ext cx="3874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74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386382" y="3560621"/>
        <a:ext cx="20902" cy="4180"/>
      </dsp:txXfrm>
    </dsp:sp>
    <dsp:sp modelId="{E01BF815-C1DC-40F1-82B4-80C2C372A46E}">
      <dsp:nvSpPr>
        <dsp:cNvPr id="0" name=""/>
        <dsp:cNvSpPr/>
      </dsp:nvSpPr>
      <dsp:spPr>
        <a:xfrm>
          <a:off x="387287" y="3017425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Proxy Bundles responses and sends to AHA</a:t>
          </a:r>
          <a:endParaRPr lang="en-CA" sz="1700" b="1" kern="1200" dirty="0">
            <a:solidFill>
              <a:schemeClr val="tx1"/>
            </a:solidFill>
          </a:endParaRPr>
        </a:p>
      </dsp:txBody>
      <dsp:txXfrm>
        <a:off x="387287" y="3017425"/>
        <a:ext cx="1817620" cy="1090572"/>
      </dsp:txXfrm>
    </dsp:sp>
    <dsp:sp modelId="{2A1BDE3E-0C14-40F9-824B-DC5E114BEDED}">
      <dsp:nvSpPr>
        <dsp:cNvPr id="0" name=""/>
        <dsp:cNvSpPr/>
      </dsp:nvSpPr>
      <dsp:spPr>
        <a:xfrm>
          <a:off x="2622960" y="3017425"/>
          <a:ext cx="1817620" cy="10905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</a:rPr>
            <a:t>AHA unpacks and distributes responses</a:t>
          </a:r>
          <a:endParaRPr lang="en-CA" sz="1700" b="1" kern="1200">
            <a:solidFill>
              <a:schemeClr val="tx1"/>
            </a:solidFill>
          </a:endParaRPr>
        </a:p>
      </dsp:txBody>
      <dsp:txXfrm>
        <a:off x="2622960" y="3017425"/>
        <a:ext cx="1817620" cy="10905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8737E-968E-41CD-9CE0-42882660DE2B}">
      <dsp:nvSpPr>
        <dsp:cNvPr id="0" name=""/>
        <dsp:cNvSpPr/>
      </dsp:nvSpPr>
      <dsp:spPr>
        <a:xfrm>
          <a:off x="0" y="1784"/>
          <a:ext cx="89874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CC00D-A5B5-4495-A50E-23856E064279}">
      <dsp:nvSpPr>
        <dsp:cNvPr id="0" name=""/>
        <dsp:cNvSpPr/>
      </dsp:nvSpPr>
      <dsp:spPr>
        <a:xfrm>
          <a:off x="0" y="1784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Addresses general issue but attempts a different approach</a:t>
          </a:r>
          <a:endParaRPr lang="en-US" sz="3400" kern="1200" dirty="0"/>
        </a:p>
      </dsp:txBody>
      <dsp:txXfrm>
        <a:off x="0" y="1784"/>
        <a:ext cx="8987404" cy="1216790"/>
      </dsp:txXfrm>
    </dsp:sp>
    <dsp:sp modelId="{D4A0D140-27FB-4188-95AB-E1F12440B179}">
      <dsp:nvSpPr>
        <dsp:cNvPr id="0" name=""/>
        <dsp:cNvSpPr/>
      </dsp:nvSpPr>
      <dsp:spPr>
        <a:xfrm>
          <a:off x="0" y="1218575"/>
          <a:ext cx="89874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3B28F8-1724-46F4-8D9A-85143677BAF1}">
      <dsp:nvSpPr>
        <dsp:cNvPr id="0" name=""/>
        <dsp:cNvSpPr/>
      </dsp:nvSpPr>
      <dsp:spPr>
        <a:xfrm>
          <a:off x="0" y="121857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Targets an important area of HTTP</a:t>
          </a:r>
          <a:endParaRPr lang="en-US" sz="3400" kern="1200" dirty="0"/>
        </a:p>
      </dsp:txBody>
      <dsp:txXfrm>
        <a:off x="0" y="1218575"/>
        <a:ext cx="8987404" cy="1216790"/>
      </dsp:txXfrm>
    </dsp:sp>
    <dsp:sp modelId="{4554A7DA-6669-434F-BC6B-105FD734084E}">
      <dsp:nvSpPr>
        <dsp:cNvPr id="0" name=""/>
        <dsp:cNvSpPr/>
      </dsp:nvSpPr>
      <dsp:spPr>
        <a:xfrm>
          <a:off x="0" y="2435365"/>
          <a:ext cx="89874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B9921-AEEA-482D-B943-9FD12EAD6C34}">
      <dsp:nvSpPr>
        <dsp:cNvPr id="0" name=""/>
        <dsp:cNvSpPr/>
      </dsp:nvSpPr>
      <dsp:spPr>
        <a:xfrm>
          <a:off x="0" y="243536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Energy Savings of 15%</a:t>
          </a:r>
          <a:endParaRPr lang="en-US" sz="3400" kern="1200"/>
        </a:p>
      </dsp:txBody>
      <dsp:txXfrm>
        <a:off x="0" y="2435365"/>
        <a:ext cx="8987404" cy="1216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C9736-8523-4AB4-B1CE-4F138CF95F3F}" type="datetimeFigureOut">
              <a:rPr lang="en-CA" smtClean="0"/>
              <a:pPr/>
              <a:t>2019-08-01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40D8D-4ED2-45E3-9C8E-133EBD9EFF8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69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0D8D-4ED2-45E3-9C8E-133EBD9EFF85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22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3C18-92A7-4445-9850-BF49BA9AFDCF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4929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8BA2-14FD-467A-88E5-964E8184BECF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1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3923-F389-4795-8FE7-30F7F2AD2124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09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FAAB-85F4-44F7-8EA4-81C9A271A646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20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A40B-D8E7-4FD0-A367-32BEA2C20661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18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60B-AB12-44BD-816B-1BDAD18309EA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57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C737-DD04-48A9-8E2D-90414C524D71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8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8EC-A2D6-423B-BB06-7A700317637B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9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C40-D5E1-4766-9AFC-BA422DCBE1B9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13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4ED8-6BA1-42AB-BF2F-FB8D7979CF19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7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B699-0046-4CBA-AE42-7A6C6A500D14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97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D0B3-5616-4F62-90C4-45CFBDE0E467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7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B7-A65E-49BF-8FE5-C440F1001816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91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50D2-DBCD-4A4B-953D-A1597E5AEC31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10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9C8D-EED9-4B6F-B907-265C2A69593B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7091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926-B064-4FD6-BE2D-D2F3AF47D69C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7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E593-6F78-4185-8A3B-847BBBA8C773}" type="datetime1">
              <a:rPr lang="en-CA" smtClean="0"/>
              <a:pPr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165AF4-FA03-4970-8DAE-800A08F7A7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4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20.sv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gif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CF4-24E6-427E-8F13-BAAF3711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4" y="1036448"/>
            <a:ext cx="9969910" cy="2422466"/>
          </a:xfrm>
        </p:spPr>
        <p:txBody>
          <a:bodyPr anchor="b">
            <a:normAutofit fontScale="90000"/>
          </a:bodyPr>
          <a:lstStyle/>
          <a:p>
            <a:r>
              <a:rPr lang="en-CA" sz="4000" b="1" dirty="0"/>
              <a:t>Automated Energy Optimization of HTTP </a:t>
            </a:r>
            <a:r>
              <a:rPr lang="en-CA" sz="4000" b="1"/>
              <a:t>Requests for </a:t>
            </a:r>
            <a:r>
              <a:rPr lang="en-CA" sz="4000" b="1" dirty="0"/>
              <a:t>Mobile Applications</a:t>
            </a:r>
            <a:br>
              <a:rPr lang="en-CA" sz="3400" dirty="0"/>
            </a:br>
            <a:br>
              <a:rPr lang="en-CA" sz="3400" dirty="0"/>
            </a:br>
            <a:br>
              <a:rPr lang="en-CA" sz="3400" dirty="0"/>
            </a:br>
            <a:r>
              <a:rPr lang="en-CA" sz="3100" dirty="0"/>
              <a:t>Ding Li, Yingjun Lyu, Jiaping Gui, &amp; William G. J. Halfond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8E429-60E5-4540-8466-4941A5948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901" y="4909610"/>
            <a:ext cx="10674117" cy="715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latin typeface="+mj-lt"/>
                <a:ea typeface="+mj-ea"/>
                <a:cs typeface="+mj-cs"/>
              </a:rPr>
              <a:t>												</a:t>
            </a:r>
            <a:r>
              <a:rPr lang="en-CA" sz="2000" b="1" dirty="0">
                <a:latin typeface="+mj-lt"/>
                <a:ea typeface="+mj-ea"/>
                <a:cs typeface="+mj-cs"/>
              </a:rPr>
              <a:t>PRESENTED BY: NISHTHA CHAWLA</a:t>
            </a:r>
          </a:p>
        </p:txBody>
      </p:sp>
    </p:spTree>
    <p:extLst>
      <p:ext uri="{BB962C8B-B14F-4D97-AF65-F5344CB8AC3E}">
        <p14:creationId xmlns:p14="http://schemas.microsoft.com/office/powerpoint/2010/main" val="33340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C6526-A27C-4347-B74E-90DD0EB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8165AF4-FA03-4970-8DAE-800A08F7A7C4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 Procedural Analysis</a:t>
            </a:r>
          </a:p>
        </p:txBody>
      </p:sp>
      <p:graphicFrame>
        <p:nvGraphicFramePr>
          <p:cNvPr id="51" name="TextBox 48">
            <a:extLst>
              <a:ext uri="{FF2B5EF4-FFF2-40B4-BE49-F238E27FC236}">
                <a16:creationId xmlns:a16="http://schemas.microsoft.com/office/drawing/2014/main" id="{40496E88-EE49-4D5E-8CEA-41448F1BB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067675"/>
              </p:ext>
            </p:extLst>
          </p:nvPr>
        </p:nvGraphicFramePr>
        <p:xfrm>
          <a:off x="-312200" y="1905000"/>
          <a:ext cx="8122071" cy="4277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E49C577-E592-4834-BAF4-F0D2FF2AE751}"/>
              </a:ext>
            </a:extLst>
          </p:cNvPr>
          <p:cNvSpPr/>
          <p:nvPr/>
        </p:nvSpPr>
        <p:spPr>
          <a:xfrm>
            <a:off x="9084691" y="1152907"/>
            <a:ext cx="1558977" cy="188876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816F05-7BBB-4DBD-9C9F-7088133C657E}"/>
              </a:ext>
            </a:extLst>
          </p:cNvPr>
          <p:cNvSpPr/>
          <p:nvPr/>
        </p:nvSpPr>
        <p:spPr>
          <a:xfrm>
            <a:off x="9221448" y="3585148"/>
            <a:ext cx="1558977" cy="194872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14369-2425-439A-8B16-0D760B4E6C5C}"/>
              </a:ext>
            </a:extLst>
          </p:cNvPr>
          <p:cNvSpPr/>
          <p:nvPr/>
        </p:nvSpPr>
        <p:spPr>
          <a:xfrm>
            <a:off x="9294553" y="1264555"/>
            <a:ext cx="1139252" cy="71952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B0AE4A-E2F6-4E65-A7F1-584D9C58AE78}"/>
              </a:ext>
            </a:extLst>
          </p:cNvPr>
          <p:cNvSpPr/>
          <p:nvPr/>
        </p:nvSpPr>
        <p:spPr>
          <a:xfrm>
            <a:off x="9294553" y="2207301"/>
            <a:ext cx="1139252" cy="71952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SHRS1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A8E803-187A-4B6F-A4BD-1AC246662AC9}"/>
              </a:ext>
            </a:extLst>
          </p:cNvPr>
          <p:cNvSpPr/>
          <p:nvPr/>
        </p:nvSpPr>
        <p:spPr>
          <a:xfrm>
            <a:off x="9377597" y="3674260"/>
            <a:ext cx="1139252" cy="71952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SHRS3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2C1ADE-2E23-40B0-A6F5-8B59E8398419}"/>
              </a:ext>
            </a:extLst>
          </p:cNvPr>
          <p:cNvSpPr/>
          <p:nvPr/>
        </p:nvSpPr>
        <p:spPr>
          <a:xfrm>
            <a:off x="9377597" y="4679433"/>
            <a:ext cx="1139252" cy="71952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85F10E-1325-49D4-949C-734F1CB071ED}"/>
              </a:ext>
            </a:extLst>
          </p:cNvPr>
          <p:cNvCxnSpPr/>
          <p:nvPr/>
        </p:nvCxnSpPr>
        <p:spPr>
          <a:xfrm>
            <a:off x="9864179" y="1905000"/>
            <a:ext cx="0" cy="2856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60EA8A-3F6B-4B90-A19E-88E177E9A8E9}"/>
              </a:ext>
            </a:extLst>
          </p:cNvPr>
          <p:cNvCxnSpPr/>
          <p:nvPr/>
        </p:nvCxnSpPr>
        <p:spPr>
          <a:xfrm>
            <a:off x="9910997" y="4379630"/>
            <a:ext cx="0" cy="2856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551B5-F8F3-4A01-BE07-A804937E5826}"/>
              </a:ext>
            </a:extLst>
          </p:cNvPr>
          <p:cNvCxnSpPr>
            <a:stCxn id="25" idx="2"/>
          </p:cNvCxnSpPr>
          <p:nvPr/>
        </p:nvCxnSpPr>
        <p:spPr>
          <a:xfrm flipH="1">
            <a:off x="9864179" y="3041667"/>
            <a:ext cx="1" cy="14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14A6BB-CDBA-4F08-B8EC-D8F3F40D1FB4}"/>
              </a:ext>
            </a:extLst>
          </p:cNvPr>
          <p:cNvCxnSpPr>
            <a:cxnSpLocks/>
          </p:cNvCxnSpPr>
          <p:nvPr/>
        </p:nvCxnSpPr>
        <p:spPr>
          <a:xfrm flipH="1">
            <a:off x="9864178" y="3442078"/>
            <a:ext cx="1" cy="19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BF2D27-00B6-4CA8-94DC-44FFA773C2ED}"/>
              </a:ext>
            </a:extLst>
          </p:cNvPr>
          <p:cNvSpPr txBox="1"/>
          <p:nvPr/>
        </p:nvSpPr>
        <p:spPr>
          <a:xfrm>
            <a:off x="7560307" y="2395948"/>
            <a:ext cx="20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&lt;h1,h2,h3&gt;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74F8-20FC-43E1-B4BC-049210195079}"/>
              </a:ext>
            </a:extLst>
          </p:cNvPr>
          <p:cNvSpPr txBox="1"/>
          <p:nvPr/>
        </p:nvSpPr>
        <p:spPr>
          <a:xfrm>
            <a:off x="8177838" y="3858903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&lt;h5&gt;</a:t>
            </a:r>
          </a:p>
        </p:txBody>
      </p:sp>
    </p:spTree>
    <p:extLst>
      <p:ext uri="{BB962C8B-B14F-4D97-AF65-F5344CB8AC3E}">
        <p14:creationId xmlns:p14="http://schemas.microsoft.com/office/powerpoint/2010/main" val="219936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5CE3B-FB53-4005-AA61-08224B6D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 fontScale="90000"/>
          </a:bodyPr>
          <a:lstStyle/>
          <a:p>
            <a:r>
              <a:rPr lang="en-CA" dirty="0"/>
              <a:t>TECHNIQUE </a:t>
            </a:r>
            <a:br>
              <a:rPr lang="en-CA" dirty="0"/>
            </a:br>
            <a:r>
              <a:rPr lang="en-CA" dirty="0"/>
              <a:t>PHASE 2 - BUNDLING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00A-AA4A-4F1C-B90B-A3F25C58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7799037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>
                <a:sym typeface="Wingdings" panose="05000000000000000000" pitchFamily="2" charset="2"/>
              </a:rPr>
              <a:t>Input to Analyzer = AUT + SHRS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Wingdings" panose="05000000000000000000" pitchFamily="2" charset="2"/>
              </a:rPr>
              <a:t>Output from Analyzer= Bundler for each SHRS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Wingdings" panose="05000000000000000000" pitchFamily="2" charset="2"/>
              </a:rPr>
              <a:t>Bundler Components= Tester + Operator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Wingdings" panose="05000000000000000000" pitchFamily="2" charset="2"/>
              </a:rPr>
              <a:t>Tester = Regular expression pattern that match the URL of first http request</a:t>
            </a:r>
          </a:p>
          <a:p>
            <a:pPr>
              <a:lnSpc>
                <a:spcPct val="90000"/>
              </a:lnSpc>
            </a:pPr>
            <a:r>
              <a:rPr lang="en-CA" dirty="0"/>
              <a:t>Operator = Decides the HTTP requests whose responses are to be bundled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Wingdings" panose="05000000000000000000" pitchFamily="2" charset="2"/>
              </a:rPr>
              <a:t>Analyzer Role: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Rewrite HTTP API call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Analyze argument information to HTTP call to generate Bundler</a:t>
            </a:r>
          </a:p>
          <a:p>
            <a:pPr>
              <a:lnSpc>
                <a:spcPct val="90000"/>
              </a:lnSpc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D4A2-1D31-495A-A90A-550AF286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165AF4-FA03-4970-8DAE-800A08F7A7C4}" type="slidenum">
              <a:rPr kumimoji="0" lang="en-CA" sz="19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9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72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B13D6-8807-49C8-A2B9-5BB27D79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CA" dirty="0"/>
              <a:t>TECHNIQUE </a:t>
            </a:r>
            <a:br>
              <a:rPr lang="en-CA" dirty="0"/>
            </a:br>
            <a:r>
              <a:rPr lang="en-CA" sz="2800" dirty="0"/>
              <a:t>PHASE 2 - BUNDLING ANALYSIS</a:t>
            </a:r>
          </a:p>
        </p:txBody>
      </p:sp>
      <p:graphicFrame>
        <p:nvGraphicFramePr>
          <p:cNvPr id="19" name="Content Placeholder 9">
            <a:extLst>
              <a:ext uri="{FF2B5EF4-FFF2-40B4-BE49-F238E27FC236}">
                <a16:creationId xmlns:a16="http://schemas.microsoft.com/office/drawing/2014/main" id="{BCD02F9D-9261-4D1C-B37B-DE86F9D52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12262"/>
              </p:ext>
            </p:extLst>
          </p:nvPr>
        </p:nvGraphicFramePr>
        <p:xfrm>
          <a:off x="1794896" y="2222983"/>
          <a:ext cx="9406503" cy="4197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B3784-D940-44E0-AE81-3BAF0524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4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35704-3517-48C8-8AC6-A16C6915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94167" cy="1259894"/>
          </a:xfrm>
        </p:spPr>
        <p:txBody>
          <a:bodyPr>
            <a:normAutofit/>
          </a:bodyPr>
          <a:lstStyle/>
          <a:p>
            <a:r>
              <a:rPr lang="en-CA" dirty="0"/>
              <a:t>TECHNIQUE</a:t>
            </a:r>
            <a:br>
              <a:rPr lang="en-CA" dirty="0"/>
            </a:br>
            <a:r>
              <a:rPr lang="en-CA" sz="2800" dirty="0"/>
              <a:t>PHASE 3 - RUNTIME OPTIMIZATION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77FF1C-A8BE-465A-95F2-62E17D4F8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91717"/>
              </p:ext>
            </p:extLst>
          </p:nvPr>
        </p:nvGraphicFramePr>
        <p:xfrm>
          <a:off x="649223" y="2133600"/>
          <a:ext cx="7063541" cy="4108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8B473E2-7006-4002-A399-53E850B2BF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53" y="2581274"/>
            <a:ext cx="4105275" cy="1695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F6D55-6A7C-4CE4-A876-593A55BE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65063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1034B-D948-4B70-9F04-BE62AD8B75FA}"/>
              </a:ext>
            </a:extLst>
          </p:cNvPr>
          <p:cNvSpPr txBox="1"/>
          <p:nvPr/>
        </p:nvSpPr>
        <p:spPr>
          <a:xfrm>
            <a:off x="7841974" y="4532243"/>
            <a:ext cx="3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Figure 3 : Workflow</a:t>
            </a:r>
          </a:p>
        </p:txBody>
      </p:sp>
    </p:spTree>
    <p:extLst>
      <p:ext uri="{BB962C8B-B14F-4D97-AF65-F5344CB8AC3E}">
        <p14:creationId xmlns:p14="http://schemas.microsoft.com/office/powerpoint/2010/main" val="194575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5CE3B-FB53-4005-AA61-08224B6D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15872" cy="1259894"/>
          </a:xfrm>
        </p:spPr>
        <p:txBody>
          <a:bodyPr>
            <a:normAutofit/>
          </a:bodyPr>
          <a:lstStyle/>
          <a:p>
            <a:r>
              <a:rPr lang="en-CA" dirty="0"/>
              <a:t>TECHNIQUE</a:t>
            </a:r>
            <a:br>
              <a:rPr lang="en-CA" dirty="0"/>
            </a:br>
            <a:r>
              <a:rPr lang="en-CA" dirty="0"/>
              <a:t>PHASE 3 - RUNTIME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D4A2-1D31-495A-A90A-550AF286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165AF4-FA03-4970-8DAE-800A08F7A7C4}" type="slidenum">
              <a:rPr kumimoji="0" lang="en-CA" sz="19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9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47EE08-994C-40D1-9E19-06ECB0DE0EDE}"/>
              </a:ext>
            </a:extLst>
          </p:cNvPr>
          <p:cNvSpPr/>
          <p:nvPr/>
        </p:nvSpPr>
        <p:spPr>
          <a:xfrm>
            <a:off x="3215871" y="2044418"/>
            <a:ext cx="1663796" cy="9969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PROXY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539EEA-54D1-4FB2-92D2-59E7B07AF83A}"/>
              </a:ext>
            </a:extLst>
          </p:cNvPr>
          <p:cNvSpPr/>
          <p:nvPr/>
        </p:nvSpPr>
        <p:spPr>
          <a:xfrm>
            <a:off x="6627680" y="2031999"/>
            <a:ext cx="2316939" cy="9281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TESTER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1DB5BA-B9FA-47F0-9041-406CC405AE44}"/>
              </a:ext>
            </a:extLst>
          </p:cNvPr>
          <p:cNvSpPr/>
          <p:nvPr/>
        </p:nvSpPr>
        <p:spPr>
          <a:xfrm>
            <a:off x="6428058" y="4048125"/>
            <a:ext cx="2316939" cy="9281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OPERATOR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FAE38C-502C-4C53-91C6-BF3592EEE518}"/>
              </a:ext>
            </a:extLst>
          </p:cNvPr>
          <p:cNvSpPr/>
          <p:nvPr/>
        </p:nvSpPr>
        <p:spPr>
          <a:xfrm>
            <a:off x="2519340" y="5409314"/>
            <a:ext cx="2316939" cy="9281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APP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67D02-8D9E-4972-9483-FADD91AC8961}"/>
              </a:ext>
            </a:extLst>
          </p:cNvPr>
          <p:cNvSpPr txBox="1"/>
          <p:nvPr/>
        </p:nvSpPr>
        <p:spPr>
          <a:xfrm>
            <a:off x="1737134" y="2130357"/>
            <a:ext cx="145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Receives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239FC-A543-42F8-9A32-59453BA225FA}"/>
              </a:ext>
            </a:extLst>
          </p:cNvPr>
          <p:cNvSpPr txBox="1"/>
          <p:nvPr/>
        </p:nvSpPr>
        <p:spPr>
          <a:xfrm>
            <a:off x="4917685" y="2130357"/>
            <a:ext cx="1584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URL + CSID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from request’s header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1D77F-EAD7-4521-A55D-D096C15BD3E9}"/>
              </a:ext>
            </a:extLst>
          </p:cNvPr>
          <p:cNvSpPr txBox="1"/>
          <p:nvPr/>
        </p:nvSpPr>
        <p:spPr>
          <a:xfrm>
            <a:off x="7786149" y="3074822"/>
            <a:ext cx="107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Yes, 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of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SHRS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C56FD-EC0B-4B13-A3E4-0222557114B6}"/>
              </a:ext>
            </a:extLst>
          </p:cNvPr>
          <p:cNvSpPr txBox="1"/>
          <p:nvPr/>
        </p:nvSpPr>
        <p:spPr>
          <a:xfrm>
            <a:off x="8694025" y="4085730"/>
            <a:ext cx="231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Identifies request information(URL &amp; parameters)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FF27D-5D35-4C01-99B7-55695801DE14}"/>
              </a:ext>
            </a:extLst>
          </p:cNvPr>
          <p:cNvSpPr txBox="1"/>
          <p:nvPr/>
        </p:nvSpPr>
        <p:spPr>
          <a:xfrm>
            <a:off x="4647386" y="4040511"/>
            <a:ext cx="1780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Identifies responses to be bundled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D6ED0-2F49-4BB0-A5CB-6298730CC397}"/>
              </a:ext>
            </a:extLst>
          </p:cNvPr>
          <p:cNvSpPr txBox="1"/>
          <p:nvPr/>
        </p:nvSpPr>
        <p:spPr>
          <a:xfrm>
            <a:off x="2539598" y="4550270"/>
            <a:ext cx="178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Response to proxy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5FD32-EDC4-40CB-A8C4-7FBCCD02F9D6}"/>
              </a:ext>
            </a:extLst>
          </p:cNvPr>
          <p:cNvSpPr txBox="1"/>
          <p:nvPr/>
        </p:nvSpPr>
        <p:spPr>
          <a:xfrm>
            <a:off x="5374763" y="5550223"/>
            <a:ext cx="1780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Requests in sequence to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6802A3-03DF-46D8-A68A-BE4BCCEA1131}"/>
              </a:ext>
            </a:extLst>
          </p:cNvPr>
          <p:cNvCxnSpPr/>
          <p:nvPr/>
        </p:nvCxnSpPr>
        <p:spPr>
          <a:xfrm>
            <a:off x="1601919" y="2453523"/>
            <a:ext cx="1642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6C7B2A-9376-4EA4-B4F0-C9318BF1E94F}"/>
              </a:ext>
            </a:extLst>
          </p:cNvPr>
          <p:cNvCxnSpPr>
            <a:cxnSpLocks/>
          </p:cNvCxnSpPr>
          <p:nvPr/>
        </p:nvCxnSpPr>
        <p:spPr>
          <a:xfrm>
            <a:off x="4907739" y="2487899"/>
            <a:ext cx="17199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6D715-C85F-4239-A682-66B7DCC14B1F}"/>
              </a:ext>
            </a:extLst>
          </p:cNvPr>
          <p:cNvCxnSpPr/>
          <p:nvPr/>
        </p:nvCxnSpPr>
        <p:spPr>
          <a:xfrm>
            <a:off x="7779370" y="2992904"/>
            <a:ext cx="1" cy="1047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4DBE3-3CBC-4B13-8DD7-374F54EF5574}"/>
              </a:ext>
            </a:extLst>
          </p:cNvPr>
          <p:cNvCxnSpPr>
            <a:cxnSpLocks/>
          </p:cNvCxnSpPr>
          <p:nvPr/>
        </p:nvCxnSpPr>
        <p:spPr>
          <a:xfrm flipH="1">
            <a:off x="4821193" y="4983889"/>
            <a:ext cx="2729446" cy="78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B19986-73EA-4F48-860C-EA46C37BA2F7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4047769" y="3041320"/>
            <a:ext cx="0" cy="236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CD012E-DA7A-44BE-B1D3-B9F3B87F0586}"/>
              </a:ext>
            </a:extLst>
          </p:cNvPr>
          <p:cNvCxnSpPr>
            <a:cxnSpLocks/>
          </p:cNvCxnSpPr>
          <p:nvPr/>
        </p:nvCxnSpPr>
        <p:spPr>
          <a:xfrm flipH="1">
            <a:off x="1203996" y="3107798"/>
            <a:ext cx="2729446" cy="78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2E3A63-C9B8-4402-911D-3F3A692A3AEB}"/>
              </a:ext>
            </a:extLst>
          </p:cNvPr>
          <p:cNvSpPr txBox="1"/>
          <p:nvPr/>
        </p:nvSpPr>
        <p:spPr>
          <a:xfrm>
            <a:off x="2441402" y="2688887"/>
            <a:ext cx="158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Bundles responses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1F477-A69C-4228-9951-D302200C0485}"/>
              </a:ext>
            </a:extLst>
          </p:cNvPr>
          <p:cNvSpPr txBox="1"/>
          <p:nvPr/>
        </p:nvSpPr>
        <p:spPr>
          <a:xfrm>
            <a:off x="1679202" y="3705394"/>
            <a:ext cx="220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Sends to AHA</a:t>
            </a:r>
          </a:p>
        </p:txBody>
      </p:sp>
    </p:spTree>
    <p:extLst>
      <p:ext uri="{BB962C8B-B14F-4D97-AF65-F5344CB8AC3E}">
        <p14:creationId xmlns:p14="http://schemas.microsoft.com/office/powerpoint/2010/main" val="292521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DF4BB43-C1F0-4347-9E3C-701B3AD3D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4C62B778-DDF8-42FB-8F13-9BFB0D4FFA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8E9272BA-9542-4423-AC14-949EE86747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97EA0-16AC-42EF-A880-9CF612797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92" y="904627"/>
            <a:ext cx="4248468" cy="2380784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85588B3-73D2-4AAD-A26D-B271DC2392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92" y="3888314"/>
            <a:ext cx="3966024" cy="2218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A9647-0427-40E5-8F82-7FB3A61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81" y="504177"/>
            <a:ext cx="6328046" cy="1259894"/>
          </a:xfrm>
        </p:spPr>
        <p:txBody>
          <a:bodyPr>
            <a:normAutofit/>
          </a:bodyPr>
          <a:lstStyle/>
          <a:p>
            <a:r>
              <a:rPr lang="en-CA" dirty="0"/>
              <a:t>RESULTS-RQ1-EnergySavings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21B5C127-C5C4-4DF0-9A82-6A5A63A4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146431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Network Simulator: NEWT(</a:t>
            </a:r>
            <a:r>
              <a:rPr lang="en-US" b="1" dirty="0"/>
              <a:t>N</a:t>
            </a:r>
            <a:r>
              <a:rPr lang="en-US" dirty="0"/>
              <a:t>etwork </a:t>
            </a:r>
            <a:r>
              <a:rPr lang="en-US" b="1" dirty="0"/>
              <a:t>E</a:t>
            </a:r>
            <a:r>
              <a:rPr lang="en-US" dirty="0"/>
              <a:t>mulator for </a:t>
            </a:r>
            <a:r>
              <a:rPr lang="en-US" b="1" dirty="0"/>
              <a:t>W</a:t>
            </a:r>
            <a:r>
              <a:rPr lang="en-US" dirty="0"/>
              <a:t>indows </a:t>
            </a:r>
            <a:r>
              <a:rPr lang="en-US" b="1" dirty="0"/>
              <a:t>T</a:t>
            </a:r>
            <a:r>
              <a:rPr lang="en-US" dirty="0"/>
              <a:t>oolkit)</a:t>
            </a:r>
          </a:p>
          <a:p>
            <a:r>
              <a:rPr lang="en-US" dirty="0"/>
              <a:t>Energy collection via vLens + Monsoon</a:t>
            </a:r>
          </a:p>
          <a:p>
            <a:r>
              <a:rPr lang="en-US" dirty="0"/>
              <a:t>Execution count = 5 times</a:t>
            </a:r>
          </a:p>
          <a:p>
            <a:r>
              <a:rPr lang="en-US" dirty="0"/>
              <a:t>HTTP Request size- 1-3 kB</a:t>
            </a:r>
          </a:p>
          <a:p>
            <a:r>
              <a:rPr lang="en-US" dirty="0"/>
              <a:t>Energy savings: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F4E70-01C3-49A1-9013-A3492A7165E6}"/>
              </a:ext>
            </a:extLst>
          </p:cNvPr>
          <p:cNvSpPr txBox="1"/>
          <p:nvPr/>
        </p:nvSpPr>
        <p:spPr>
          <a:xfrm>
            <a:off x="7118492" y="3363268"/>
            <a:ext cx="31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4:  SHRS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CB391-5AE2-4591-A5B5-955BC84E17AA}"/>
              </a:ext>
            </a:extLst>
          </p:cNvPr>
          <p:cNvSpPr txBox="1"/>
          <p:nvPr/>
        </p:nvSpPr>
        <p:spPr>
          <a:xfrm>
            <a:off x="7118492" y="6111347"/>
            <a:ext cx="37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Figure 5: WHOLE APP LEVEL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428297-9BD5-4ED3-8D30-FABDBC312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56751"/>
              </p:ext>
            </p:extLst>
          </p:nvPr>
        </p:nvGraphicFramePr>
        <p:xfrm>
          <a:off x="519017" y="3832805"/>
          <a:ext cx="4957444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95194">
                  <a:extLst>
                    <a:ext uri="{9D8B030D-6E8A-4147-A177-3AD203B41FA5}">
                      <a16:colId xmlns:a16="http://schemas.microsoft.com/office/drawing/2014/main" val="2645438755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976907882"/>
                    </a:ext>
                  </a:extLst>
                </a:gridCol>
                <a:gridCol w="1093305">
                  <a:extLst>
                    <a:ext uri="{9D8B030D-6E8A-4147-A177-3AD203B41FA5}">
                      <a16:colId xmlns:a16="http://schemas.microsoft.com/office/drawing/2014/main" val="2181125772"/>
                    </a:ext>
                  </a:extLst>
                </a:gridCol>
                <a:gridCol w="994910">
                  <a:extLst>
                    <a:ext uri="{9D8B030D-6E8A-4147-A177-3AD203B41FA5}">
                      <a16:colId xmlns:a16="http://schemas.microsoft.com/office/drawing/2014/main" val="70995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Whole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6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SHRS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22953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46DE0-A26B-49F4-B528-6917190B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62689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CDDDCB-BE87-4B36-B8B5-74B1D9EE5A75}"/>
              </a:ext>
            </a:extLst>
          </p:cNvPr>
          <p:cNvSpPr/>
          <p:nvPr/>
        </p:nvSpPr>
        <p:spPr>
          <a:xfrm>
            <a:off x="2246243" y="4134678"/>
            <a:ext cx="964096" cy="47707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D49304-9942-4F2B-9266-5E90D8B6D460}"/>
              </a:ext>
            </a:extLst>
          </p:cNvPr>
          <p:cNvSpPr/>
          <p:nvPr/>
        </p:nvSpPr>
        <p:spPr>
          <a:xfrm>
            <a:off x="3319670" y="4572000"/>
            <a:ext cx="934278" cy="55214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00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144F5A1-CA83-43FB-9907-EA7E176CC9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9543" y="2414654"/>
            <a:ext cx="6953577" cy="1703625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9505E-3A66-4306-944C-48E88E81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780776" cy="1259894"/>
          </a:xfrm>
        </p:spPr>
        <p:txBody>
          <a:bodyPr>
            <a:normAutofit/>
          </a:bodyPr>
          <a:lstStyle/>
          <a:p>
            <a:r>
              <a:rPr lang="en-CA" dirty="0"/>
              <a:t>RESULTS- RQ2- Manual Effort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20645D-8968-4205-A78D-6DAE94A8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14654"/>
            <a:ext cx="3970318" cy="2329070"/>
          </a:xfrm>
        </p:spPr>
        <p:txBody>
          <a:bodyPr>
            <a:normAutofit/>
          </a:bodyPr>
          <a:lstStyle/>
          <a:p>
            <a:r>
              <a:rPr lang="en-US" dirty="0"/>
              <a:t>Effort: To modify generated code for proxy </a:t>
            </a:r>
          </a:p>
          <a:p>
            <a:r>
              <a:rPr lang="en-US" dirty="0"/>
              <a:t>App 1: String values of URL of API call – Branches</a:t>
            </a:r>
          </a:p>
          <a:p>
            <a:r>
              <a:rPr lang="en-US" dirty="0"/>
              <a:t>Manual intervention-to complete generated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09AB2-E983-4614-9CCD-407D4E3FD5E1}"/>
              </a:ext>
            </a:extLst>
          </p:cNvPr>
          <p:cNvSpPr txBox="1"/>
          <p:nvPr/>
        </p:nvSpPr>
        <p:spPr>
          <a:xfrm>
            <a:off x="1038035" y="5153203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Manual Effort – Measuring by LOC. How to account for expertise/domain skills/time?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90466-4D98-47FD-AC00-0CB530933B1D}"/>
              </a:ext>
            </a:extLst>
          </p:cNvPr>
          <p:cNvSpPr txBox="1"/>
          <p:nvPr/>
        </p:nvSpPr>
        <p:spPr>
          <a:xfrm>
            <a:off x="4731026" y="4462670"/>
            <a:ext cx="661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 apps, 2 common HTTP API &amp; 2 common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2D1F1-26DB-4C73-8B79-879E1B51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202375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9AD8-0302-4296-A976-11B5D2F1BF31}"/>
              </a:ext>
            </a:extLst>
          </p:cNvPr>
          <p:cNvSpPr txBox="1"/>
          <p:nvPr/>
        </p:nvSpPr>
        <p:spPr>
          <a:xfrm>
            <a:off x="7404653" y="4061669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1970-A5F3-4B3B-94FF-D7B4C5384E59}"/>
              </a:ext>
            </a:extLst>
          </p:cNvPr>
          <p:cNvSpPr/>
          <p:nvPr/>
        </p:nvSpPr>
        <p:spPr>
          <a:xfrm>
            <a:off x="9750287" y="2673626"/>
            <a:ext cx="914400" cy="16598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43229-2B04-426E-A295-AE47960CFF1A}"/>
              </a:ext>
            </a:extLst>
          </p:cNvPr>
          <p:cNvSpPr txBox="1"/>
          <p:nvPr/>
        </p:nvSpPr>
        <p:spPr>
          <a:xfrm>
            <a:off x="9750286" y="2226365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AVG = 51</a:t>
            </a:r>
          </a:p>
        </p:txBody>
      </p:sp>
    </p:spTree>
    <p:extLst>
      <p:ext uri="{BB962C8B-B14F-4D97-AF65-F5344CB8AC3E}">
        <p14:creationId xmlns:p14="http://schemas.microsoft.com/office/powerpoint/2010/main" val="78611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34679DE-97CA-4B8C-813F-C3303C153E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5973" y="2269083"/>
            <a:ext cx="6325062" cy="2561649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D7E34-5D60-48DD-A064-83B423C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88689" cy="1044892"/>
          </a:xfrm>
        </p:spPr>
        <p:txBody>
          <a:bodyPr>
            <a:normAutofit/>
          </a:bodyPr>
          <a:lstStyle/>
          <a:p>
            <a:r>
              <a:rPr lang="en-CA" dirty="0"/>
              <a:t>RESULTS- RQ3- Analysis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EBF664-218A-4E78-A68F-DAF3BC2D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1"/>
            <a:ext cx="4906749" cy="3442252"/>
          </a:xfrm>
        </p:spPr>
        <p:txBody>
          <a:bodyPr>
            <a:normAutofit/>
          </a:bodyPr>
          <a:lstStyle/>
          <a:p>
            <a:r>
              <a:rPr lang="en-US" b="1" dirty="0"/>
              <a:t>Evaluated</a:t>
            </a:r>
            <a:r>
              <a:rPr lang="en-US" dirty="0"/>
              <a:t>: Time taken by bouquet (detect SHRS &amp; generate AUT’ &amp; Bundler)</a:t>
            </a:r>
          </a:p>
          <a:p>
            <a:r>
              <a:rPr lang="en-US" b="1" dirty="0"/>
              <a:t>Measured</a:t>
            </a:r>
            <a:r>
              <a:rPr lang="en-US" dirty="0"/>
              <a:t>: Execution time of each phase</a:t>
            </a:r>
          </a:p>
          <a:p>
            <a:r>
              <a:rPr lang="en-US" dirty="0"/>
              <a:t>All Test case instrumentation&lt; 1.5 minutes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742A9-F50C-4ED8-AC86-62D93799FD24}"/>
              </a:ext>
            </a:extLst>
          </p:cNvPr>
          <p:cNvSpPr/>
          <p:nvPr/>
        </p:nvSpPr>
        <p:spPr>
          <a:xfrm>
            <a:off x="10803835" y="2812774"/>
            <a:ext cx="954156" cy="2123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0DEB3-70D8-4A74-BAD3-492906BA3C36}"/>
              </a:ext>
            </a:extLst>
          </p:cNvPr>
          <p:cNvSpPr txBox="1"/>
          <p:nvPr/>
        </p:nvSpPr>
        <p:spPr>
          <a:xfrm>
            <a:off x="10416209" y="1878496"/>
            <a:ext cx="1341782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CA" b="1" dirty="0"/>
              <a:t>AVG =47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4A397-FD98-4FA2-BA5B-55629C083F5B}"/>
              </a:ext>
            </a:extLst>
          </p:cNvPr>
          <p:cNvSpPr txBox="1"/>
          <p:nvPr/>
        </p:nvSpPr>
        <p:spPr>
          <a:xfrm>
            <a:off x="5555973" y="5188226"/>
            <a:ext cx="593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Analysis= to detect SHRS+ create bundling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Convert= Dalvik to java bytecode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Rewrite=Replace API by AHA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41A198E-26A5-44B2-B728-53527148DB9E}"/>
              </a:ext>
            </a:extLst>
          </p:cNvPr>
          <p:cNvSpPr/>
          <p:nvPr/>
        </p:nvSpPr>
        <p:spPr>
          <a:xfrm>
            <a:off x="11087100" y="2280791"/>
            <a:ext cx="163996" cy="438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2A35C-76B0-4C1C-AF0B-9248DFEF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31798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5DEF9-D1C1-4891-983C-10B7B23806B9}"/>
              </a:ext>
            </a:extLst>
          </p:cNvPr>
          <p:cNvSpPr txBox="1"/>
          <p:nvPr/>
        </p:nvSpPr>
        <p:spPr>
          <a:xfrm>
            <a:off x="7260436" y="4781548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7(time in seconds)</a:t>
            </a:r>
          </a:p>
        </p:txBody>
      </p:sp>
    </p:spTree>
    <p:extLst>
      <p:ext uri="{BB962C8B-B14F-4D97-AF65-F5344CB8AC3E}">
        <p14:creationId xmlns:p14="http://schemas.microsoft.com/office/powerpoint/2010/main" val="341219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2764D6C3-1976-4CCB-97A4-2CABFD084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03" y="2440686"/>
            <a:ext cx="5669277" cy="3163292"/>
          </a:xfrm>
          <a:prstGeom prst="rect">
            <a:avLst/>
          </a:prstGeom>
        </p:spPr>
      </p:pic>
      <p:sp>
        <p:nvSpPr>
          <p:cNvPr id="2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00A3-9463-4E4E-99F3-59120A6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44672" cy="875581"/>
          </a:xfrm>
        </p:spPr>
        <p:txBody>
          <a:bodyPr>
            <a:normAutofit/>
          </a:bodyPr>
          <a:lstStyle/>
          <a:p>
            <a:r>
              <a:rPr lang="en-CA" dirty="0"/>
              <a:t>RESULTS- RQ4 – Runtime Overhead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649CF739-9742-4C05-92A2-1F393BD0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65794"/>
            <a:ext cx="5055836" cy="3727060"/>
          </a:xfrm>
        </p:spPr>
        <p:txBody>
          <a:bodyPr>
            <a:normAutofit/>
          </a:bodyPr>
          <a:lstStyle/>
          <a:p>
            <a:r>
              <a:rPr lang="en-US" dirty="0"/>
              <a:t>AHA – Pack &amp; unpack bundled response</a:t>
            </a:r>
          </a:p>
          <a:p>
            <a:pPr marL="0" indent="0">
              <a:buNone/>
            </a:pPr>
            <a:r>
              <a:rPr lang="en-US" b="1" dirty="0"/>
              <a:t>Reported Ratio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(a)Total HTTP response time of SHRS  in AUT’/</a:t>
            </a:r>
          </a:p>
          <a:p>
            <a:pPr marL="0" indent="0">
              <a:buNone/>
            </a:pPr>
            <a:r>
              <a:rPr lang="en-US" dirty="0"/>
              <a:t>(b)Total HTTP API call response time in orig</a:t>
            </a:r>
          </a:p>
          <a:p>
            <a:pPr marL="0" indent="0">
              <a:buNone/>
            </a:pPr>
            <a:r>
              <a:rPr lang="en-US" b="1" dirty="0"/>
              <a:t>All ratios less than 1.</a:t>
            </a:r>
          </a:p>
          <a:p>
            <a:pPr marL="0" indent="0">
              <a:buNone/>
            </a:pPr>
            <a:r>
              <a:rPr lang="en-US" b="1" dirty="0"/>
              <a:t>A= 61% of B</a:t>
            </a:r>
          </a:p>
          <a:p>
            <a:pPr marL="0" indent="0">
              <a:buNone/>
            </a:pPr>
            <a:r>
              <a:rPr lang="en-US" b="1" dirty="0"/>
              <a:t>Average Standard Deviation=13%</a:t>
            </a:r>
          </a:p>
          <a:p>
            <a:pPr marL="0" indent="0">
              <a:buNone/>
            </a:pPr>
            <a:r>
              <a:rPr lang="en-US" sz="1600" dirty="0"/>
              <a:t>Bundled requests</a:t>
            </a:r>
            <a:r>
              <a:rPr lang="en-US" sz="1600" dirty="0">
                <a:sym typeface="Wingdings" panose="05000000000000000000" pitchFamily="2" charset="2"/>
              </a:rPr>
              <a:t> less requests to be sent less time to get response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DEB9F-58CF-4A25-B70B-0549BE54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49" y="6165063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5B39B-8851-4578-91BD-1A848778683E}"/>
              </a:ext>
            </a:extLst>
          </p:cNvPr>
          <p:cNvSpPr txBox="1"/>
          <p:nvPr/>
        </p:nvSpPr>
        <p:spPr>
          <a:xfrm>
            <a:off x="6765563" y="5691891"/>
            <a:ext cx="392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8: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18397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B7ED1AF0-FE78-4DA4-ABC1-FDA9AB6EF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78C9F-839E-4213-A3E5-E11962EF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CA" dirty="0"/>
              <a:t>RESULTS- RQ5 - Pervasiveness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FF66-BC68-4312-BB63-3E15CDC8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00200"/>
            <a:ext cx="7361715" cy="4292653"/>
          </a:xfrm>
        </p:spPr>
        <p:txBody>
          <a:bodyPr>
            <a:normAutofit/>
          </a:bodyPr>
          <a:lstStyle/>
          <a:p>
            <a:r>
              <a:rPr lang="en-CA" dirty="0"/>
              <a:t>7878 Market apps from Google Play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23 different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Varied sizes – 100 bytes to 50MB</a:t>
            </a:r>
          </a:p>
          <a:p>
            <a:r>
              <a:rPr lang="en-CA" dirty="0"/>
              <a:t>206 out of 7878 apps had SHRS ~ </a:t>
            </a:r>
            <a:r>
              <a:rPr lang="en-CA" b="1" dirty="0"/>
              <a:t>2.6%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Some apps- 0 or 1 HTTP API call so no SHRS</a:t>
            </a:r>
          </a:p>
          <a:p>
            <a:r>
              <a:rPr lang="en-CA" dirty="0"/>
              <a:t>SHRS presence increased to </a:t>
            </a:r>
            <a:r>
              <a:rPr lang="en-CA" b="1" dirty="0"/>
              <a:t>4.2%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Projection: Total Google Play apps(1.6 mil)</a:t>
            </a:r>
          </a:p>
          <a:p>
            <a:pPr marL="0" indent="0">
              <a:buNone/>
            </a:pPr>
            <a:r>
              <a:rPr lang="en-CA" dirty="0"/>
              <a:t>2.6% of 1.6 mil = </a:t>
            </a:r>
            <a:r>
              <a:rPr lang="en-CA" b="1" dirty="0"/>
              <a:t>40,000 Possibilities!!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D600B-3DD9-4CF3-8B4D-00F94A5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69" y="6131798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15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CDBA-3F06-497E-B0FB-54BE1888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DA8D-117C-4619-B5AA-8CE856F8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500809"/>
            <a:ext cx="3614663" cy="4560413"/>
          </a:xfrm>
        </p:spPr>
        <p:txBody>
          <a:bodyPr>
            <a:normAutofit/>
          </a:bodyPr>
          <a:lstStyle/>
          <a:p>
            <a:r>
              <a:rPr lang="en-CA" dirty="0"/>
              <a:t>Multiple HTTP requests</a:t>
            </a:r>
          </a:p>
          <a:p>
            <a:r>
              <a:rPr lang="en-CA" b="1" dirty="0"/>
              <a:t>Issues: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Tail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Multiple headers in Packets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Multimessage handshake protocols!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6E049-4A21-4E71-BAC3-00276376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65063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662A5-E626-496A-8639-AD560C2BA15C}"/>
              </a:ext>
            </a:extLst>
          </p:cNvPr>
          <p:cNvSpPr txBox="1"/>
          <p:nvPr/>
        </p:nvSpPr>
        <p:spPr>
          <a:xfrm>
            <a:off x="5973419" y="6488668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                Figure :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FE0B1F-D499-4CE8-9B47-CA5A641FD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6" y="268842"/>
            <a:ext cx="615378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BDADEE7F-C97E-4BB6-B215-297B15FA7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DCE71-D3C9-4C1F-BD54-1BA55CC1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CA" dirty="0"/>
              <a:t>STRENGTHS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8B69B-9916-40FD-92B1-396794CA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2055742"/>
            <a:ext cx="6069628" cy="274651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CA" dirty="0"/>
              <a:t>No new protocol or language needed</a:t>
            </a:r>
          </a:p>
          <a:p>
            <a:pPr lvl="0">
              <a:buFont typeface="+mj-lt"/>
              <a:buAutoNum type="arabicPeriod"/>
            </a:pPr>
            <a:r>
              <a:rPr lang="en-CA" dirty="0"/>
              <a:t>Independent of system infrastructure</a:t>
            </a:r>
          </a:p>
          <a:p>
            <a:pPr lvl="0">
              <a:buFont typeface="+mj-lt"/>
              <a:buAutoNum type="arabicPeriod"/>
            </a:pPr>
            <a:r>
              <a:rPr lang="en-CA" dirty="0"/>
              <a:t>Saved time in network transmission</a:t>
            </a:r>
          </a:p>
          <a:p>
            <a:pPr lvl="0">
              <a:buFont typeface="+mj-lt"/>
              <a:buAutoNum type="arabicPeriod"/>
            </a:pPr>
            <a:r>
              <a:rPr lang="en-CA" dirty="0"/>
              <a:t>Usable &amp; Scalable technique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97EB2-CF6D-4E92-AA87-7BC8832F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31798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23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9184E68-5F7A-412B-804B-CD7C37193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75876-F14D-431A-B477-2C04F898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CA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C6FA-1C24-46BE-BE34-E3EEE530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7133115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Analyzer can not predict which branches would be taken at runtime – No Bundling Code created</a:t>
            </a:r>
          </a:p>
          <a:p>
            <a:pPr>
              <a:buFont typeface="+mj-lt"/>
              <a:buAutoNum type="arabicPeriod"/>
            </a:pPr>
            <a:r>
              <a:rPr lang="en-CA" dirty="0"/>
              <a:t>Handles only few types of HTTP requests</a:t>
            </a:r>
          </a:p>
          <a:p>
            <a:pPr>
              <a:buFont typeface="+mj-lt"/>
              <a:buAutoNum type="arabicPeriod"/>
            </a:pPr>
            <a:r>
              <a:rPr lang="en-CA" dirty="0"/>
              <a:t>Developer interaction: to confirm identified optimizations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AA8E-9EEF-44FB-AC2F-FDA67AA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27" y="6165063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922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BF6A-B065-44D4-8D6B-817E06A0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C0642F-C40A-4346-8D3A-C0EBD9332E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D741C-26E8-4252-8828-E5942C62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65AF4-FA03-4970-8DAE-800A08F7A7C4}" type="slidenum">
              <a:rPr kumimoji="0" lang="en-CA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09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C096C3A2-574C-487E-844F-D87A099C90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9AE3B247-452D-4485-A4E6-1A70C87A5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9E41DCD8-A9E0-41E5-9032-FF0D25B53B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16">
            <a:extLst>
              <a:ext uri="{FF2B5EF4-FFF2-40B4-BE49-F238E27FC236}">
                <a16:creationId xmlns:a16="http://schemas.microsoft.com/office/drawing/2014/main" id="{A8F41B88-F4AC-4613-A1DA-B5FFE81E9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5" y="973347"/>
            <a:ext cx="4010094" cy="22429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3C983B-23C1-4CF6-88DB-CDA7AEFAA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18" y="2305290"/>
            <a:ext cx="3820385" cy="21408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2194E4-471D-4E47-920A-BCDFCBAD7F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4" y="2283590"/>
            <a:ext cx="3655982" cy="2039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F2AFA-3597-440F-AACB-13FF264C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736433"/>
          </a:xfrm>
        </p:spPr>
        <p:txBody>
          <a:bodyPr>
            <a:normAutofit/>
          </a:bodyPr>
          <a:lstStyle/>
          <a:p>
            <a:r>
              <a:rPr lang="en-CA" dirty="0"/>
              <a:t>HTTP Bundles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C2A40074-6272-4191-87E8-ED6CF3D6D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91" y="4553938"/>
            <a:ext cx="3918376" cy="1618262"/>
          </a:xfrm>
        </p:spPr>
      </p:pic>
      <p:pic>
        <p:nvPicPr>
          <p:cNvPr id="37" name="Graphic 36" descr="Head with Gears">
            <a:extLst>
              <a:ext uri="{FF2B5EF4-FFF2-40B4-BE49-F238E27FC236}">
                <a16:creationId xmlns:a16="http://schemas.microsoft.com/office/drawing/2014/main" id="{2E34C8CB-6D41-451B-98BD-34458C07CD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2999" y="3426233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80664B2-12B0-4172-8775-4096F4E81A85}"/>
              </a:ext>
            </a:extLst>
          </p:cNvPr>
          <p:cNvSpPr txBox="1"/>
          <p:nvPr/>
        </p:nvSpPr>
        <p:spPr>
          <a:xfrm>
            <a:off x="8219661" y="1113183"/>
            <a:ext cx="351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Mobile</a:t>
            </a:r>
            <a:r>
              <a:rPr lang="en-CA" dirty="0"/>
              <a:t> </a:t>
            </a:r>
            <a:r>
              <a:rPr lang="en-CA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5678C6-77F4-47E6-9F58-699FB84CCD99}"/>
              </a:ext>
            </a:extLst>
          </p:cNvPr>
          <p:cNvSpPr txBox="1"/>
          <p:nvPr/>
        </p:nvSpPr>
        <p:spPr>
          <a:xfrm>
            <a:off x="8398565" y="4929809"/>
            <a:ext cx="2872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Sequential HTTP Requests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E0E9C-A795-42DA-82F8-415F18317CFE}"/>
              </a:ext>
            </a:extLst>
          </p:cNvPr>
          <p:cNvSpPr txBox="1"/>
          <p:nvPr/>
        </p:nvSpPr>
        <p:spPr>
          <a:xfrm>
            <a:off x="1038035" y="4929809"/>
            <a:ext cx="253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Agent HTTP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40F1D-D1BD-40F2-AAF1-2CD07E07AD4C}"/>
              </a:ext>
            </a:extLst>
          </p:cNvPr>
          <p:cNvSpPr txBox="1"/>
          <p:nvPr/>
        </p:nvSpPr>
        <p:spPr>
          <a:xfrm>
            <a:off x="5337313" y="3558209"/>
            <a:ext cx="235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ENERGY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002A2-0D9A-42EC-B706-4AD3B4D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" y="6140401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3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07821B-3CE7-426B-82B8-DB9E81DF9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514" y="656684"/>
            <a:ext cx="2953829" cy="2953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CC48C-1407-4F4C-8C3B-170C3D60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43863" cy="13201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4000" dirty="0"/>
              <a:t>BACKGROUND</a:t>
            </a:r>
            <a:br>
              <a:rPr lang="en-CA" sz="2800" dirty="0"/>
            </a:br>
            <a:br>
              <a:rPr lang="en-CA" sz="2800" dirty="0"/>
            </a:br>
            <a:r>
              <a:rPr lang="en-CA" sz="2800" dirty="0"/>
              <a:t>WHY FOCUS ON HTTP REQUESTS?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511A-617E-4242-A6F4-9CFC4AF2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33" y="2610337"/>
            <a:ext cx="8249239" cy="3759253"/>
          </a:xfrm>
        </p:spPr>
        <p:txBody>
          <a:bodyPr>
            <a:normAutofit/>
          </a:bodyPr>
          <a:lstStyle/>
          <a:p>
            <a:r>
              <a:rPr lang="en-CA" b="1" dirty="0"/>
              <a:t>HTTP request- Energy Greedy!</a:t>
            </a:r>
          </a:p>
          <a:p>
            <a:r>
              <a:rPr lang="en-CA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Energy(1 byte data via HTTP)</a:t>
            </a:r>
            <a:r>
              <a:rPr lang="en-CA" b="1" dirty="0"/>
              <a:t>=</a:t>
            </a:r>
            <a:r>
              <a:rPr lang="en-CA" dirty="0"/>
              <a:t> Energy (</a:t>
            </a:r>
            <a:r>
              <a:rPr lang="en-CA" b="1" dirty="0"/>
              <a:t>1000</a:t>
            </a:r>
            <a:r>
              <a:rPr lang="en-CA" dirty="0"/>
              <a:t> byte data via HTTP)=</a:t>
            </a:r>
            <a:r>
              <a:rPr lang="en-CA" b="1" dirty="0"/>
              <a:t>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Energy(</a:t>
            </a:r>
            <a:r>
              <a:rPr lang="en-CA" b="1" dirty="0"/>
              <a:t>10000</a:t>
            </a:r>
            <a:r>
              <a:rPr lang="en-CA" dirty="0"/>
              <a:t> byte data via HTTP)= </a:t>
            </a:r>
            <a:r>
              <a:rPr lang="en-CA" b="1" dirty="0"/>
              <a:t>2*E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Data 10 times vs Energy 2 times!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669A-4017-4B70-9E2F-95601F72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454" y="6131798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27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41901B5-54FD-4B44-A07E-D651282DFC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7405D71-C37E-449D-A61C-11064F760A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65C07-4C0E-49D1-94D2-68A76D71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CA" dirty="0"/>
              <a:t>MOTIVATION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43EDDF0-751D-4703-915F-EBF77A67F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30520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81AD7-8DA8-4728-AE9A-36AA93E9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AF4-FA03-4970-8DAE-800A08F7A7C4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0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209" y="1480930"/>
            <a:ext cx="3518453" cy="3588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F8D11-6BB4-4940-B66A-E0528DB3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CA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15EA-F301-437C-8AB8-12781F496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480930"/>
            <a:ext cx="7769219" cy="4840357"/>
          </a:xfrm>
        </p:spPr>
        <p:txBody>
          <a:bodyPr>
            <a:normAutofit/>
          </a:bodyPr>
          <a:lstStyle/>
          <a:p>
            <a:r>
              <a:rPr lang="en-CA" sz="2000" b="1" dirty="0"/>
              <a:t>AIM</a:t>
            </a:r>
            <a:r>
              <a:rPr lang="en-CA" sz="2000" dirty="0"/>
              <a:t>: Energy optimization of HTTP request in Android apps</a:t>
            </a:r>
          </a:p>
          <a:p>
            <a:pPr marL="0" indent="0">
              <a:buNone/>
            </a:pPr>
            <a:r>
              <a:rPr lang="en-CA" dirty="0"/>
              <a:t>					</a:t>
            </a:r>
            <a:r>
              <a:rPr lang="en-CA" sz="2400" b="1" dirty="0"/>
              <a:t>How?</a:t>
            </a:r>
          </a:p>
          <a:p>
            <a:r>
              <a:rPr lang="en-CA" sz="1700" b="1" dirty="0"/>
              <a:t>GOAL: </a:t>
            </a:r>
            <a:r>
              <a:rPr lang="en-CA" sz="1700" dirty="0"/>
              <a:t>Reduce the number of HTTP requests by an app</a:t>
            </a:r>
          </a:p>
          <a:p>
            <a:r>
              <a:rPr lang="en-CA" sz="1700" b="1" dirty="0"/>
              <a:t>What to Do: </a:t>
            </a:r>
            <a:r>
              <a:rPr lang="en-CA" sz="1700" dirty="0"/>
              <a:t>Detect</a:t>
            </a:r>
            <a:r>
              <a:rPr lang="en-CA" sz="1700" dirty="0">
                <a:sym typeface="Wingdings" panose="05000000000000000000" pitchFamily="2" charset="2"/>
              </a:rPr>
              <a:t> Bundle Optimize</a:t>
            </a:r>
          </a:p>
          <a:p>
            <a:r>
              <a:rPr lang="en-CA" sz="1700" b="1" dirty="0">
                <a:sym typeface="Wingdings" panose="05000000000000000000" pitchFamily="2" charset="2"/>
              </a:rPr>
              <a:t>How to Do: </a:t>
            </a:r>
            <a:r>
              <a:rPr lang="en-CA" sz="1700" dirty="0">
                <a:sym typeface="Wingdings" panose="05000000000000000000" pitchFamily="2" charset="2"/>
              </a:rPr>
              <a:t>Analysis Generate Code  Proxy</a:t>
            </a:r>
          </a:p>
          <a:p>
            <a:r>
              <a:rPr lang="en-CA" sz="1700" b="1" dirty="0">
                <a:sym typeface="Wingdings" panose="05000000000000000000" pitchFamily="2" charset="2"/>
              </a:rPr>
              <a:t>Implementation</a:t>
            </a:r>
            <a:r>
              <a:rPr lang="en-CA" sz="1700" dirty="0">
                <a:sym typeface="Wingdings" panose="05000000000000000000" pitchFamily="2" charset="2"/>
              </a:rPr>
              <a:t>: As a tool named </a:t>
            </a:r>
            <a:r>
              <a:rPr lang="en-CA" sz="1700" b="1" dirty="0">
                <a:sym typeface="Wingdings" panose="05000000000000000000" pitchFamily="2" charset="2"/>
              </a:rPr>
              <a:t>Bouquet</a:t>
            </a:r>
          </a:p>
          <a:p>
            <a:pPr marL="0" indent="0">
              <a:buNone/>
            </a:pPr>
            <a:endParaRPr lang="en-CA" sz="1700" dirty="0">
              <a:sym typeface="Wingdings" panose="05000000000000000000" pitchFamily="2" charset="2"/>
            </a:endParaRPr>
          </a:p>
          <a:p>
            <a:r>
              <a:rPr lang="en-CA" sz="1700" b="1" dirty="0">
                <a:sym typeface="Wingdings" panose="05000000000000000000" pitchFamily="2" charset="2"/>
              </a:rPr>
              <a:t>Fancy Terms: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dirty="0">
                <a:sym typeface="Wingdings" panose="05000000000000000000" pitchFamily="2" charset="2"/>
              </a:rPr>
              <a:t>SHRSs</a:t>
            </a:r>
            <a:r>
              <a:rPr lang="en-CA" sz="1700" dirty="0">
                <a:sym typeface="Wingdings" panose="05000000000000000000" pitchFamily="2" charset="2"/>
              </a:rPr>
              <a:t>: Sequential HTTP Request sessions (h1h2h3)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dirty="0">
                <a:sym typeface="Wingdings" panose="05000000000000000000" pitchFamily="2" charset="2"/>
              </a:rPr>
              <a:t>AHA</a:t>
            </a:r>
            <a:r>
              <a:rPr lang="en-CA" sz="1700" dirty="0">
                <a:sym typeface="Wingdings" panose="05000000000000000000" pitchFamily="2" charset="2"/>
              </a:rPr>
              <a:t>: Agent HTTP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dirty="0">
                <a:sym typeface="Wingdings" panose="05000000000000000000" pitchFamily="2" charset="2"/>
              </a:rPr>
              <a:t>AUT</a:t>
            </a:r>
            <a:r>
              <a:rPr lang="en-CA" sz="1700" dirty="0">
                <a:sym typeface="Wingdings" panose="05000000000000000000" pitchFamily="2" charset="2"/>
              </a:rPr>
              <a:t>: Application Under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dirty="0">
                <a:sym typeface="Wingdings" panose="05000000000000000000" pitchFamily="2" charset="2"/>
              </a:rPr>
              <a:t>AUT’</a:t>
            </a:r>
            <a:r>
              <a:rPr lang="en-CA" sz="1700" dirty="0">
                <a:sym typeface="Wingdings" panose="05000000000000000000" pitchFamily="2" charset="2"/>
              </a:rPr>
              <a:t>: Optimized application</a:t>
            </a:r>
            <a:endParaRPr lang="en-CA" sz="1700" b="1" dirty="0"/>
          </a:p>
          <a:p>
            <a:pPr marL="0" indent="0">
              <a:buNone/>
            </a:pPr>
            <a:endParaRPr lang="en-CA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E1B4B-0348-4922-B9B1-B28BEA68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0544" y="6138725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46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E9A3EDF0-9435-43AD-A914-5A81905B1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03" y="479838"/>
            <a:ext cx="6275732" cy="6236311"/>
          </a:xfrm>
          <a:prstGeom prst="rect">
            <a:avLst/>
          </a:prstGeom>
        </p:spPr>
      </p:pic>
      <p:sp>
        <p:nvSpPr>
          <p:cNvPr id="2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6B68-55B3-49E4-8419-29BFA308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 dirty="0"/>
              <a:t>EXAMPLE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CC7438-B976-4202-B74D-8D502CC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r>
              <a:rPr lang="en-US" dirty="0"/>
              <a:t>Entry</a:t>
            </a:r>
            <a:r>
              <a:rPr lang="en-US" dirty="0">
                <a:sym typeface="Wingdings" panose="05000000000000000000" pitchFamily="2" charset="2"/>
              </a:rPr>
              <a:t>h1h2h3</a:t>
            </a:r>
          </a:p>
          <a:p>
            <a:r>
              <a:rPr lang="en-US" dirty="0">
                <a:sym typeface="Wingdings" panose="05000000000000000000" pitchFamily="2" charset="2"/>
              </a:rPr>
              <a:t>h3h4 or h5</a:t>
            </a:r>
          </a:p>
          <a:p>
            <a:r>
              <a:rPr lang="en-US" dirty="0">
                <a:sym typeface="Wingdings" panose="05000000000000000000" pitchFamily="2" charset="2"/>
              </a:rPr>
              <a:t>h5exit(main)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AC599-C4A2-469F-AAB0-A9A8599B2A93}"/>
              </a:ext>
            </a:extLst>
          </p:cNvPr>
          <p:cNvSpPr/>
          <p:nvPr/>
        </p:nvSpPr>
        <p:spPr>
          <a:xfrm>
            <a:off x="8766313" y="1321904"/>
            <a:ext cx="864704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36497-171E-459F-A8B5-8F93EF6A415B}"/>
              </a:ext>
            </a:extLst>
          </p:cNvPr>
          <p:cNvSpPr/>
          <p:nvPr/>
        </p:nvSpPr>
        <p:spPr>
          <a:xfrm>
            <a:off x="8766313" y="2080040"/>
            <a:ext cx="747138" cy="29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FA341-53AB-455F-8429-057A8DC26D2B}"/>
              </a:ext>
            </a:extLst>
          </p:cNvPr>
          <p:cNvSpPr/>
          <p:nvPr/>
        </p:nvSpPr>
        <p:spPr>
          <a:xfrm>
            <a:off x="8835887" y="3498574"/>
            <a:ext cx="596348" cy="31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7E547-3B2D-4BFF-BAB7-81351BCD81C2}"/>
              </a:ext>
            </a:extLst>
          </p:cNvPr>
          <p:cNvSpPr/>
          <p:nvPr/>
        </p:nvSpPr>
        <p:spPr>
          <a:xfrm>
            <a:off x="8885583" y="4065104"/>
            <a:ext cx="627868" cy="347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A0B69-5D80-4DFB-94B5-FB9244C80378}"/>
              </a:ext>
            </a:extLst>
          </p:cNvPr>
          <p:cNvSpPr/>
          <p:nvPr/>
        </p:nvSpPr>
        <p:spPr>
          <a:xfrm>
            <a:off x="8835887" y="4621696"/>
            <a:ext cx="677564" cy="49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1F436-2188-429E-9CA4-44D861C3DE2D}"/>
              </a:ext>
            </a:extLst>
          </p:cNvPr>
          <p:cNvSpPr/>
          <p:nvPr/>
        </p:nvSpPr>
        <p:spPr>
          <a:xfrm>
            <a:off x="9124122" y="5416826"/>
            <a:ext cx="765313" cy="47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7E13A-3785-4D35-BDB2-AC865AECBE84}"/>
              </a:ext>
            </a:extLst>
          </p:cNvPr>
          <p:cNvSpPr/>
          <p:nvPr/>
        </p:nvSpPr>
        <p:spPr>
          <a:xfrm>
            <a:off x="8835887" y="6202017"/>
            <a:ext cx="677564" cy="36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93523-2576-47C4-8372-DFA4198BFD4F}"/>
              </a:ext>
            </a:extLst>
          </p:cNvPr>
          <p:cNvSpPr/>
          <p:nvPr/>
        </p:nvSpPr>
        <p:spPr>
          <a:xfrm>
            <a:off x="5963478" y="479839"/>
            <a:ext cx="1013792" cy="362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AB8EF2-F3BA-4599-A0AD-532D3182E99C}"/>
              </a:ext>
            </a:extLst>
          </p:cNvPr>
          <p:cNvSpPr/>
          <p:nvPr/>
        </p:nvSpPr>
        <p:spPr>
          <a:xfrm>
            <a:off x="5973417" y="2276062"/>
            <a:ext cx="2494722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FC6B5-86D2-463A-9F02-7DA32F93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1615" y="6061222"/>
            <a:ext cx="779767" cy="365125"/>
          </a:xfrm>
        </p:spPr>
        <p:txBody>
          <a:bodyPr/>
          <a:lstStyle/>
          <a:p>
            <a:fld id="{18165AF4-FA03-4970-8DAE-800A08F7A7C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C0B15-6CCF-4C19-BE11-7F01C72C977B}"/>
              </a:ext>
            </a:extLst>
          </p:cNvPr>
          <p:cNvSpPr txBox="1"/>
          <p:nvPr/>
        </p:nvSpPr>
        <p:spPr>
          <a:xfrm>
            <a:off x="2833294" y="6418302"/>
            <a:ext cx="21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2:</a:t>
            </a:r>
          </a:p>
        </p:txBody>
      </p:sp>
    </p:spTree>
    <p:extLst>
      <p:ext uri="{BB962C8B-B14F-4D97-AF65-F5344CB8AC3E}">
        <p14:creationId xmlns:p14="http://schemas.microsoft.com/office/powerpoint/2010/main" val="11387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45303F1-AF94-4311-B5EF-A9C5F6D18D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310D98-E16D-4AA1-8834-28F2202C0C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F79C1-7B6E-4108-BFB4-CF412DE8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5"/>
            <a:ext cx="10750959" cy="15541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TECHNIQUE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 PHASE 1 – Sequential HTTP Request Session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C6526-A27C-4347-B74E-90DD0EB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18165AF4-FA03-4970-8DAE-800A08F7A7C4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 dirty="0"/>
          </a:p>
        </p:txBody>
      </p:sp>
      <p:sp>
        <p:nvSpPr>
          <p:cNvPr id="36" name="TextBox 35"/>
          <p:cNvSpPr txBox="1"/>
          <p:nvPr/>
        </p:nvSpPr>
        <p:spPr>
          <a:xfrm>
            <a:off x="649224" y="2133600"/>
            <a:ext cx="6574535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 method ‘m’ of applications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Tm= set of SHRS in ‘m’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 : Static Analysis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CBF38E-6330-46FF-8764-661E7C9E4F6E}"/>
              </a:ext>
            </a:extLst>
          </p:cNvPr>
          <p:cNvSpPr/>
          <p:nvPr/>
        </p:nvSpPr>
        <p:spPr>
          <a:xfrm>
            <a:off x="4787004" y="3164366"/>
            <a:ext cx="1933732" cy="8694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Static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0131F-E703-4B4B-A836-D12C0265380F}"/>
              </a:ext>
            </a:extLst>
          </p:cNvPr>
          <p:cNvSpPr/>
          <p:nvPr/>
        </p:nvSpPr>
        <p:spPr>
          <a:xfrm>
            <a:off x="2685847" y="4467560"/>
            <a:ext cx="2038662" cy="6595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Intra Procedural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F4559D-00F5-4845-9C07-E065A32206C0}"/>
              </a:ext>
            </a:extLst>
          </p:cNvPr>
          <p:cNvSpPr/>
          <p:nvPr/>
        </p:nvSpPr>
        <p:spPr>
          <a:xfrm>
            <a:off x="6525013" y="4467559"/>
            <a:ext cx="2038662" cy="6595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Inter Procedural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8EFFD-9CB0-49DE-8C44-A13190CDC536}"/>
              </a:ext>
            </a:extLst>
          </p:cNvPr>
          <p:cNvCxnSpPr/>
          <p:nvPr/>
        </p:nvCxnSpPr>
        <p:spPr>
          <a:xfrm flipH="1">
            <a:off x="3493666" y="3932261"/>
            <a:ext cx="1528997" cy="494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0AF8D3-350D-4AE8-9EA9-5FE2D8FAC37D}"/>
              </a:ext>
            </a:extLst>
          </p:cNvPr>
          <p:cNvCxnSpPr/>
          <p:nvPr/>
        </p:nvCxnSpPr>
        <p:spPr>
          <a:xfrm>
            <a:off x="6525013" y="3902445"/>
            <a:ext cx="1626432" cy="49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3CA11C-9AFB-4118-8493-2F6F9D9CBC37}"/>
              </a:ext>
            </a:extLst>
          </p:cNvPr>
          <p:cNvSpPr txBox="1"/>
          <p:nvPr/>
        </p:nvSpPr>
        <p:spPr>
          <a:xfrm>
            <a:off x="1159549" y="5784574"/>
            <a:ext cx="1049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Block M </a:t>
            </a:r>
            <a:r>
              <a:rPr lang="en-CA" i="1" dirty="0"/>
              <a:t>post dominates</a:t>
            </a:r>
            <a:r>
              <a:rPr lang="en-CA" dirty="0"/>
              <a:t> block N if every path from N to the exit has to pass through block M. </a:t>
            </a:r>
          </a:p>
        </p:txBody>
      </p:sp>
    </p:spTree>
    <p:extLst>
      <p:ext uri="{BB962C8B-B14F-4D97-AF65-F5344CB8AC3E}">
        <p14:creationId xmlns:p14="http://schemas.microsoft.com/office/powerpoint/2010/main" val="118540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C6526-A27C-4347-B74E-90DD0EB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8165AF4-FA03-4970-8DAE-800A08F7A7C4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Intra Procedural Analysis</a:t>
            </a:r>
          </a:p>
        </p:txBody>
      </p:sp>
      <p:graphicFrame>
        <p:nvGraphicFramePr>
          <p:cNvPr id="60" name="TextBox 39">
            <a:extLst>
              <a:ext uri="{FF2B5EF4-FFF2-40B4-BE49-F238E27FC236}">
                <a16:creationId xmlns:a16="http://schemas.microsoft.com/office/drawing/2014/main" id="{56CD233D-D369-43A3-B2F8-75677F24F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58644"/>
              </p:ext>
            </p:extLst>
          </p:nvPr>
        </p:nvGraphicFramePr>
        <p:xfrm>
          <a:off x="921695" y="1910799"/>
          <a:ext cx="7229833" cy="411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2CF90-EF52-429B-ABEE-EFEE874AD963}"/>
              </a:ext>
            </a:extLst>
          </p:cNvPr>
          <p:cNvGrpSpPr/>
          <p:nvPr/>
        </p:nvGrpSpPr>
        <p:grpSpPr>
          <a:xfrm>
            <a:off x="8509864" y="1252330"/>
            <a:ext cx="2998031" cy="5157590"/>
            <a:chOff x="347272" y="1160770"/>
            <a:chExt cx="2998031" cy="515759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31F0EAA-5754-464D-84B8-EC6AA243C061}"/>
                </a:ext>
              </a:extLst>
            </p:cNvPr>
            <p:cNvSpPr/>
            <p:nvPr/>
          </p:nvSpPr>
          <p:spPr>
            <a:xfrm>
              <a:off x="1184223" y="1160770"/>
              <a:ext cx="1158846" cy="907874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EXIT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CEE764-4ED7-4BF1-A932-1EE618111B4F}"/>
                </a:ext>
              </a:extLst>
            </p:cNvPr>
            <p:cNvSpPr/>
            <p:nvPr/>
          </p:nvSpPr>
          <p:spPr>
            <a:xfrm>
              <a:off x="2113613" y="5456426"/>
              <a:ext cx="1231690" cy="861934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ENTRY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683FAA-A26E-4749-BFA3-FB98267D9CA4}"/>
                </a:ext>
              </a:extLst>
            </p:cNvPr>
            <p:cNvSpPr/>
            <p:nvPr/>
          </p:nvSpPr>
          <p:spPr>
            <a:xfrm>
              <a:off x="2400920" y="3944919"/>
              <a:ext cx="659567" cy="46469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1D0DE9-8F95-442A-9444-13B48EA14A43}"/>
                </a:ext>
              </a:extLst>
            </p:cNvPr>
            <p:cNvSpPr/>
            <p:nvPr/>
          </p:nvSpPr>
          <p:spPr>
            <a:xfrm>
              <a:off x="2400921" y="4739396"/>
              <a:ext cx="659567" cy="46469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26849A-81E7-4EDC-9748-25B4D0746940}"/>
                </a:ext>
              </a:extLst>
            </p:cNvPr>
            <p:cNvCxnSpPr>
              <a:cxnSpLocks/>
              <a:stCxn id="35" idx="4"/>
              <a:endCxn id="54" idx="0"/>
            </p:cNvCxnSpPr>
            <p:nvPr/>
          </p:nvCxnSpPr>
          <p:spPr>
            <a:xfrm flipH="1">
              <a:off x="1761346" y="2068644"/>
              <a:ext cx="2300" cy="34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205B8CB-E19F-45B2-8BC8-6487A26858E5}"/>
                </a:ext>
              </a:extLst>
            </p:cNvPr>
            <p:cNvCxnSpPr>
              <a:stCxn id="54" idx="2"/>
              <a:endCxn id="61" idx="0"/>
            </p:cNvCxnSpPr>
            <p:nvPr/>
          </p:nvCxnSpPr>
          <p:spPr>
            <a:xfrm flipH="1">
              <a:off x="826957" y="2878111"/>
              <a:ext cx="934389" cy="318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844EAA7-37C3-4783-BD1D-1285B3CEABB7}"/>
                </a:ext>
              </a:extLst>
            </p:cNvPr>
            <p:cNvCxnSpPr>
              <a:stCxn id="54" idx="2"/>
              <a:endCxn id="63" idx="0"/>
            </p:cNvCxnSpPr>
            <p:nvPr/>
          </p:nvCxnSpPr>
          <p:spPr>
            <a:xfrm>
              <a:off x="1761346" y="2878111"/>
              <a:ext cx="969358" cy="318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18A5AB-3FC9-40C2-9448-738970BD0BF8}"/>
                </a:ext>
              </a:extLst>
            </p:cNvPr>
            <p:cNvCxnSpPr/>
            <p:nvPr/>
          </p:nvCxnSpPr>
          <p:spPr>
            <a:xfrm>
              <a:off x="2754438" y="3661347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7D108A-A4E0-47DC-A697-571E74E296E4}"/>
                </a:ext>
              </a:extLst>
            </p:cNvPr>
            <p:cNvCxnSpPr/>
            <p:nvPr/>
          </p:nvCxnSpPr>
          <p:spPr>
            <a:xfrm>
              <a:off x="2739448" y="4465823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264EBA9-4B6E-46A4-BBB3-2DA3C1C26988}"/>
                </a:ext>
              </a:extLst>
            </p:cNvPr>
            <p:cNvCxnSpPr/>
            <p:nvPr/>
          </p:nvCxnSpPr>
          <p:spPr>
            <a:xfrm>
              <a:off x="2754438" y="5222828"/>
              <a:ext cx="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E1BE93-8D2E-4939-9920-943F1340A53C}"/>
                </a:ext>
              </a:extLst>
            </p:cNvPr>
            <p:cNvSpPr/>
            <p:nvPr/>
          </p:nvSpPr>
          <p:spPr>
            <a:xfrm>
              <a:off x="1259174" y="2338466"/>
              <a:ext cx="1019331" cy="629588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D92ADA-5A27-4039-8836-C8ED0AAACDA7}"/>
                </a:ext>
              </a:extLst>
            </p:cNvPr>
            <p:cNvSpPr/>
            <p:nvPr/>
          </p:nvSpPr>
          <p:spPr>
            <a:xfrm>
              <a:off x="1431562" y="2413416"/>
              <a:ext cx="659567" cy="46469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h5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149C74C-B533-4F50-A57E-BE01B490E556}"/>
                </a:ext>
              </a:extLst>
            </p:cNvPr>
            <p:cNvSpPr/>
            <p:nvPr/>
          </p:nvSpPr>
          <p:spPr>
            <a:xfrm>
              <a:off x="347272" y="3120452"/>
              <a:ext cx="1019331" cy="629588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3326F3-193F-49CA-9842-AD863D33ED49}"/>
                </a:ext>
              </a:extLst>
            </p:cNvPr>
            <p:cNvSpPr/>
            <p:nvPr/>
          </p:nvSpPr>
          <p:spPr>
            <a:xfrm>
              <a:off x="497173" y="3196653"/>
              <a:ext cx="659567" cy="46469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2BC2D3-2D6F-4927-86BF-B25719802610}"/>
                </a:ext>
              </a:extLst>
            </p:cNvPr>
            <p:cNvSpPr/>
            <p:nvPr/>
          </p:nvSpPr>
          <p:spPr>
            <a:xfrm>
              <a:off x="2221043" y="3105462"/>
              <a:ext cx="1019331" cy="2350963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56EC66-D7D9-4355-98D3-AE873812CE2D}"/>
                </a:ext>
              </a:extLst>
            </p:cNvPr>
            <p:cNvSpPr/>
            <p:nvPr/>
          </p:nvSpPr>
          <p:spPr>
            <a:xfrm>
              <a:off x="2400920" y="3196653"/>
              <a:ext cx="659567" cy="464695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E85D84-F7A7-4E0D-A3EF-693657713B1D}"/>
              </a:ext>
            </a:extLst>
          </p:cNvPr>
          <p:cNvSpPr txBox="1"/>
          <p:nvPr/>
        </p:nvSpPr>
        <p:spPr>
          <a:xfrm>
            <a:off x="8509864" y="5547985"/>
            <a:ext cx="156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FIGURE: P’</a:t>
            </a:r>
          </a:p>
        </p:txBody>
      </p:sp>
    </p:spTree>
    <p:extLst>
      <p:ext uri="{BB962C8B-B14F-4D97-AF65-F5344CB8AC3E}">
        <p14:creationId xmlns:p14="http://schemas.microsoft.com/office/powerpoint/2010/main" val="93808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E9A3EDF0-9435-43AD-A914-5A81905B1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03" y="479838"/>
            <a:ext cx="6275732" cy="6236311"/>
          </a:xfrm>
          <a:prstGeom prst="rect">
            <a:avLst/>
          </a:prstGeom>
        </p:spPr>
      </p:pic>
      <p:sp>
        <p:nvSpPr>
          <p:cNvPr id="2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6B68-55B3-49E4-8419-29BFA308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 dirty="0"/>
              <a:t>EXAMPLE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CC7438-B976-4202-B74D-8D502CC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r>
              <a:rPr lang="en-US" dirty="0"/>
              <a:t>Entry</a:t>
            </a:r>
            <a:r>
              <a:rPr lang="en-US" dirty="0">
                <a:sym typeface="Wingdings" panose="05000000000000000000" pitchFamily="2" charset="2"/>
              </a:rPr>
              <a:t>h1h2h3</a:t>
            </a:r>
          </a:p>
          <a:p>
            <a:r>
              <a:rPr lang="en-US" dirty="0">
                <a:sym typeface="Wingdings" panose="05000000000000000000" pitchFamily="2" charset="2"/>
              </a:rPr>
              <a:t>h3h4 or h5</a:t>
            </a:r>
          </a:p>
          <a:p>
            <a:r>
              <a:rPr lang="en-US" dirty="0">
                <a:sym typeface="Wingdings" panose="05000000000000000000" pitchFamily="2" charset="2"/>
              </a:rPr>
              <a:t>h5exit(main)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AC599-C4A2-469F-AAB0-A9A8599B2A93}"/>
              </a:ext>
            </a:extLst>
          </p:cNvPr>
          <p:cNvSpPr/>
          <p:nvPr/>
        </p:nvSpPr>
        <p:spPr>
          <a:xfrm>
            <a:off x="8766313" y="1321904"/>
            <a:ext cx="864704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36497-171E-459F-A8B5-8F93EF6A415B}"/>
              </a:ext>
            </a:extLst>
          </p:cNvPr>
          <p:cNvSpPr/>
          <p:nvPr/>
        </p:nvSpPr>
        <p:spPr>
          <a:xfrm>
            <a:off x="8766313" y="2080040"/>
            <a:ext cx="747138" cy="29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FA341-53AB-455F-8429-057A8DC26D2B}"/>
              </a:ext>
            </a:extLst>
          </p:cNvPr>
          <p:cNvSpPr/>
          <p:nvPr/>
        </p:nvSpPr>
        <p:spPr>
          <a:xfrm>
            <a:off x="8835887" y="3498574"/>
            <a:ext cx="596348" cy="31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7E547-3B2D-4BFF-BAB7-81351BCD81C2}"/>
              </a:ext>
            </a:extLst>
          </p:cNvPr>
          <p:cNvSpPr/>
          <p:nvPr/>
        </p:nvSpPr>
        <p:spPr>
          <a:xfrm>
            <a:off x="8885583" y="4065104"/>
            <a:ext cx="627868" cy="347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A0B69-5D80-4DFB-94B5-FB9244C80378}"/>
              </a:ext>
            </a:extLst>
          </p:cNvPr>
          <p:cNvSpPr/>
          <p:nvPr/>
        </p:nvSpPr>
        <p:spPr>
          <a:xfrm>
            <a:off x="8835887" y="4621696"/>
            <a:ext cx="677564" cy="49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1F436-2188-429E-9CA4-44D861C3DE2D}"/>
              </a:ext>
            </a:extLst>
          </p:cNvPr>
          <p:cNvSpPr/>
          <p:nvPr/>
        </p:nvSpPr>
        <p:spPr>
          <a:xfrm>
            <a:off x="9124122" y="5416826"/>
            <a:ext cx="765313" cy="47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7E13A-3785-4D35-BDB2-AC865AECBE84}"/>
              </a:ext>
            </a:extLst>
          </p:cNvPr>
          <p:cNvSpPr/>
          <p:nvPr/>
        </p:nvSpPr>
        <p:spPr>
          <a:xfrm>
            <a:off x="8835887" y="6202017"/>
            <a:ext cx="677564" cy="36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93523-2576-47C4-8372-DFA4198BFD4F}"/>
              </a:ext>
            </a:extLst>
          </p:cNvPr>
          <p:cNvSpPr/>
          <p:nvPr/>
        </p:nvSpPr>
        <p:spPr>
          <a:xfrm>
            <a:off x="5963478" y="479839"/>
            <a:ext cx="1013792" cy="362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AB8EF2-F3BA-4599-A0AD-532D3182E99C}"/>
              </a:ext>
            </a:extLst>
          </p:cNvPr>
          <p:cNvSpPr/>
          <p:nvPr/>
        </p:nvSpPr>
        <p:spPr>
          <a:xfrm>
            <a:off x="5973417" y="2276062"/>
            <a:ext cx="2494722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FC6B5-86D2-463A-9F02-7DA32F93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1615" y="6061222"/>
            <a:ext cx="7797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65AF4-FA03-4970-8DAE-800A08F7A7C4}" type="slidenum">
              <a:rPr kumimoji="0" lang="en-CA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8611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1548</TotalTime>
  <Words>1001</Words>
  <Application>Microsoft Office PowerPoint</Application>
  <PresentationFormat>Widescreen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Automated Energy Optimization of HTTP Requests for Mobile Applications   Ding Li, Yingjun Lyu, Jiaping Gui, &amp; William G. J. Halfond</vt:lpstr>
      <vt:lpstr>Problem</vt:lpstr>
      <vt:lpstr>BACKGROUND  WHY FOCUS ON HTTP REQUESTS?</vt:lpstr>
      <vt:lpstr>MOTIVATION</vt:lpstr>
      <vt:lpstr>APPROACH</vt:lpstr>
      <vt:lpstr>EXAMPLE</vt:lpstr>
      <vt:lpstr>TECHNIQUE   PHASE 1 – Sequential HTTP Request Session Detection</vt:lpstr>
      <vt:lpstr>Intra Procedural Analysis</vt:lpstr>
      <vt:lpstr>EXAMPLE</vt:lpstr>
      <vt:lpstr>Inter Procedural Analysis</vt:lpstr>
      <vt:lpstr>TECHNIQUE  PHASE 2 - BUNDLING ANALYSIS</vt:lpstr>
      <vt:lpstr>TECHNIQUE  PHASE 2 - BUNDLING ANALYSIS</vt:lpstr>
      <vt:lpstr>TECHNIQUE PHASE 3 - RUNTIME OPTIMIZATION</vt:lpstr>
      <vt:lpstr>TECHNIQUE PHASE 3 - RUNTIME OPTIMIZATION</vt:lpstr>
      <vt:lpstr>RESULTS-RQ1-EnergySavings</vt:lpstr>
      <vt:lpstr>RESULTS- RQ2- Manual Effort</vt:lpstr>
      <vt:lpstr>RESULTS- RQ3- Analysis Time</vt:lpstr>
      <vt:lpstr>RESULTS- RQ4 – Runtime Overhead</vt:lpstr>
      <vt:lpstr>RESULTS- RQ5 - Pervasiveness</vt:lpstr>
      <vt:lpstr>STRENGTHS</vt:lpstr>
      <vt:lpstr>WEAKNESS</vt:lpstr>
      <vt:lpstr>CONCLUSION</vt:lpstr>
      <vt:lpstr>HTTP Bundles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571J</dc:title>
  <dc:creator>Nishtha Chawla</dc:creator>
  <cp:lastModifiedBy>Nishtha Chawla</cp:lastModifiedBy>
  <cp:revision>51</cp:revision>
  <dcterms:created xsi:type="dcterms:W3CDTF">2018-03-19T21:11:41Z</dcterms:created>
  <dcterms:modified xsi:type="dcterms:W3CDTF">2019-08-01T20:39:33Z</dcterms:modified>
</cp:coreProperties>
</file>