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62" r:id="rId7"/>
    <p:sldId id="289" r:id="rId8"/>
    <p:sldId id="290" r:id="rId9"/>
    <p:sldId id="264" r:id="rId10"/>
    <p:sldId id="278" r:id="rId11"/>
    <p:sldId id="26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75F680-1B95-415C-AB19-DAE30B588064}">
          <p14:sldIdLst>
            <p14:sldId id="256"/>
            <p14:sldId id="277"/>
            <p14:sldId id="262"/>
            <p14:sldId id="289"/>
            <p14:sldId id="290"/>
            <p14:sldId id="264"/>
            <p14:sldId id="278"/>
            <p14:sldId id="26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0DD1C-5D87-4673-8702-95934FDCB6ED}" v="15" dt="2025-04-25T19:25:58.071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tha Sethi" userId="6c4a6d1ae0a0c18e" providerId="LiveId" clId="{EE20DD1C-5D87-4673-8702-95934FDCB6ED}"/>
    <pc:docChg chg="undo custSel modSld">
      <pc:chgData name="Nishtha Sethi" userId="6c4a6d1ae0a0c18e" providerId="LiveId" clId="{EE20DD1C-5D87-4673-8702-95934FDCB6ED}" dt="2025-04-25T19:28:05.250" v="114" actId="113"/>
      <pc:docMkLst>
        <pc:docMk/>
      </pc:docMkLst>
      <pc:sldChg chg="addSp modSp mod">
        <pc:chgData name="Nishtha Sethi" userId="6c4a6d1ae0a0c18e" providerId="LiveId" clId="{EE20DD1C-5D87-4673-8702-95934FDCB6ED}" dt="2025-04-25T19:26:05.622" v="108" actId="1076"/>
        <pc:sldMkLst>
          <pc:docMk/>
          <pc:sldMk cId="1346372204" sldId="264"/>
        </pc:sldMkLst>
        <pc:spChg chg="mod">
          <ac:chgData name="Nishtha Sethi" userId="6c4a6d1ae0a0c18e" providerId="LiveId" clId="{EE20DD1C-5D87-4673-8702-95934FDCB6ED}" dt="2025-04-25T19:26:02.596" v="107" actId="1076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Nishtha Sethi" userId="6c4a6d1ae0a0c18e" providerId="LiveId" clId="{EE20DD1C-5D87-4673-8702-95934FDCB6ED}" dt="2025-04-25T19:26:05.622" v="108" actId="1076"/>
          <ac:spMkLst>
            <pc:docMk/>
            <pc:sldMk cId="1346372204" sldId="264"/>
            <ac:spMk id="3" creationId="{033634FE-ADF0-4BC3-A0A9-447EA9DD096B}"/>
          </ac:spMkLst>
        </pc:spChg>
        <pc:picChg chg="add mod">
          <ac:chgData name="Nishtha Sethi" userId="6c4a6d1ae0a0c18e" providerId="LiveId" clId="{EE20DD1C-5D87-4673-8702-95934FDCB6ED}" dt="2025-04-25T19:25:58.071" v="106" actId="14100"/>
          <ac:picMkLst>
            <pc:docMk/>
            <pc:sldMk cId="1346372204" sldId="264"/>
            <ac:picMk id="1026" creationId="{75D7F5F8-4267-1B1F-600A-5DA39476B46D}"/>
          </ac:picMkLst>
        </pc:picChg>
      </pc:sldChg>
      <pc:sldChg chg="modSp mod">
        <pc:chgData name="Nishtha Sethi" userId="6c4a6d1ae0a0c18e" providerId="LiveId" clId="{EE20DD1C-5D87-4673-8702-95934FDCB6ED}" dt="2025-04-25T19:27:55.114" v="113" actId="1076"/>
        <pc:sldMkLst>
          <pc:docMk/>
          <pc:sldMk cId="4151694508" sldId="268"/>
        </pc:sldMkLst>
        <pc:spChg chg="mod">
          <ac:chgData name="Nishtha Sethi" userId="6c4a6d1ae0a0c18e" providerId="LiveId" clId="{EE20DD1C-5D87-4673-8702-95934FDCB6ED}" dt="2025-04-25T19:27:55.114" v="113" actId="1076"/>
          <ac:spMkLst>
            <pc:docMk/>
            <pc:sldMk cId="4151694508" sldId="268"/>
            <ac:spMk id="4" creationId="{FAD2AE59-5630-4D5C-83A9-4CDEF4D7DCFB}"/>
          </ac:spMkLst>
        </pc:spChg>
      </pc:sldChg>
      <pc:sldChg chg="modSp mod">
        <pc:chgData name="Nishtha Sethi" userId="6c4a6d1ae0a0c18e" providerId="LiveId" clId="{EE20DD1C-5D87-4673-8702-95934FDCB6ED}" dt="2025-04-25T19:28:05.250" v="114" actId="113"/>
        <pc:sldMkLst>
          <pc:docMk/>
          <pc:sldMk cId="2436493926" sldId="276"/>
        </pc:sldMkLst>
        <pc:spChg chg="mod">
          <ac:chgData name="Nishtha Sethi" userId="6c4a6d1ae0a0c18e" providerId="LiveId" clId="{EE20DD1C-5D87-4673-8702-95934FDCB6ED}" dt="2025-04-25T19:28:05.250" v="114" actId="113"/>
          <ac:spMkLst>
            <pc:docMk/>
            <pc:sldMk cId="2436493926" sldId="276"/>
            <ac:spMk id="2" creationId="{BCCAEE93-8585-46D4-A7EC-F184E317CB2E}"/>
          </ac:spMkLst>
        </pc:spChg>
      </pc:sldChg>
      <pc:sldChg chg="addSp delSp modSp mod">
        <pc:chgData name="Nishtha Sethi" userId="6c4a6d1ae0a0c18e" providerId="LiveId" clId="{EE20DD1C-5D87-4673-8702-95934FDCB6ED}" dt="2025-04-25T05:54:20.565" v="5" actId="14100"/>
        <pc:sldMkLst>
          <pc:docMk/>
          <pc:sldMk cId="2243494996" sldId="277"/>
        </pc:sldMkLst>
        <pc:spChg chg="add del">
          <ac:chgData name="Nishtha Sethi" userId="6c4a6d1ae0a0c18e" providerId="LiveId" clId="{EE20DD1C-5D87-4673-8702-95934FDCB6ED}" dt="2025-04-25T05:53:54.923" v="1" actId="22"/>
          <ac:spMkLst>
            <pc:docMk/>
            <pc:sldMk cId="2243494996" sldId="277"/>
            <ac:spMk id="6" creationId="{8272FD38-E395-6EDF-1B21-636965843063}"/>
          </ac:spMkLst>
        </pc:spChg>
        <pc:picChg chg="add mod">
          <ac:chgData name="Nishtha Sethi" userId="6c4a6d1ae0a0c18e" providerId="LiveId" clId="{EE20DD1C-5D87-4673-8702-95934FDCB6ED}" dt="2025-04-25T05:54:20.565" v="5" actId="14100"/>
          <ac:picMkLst>
            <pc:docMk/>
            <pc:sldMk cId="2243494996" sldId="277"/>
            <ac:picMk id="8" creationId="{F24DD0EE-2A39-4E24-7832-FB148090CE30}"/>
          </ac:picMkLst>
        </pc:picChg>
      </pc:sldChg>
      <pc:sldChg chg="addSp modSp mod">
        <pc:chgData name="Nishtha Sethi" userId="6c4a6d1ae0a0c18e" providerId="LiveId" clId="{EE20DD1C-5D87-4673-8702-95934FDCB6ED}" dt="2025-04-25T19:26:38.387" v="110" actId="1076"/>
        <pc:sldMkLst>
          <pc:docMk/>
          <pc:sldMk cId="2069393026" sldId="278"/>
        </pc:sldMkLst>
        <pc:spChg chg="mod">
          <ac:chgData name="Nishtha Sethi" userId="6c4a6d1ae0a0c18e" providerId="LiveId" clId="{EE20DD1C-5D87-4673-8702-95934FDCB6ED}" dt="2025-04-25T19:26:38.387" v="110" actId="1076"/>
          <ac:spMkLst>
            <pc:docMk/>
            <pc:sldMk cId="2069393026" sldId="278"/>
            <ac:spMk id="2" creationId="{8A4E0A63-A388-49B1-A04E-27CE9BD622EF}"/>
          </ac:spMkLst>
        </pc:spChg>
        <pc:spChg chg="mod">
          <ac:chgData name="Nishtha Sethi" userId="6c4a6d1ae0a0c18e" providerId="LiveId" clId="{EE20DD1C-5D87-4673-8702-95934FDCB6ED}" dt="2025-04-25T06:05:50.825" v="100" actId="20577"/>
          <ac:spMkLst>
            <pc:docMk/>
            <pc:sldMk cId="2069393026" sldId="278"/>
            <ac:spMk id="23" creationId="{12208B9B-B6E6-2C11-C443-42B46D3E572B}"/>
          </ac:spMkLst>
        </pc:spChg>
        <pc:picChg chg="add mod">
          <ac:chgData name="Nishtha Sethi" userId="6c4a6d1ae0a0c18e" providerId="LiveId" clId="{EE20DD1C-5D87-4673-8702-95934FDCB6ED}" dt="2025-04-25T06:04:52.689" v="91" actId="14100"/>
          <ac:picMkLst>
            <pc:docMk/>
            <pc:sldMk cId="2069393026" sldId="278"/>
            <ac:picMk id="3" creationId="{08C1538F-35AB-E490-8F45-E58799B1AC7D}"/>
          </ac:picMkLst>
        </pc:picChg>
      </pc:sldChg>
      <pc:sldChg chg="addSp modSp mod">
        <pc:chgData name="Nishtha Sethi" userId="6c4a6d1ae0a0c18e" providerId="LiveId" clId="{EE20DD1C-5D87-4673-8702-95934FDCB6ED}" dt="2025-04-25T19:26:29.530" v="109" actId="1076"/>
        <pc:sldMkLst>
          <pc:docMk/>
          <pc:sldMk cId="1844941827" sldId="289"/>
        </pc:sldMkLst>
        <pc:spChg chg="mod">
          <ac:chgData name="Nishtha Sethi" userId="6c4a6d1ae0a0c18e" providerId="LiveId" clId="{EE20DD1C-5D87-4673-8702-95934FDCB6ED}" dt="2025-04-25T19:26:29.530" v="109" actId="1076"/>
          <ac:spMkLst>
            <pc:docMk/>
            <pc:sldMk cId="1844941827" sldId="289"/>
            <ac:spMk id="2" creationId="{75031FE9-9059-4FE8-B4AC-9771F23A1B89}"/>
          </ac:spMkLst>
        </pc:spChg>
        <pc:spChg chg="mod">
          <ac:chgData name="Nishtha Sethi" userId="6c4a6d1ae0a0c18e" providerId="LiveId" clId="{EE20DD1C-5D87-4673-8702-95934FDCB6ED}" dt="2025-04-25T05:57:23.582" v="86" actId="1076"/>
          <ac:spMkLst>
            <pc:docMk/>
            <pc:sldMk cId="1844941827" sldId="289"/>
            <ac:spMk id="33" creationId="{A3D0089F-B3F2-2982-1C39-06FC7160AA22}"/>
          </ac:spMkLst>
        </pc:spChg>
        <pc:picChg chg="add mod">
          <ac:chgData name="Nishtha Sethi" userId="6c4a6d1ae0a0c18e" providerId="LiveId" clId="{EE20DD1C-5D87-4673-8702-95934FDCB6ED}" dt="2025-04-25T05:55:21.603" v="13" actId="14100"/>
          <ac:picMkLst>
            <pc:docMk/>
            <pc:sldMk cId="1844941827" sldId="289"/>
            <ac:picMk id="1026" creationId="{40D62824-B8DA-2163-E5CE-CF9D114FCC3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8956" y="3429000"/>
            <a:ext cx="6833419" cy="3156154"/>
          </a:xfrm>
        </p:spPr>
        <p:txBody>
          <a:bodyPr/>
          <a:lstStyle/>
          <a:p>
            <a:r>
              <a:rPr lang="en-US" sz="7200" b="1" dirty="0"/>
              <a:t>Weather Forecaster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2" y="393290"/>
            <a:ext cx="4257367" cy="1539763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2" y="2521052"/>
            <a:ext cx="3782995" cy="2709709"/>
          </a:xfrm>
        </p:spPr>
        <p:txBody>
          <a:bodyPr>
            <a:noAutofit/>
          </a:bodyPr>
          <a:lstStyle/>
          <a:p>
            <a:r>
              <a:rPr lang="en-US" sz="2400" b="1" dirty="0"/>
              <a:t>Weather forecasting</a:t>
            </a:r>
            <a:r>
              <a:rPr lang="en-US" sz="2400" dirty="0"/>
              <a:t> is the process of using science and technology to predict the conditions of the atmosphere—like rain, sunshine, wind, and temperature—for a specific place and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DD0EE-2A39-4E24-7832-FB148090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5" y="0"/>
            <a:ext cx="6655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1663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WHY IT MATTERS?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9A7C52-5D55-E1C2-B269-26D54E4C2858}"/>
              </a:ext>
            </a:extLst>
          </p:cNvPr>
          <p:cNvSpPr txBox="1"/>
          <p:nvPr/>
        </p:nvSpPr>
        <p:spPr>
          <a:xfrm>
            <a:off x="1934317" y="2074607"/>
            <a:ext cx="88981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Agriculture: Farmers rely on weather data for planting and harvesting.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Travel: Helps avoid disruptions due to bad weather.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Disaster Preparedness: Early warnings for storms, floods, and heatwaves save lives.</a:t>
            </a:r>
          </a:p>
          <a:p>
            <a:pPr>
              <a:defRPr sz="1600"/>
            </a:pPr>
            <a:r>
              <a:rPr lang="en-US" sz="2400" dirty="0"/>
              <a:t>The demand for accurate, real-time predictions is rising due to climate change and global urbanization.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270" y="136525"/>
            <a:ext cx="3704303" cy="799410"/>
          </a:xfrm>
        </p:spPr>
        <p:txBody>
          <a:bodyPr>
            <a:noAutofit/>
          </a:bodyPr>
          <a:lstStyle/>
          <a:p>
            <a:r>
              <a:rPr lang="en-US" sz="4800" b="1" dirty="0"/>
              <a:t>OBJECTIVES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A3D0089F-B3F2-2982-1C39-06FC7160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099" y="1089164"/>
            <a:ext cx="419858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Speed Up Data Processing</a:t>
            </a:r>
          </a:p>
          <a:p>
            <a:r>
              <a:rPr lang="en-US" sz="2400" dirty="0"/>
              <a:t>    Process vast amounts of</a:t>
            </a:r>
          </a:p>
          <a:p>
            <a:r>
              <a:rPr lang="en-US" sz="2400" dirty="0"/>
              <a:t>    weather data rapidly.</a:t>
            </a:r>
          </a:p>
          <a:p>
            <a:endParaRPr lang="en-US" sz="24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interactive input options for users to select between current weather and forecast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Retrieve real-time current weather data for any city.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2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Visualize 5-day weather forecasts using temperature, humidity, and precipitation data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D62824-B8DA-2163-E5CE-CF9D114F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7773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F3A5-CFE1-C8F6-E376-76745A40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HOW IT WORKS?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B011AD-DC44-B0FF-5107-5805D829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063" y="3675491"/>
            <a:ext cx="2123743" cy="343061"/>
          </a:xfrm>
        </p:spPr>
        <p:txBody>
          <a:bodyPr/>
          <a:lstStyle/>
          <a:p>
            <a:r>
              <a:rPr lang="en-IN" sz="2400" b="1" dirty="0"/>
              <a:t>INPUT(CITY)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5D13F2F-75D6-6193-B658-D0C93578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E4FD2C-C091-CC32-8545-6440AD4DB9F1}"/>
              </a:ext>
            </a:extLst>
          </p:cNvPr>
          <p:cNvSpPr/>
          <p:nvPr/>
        </p:nvSpPr>
        <p:spPr>
          <a:xfrm>
            <a:off x="609600" y="3352800"/>
            <a:ext cx="2274206" cy="9733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CB1E8-C73B-483A-4EE4-D7B3F3D368DB}"/>
              </a:ext>
            </a:extLst>
          </p:cNvPr>
          <p:cNvSpPr txBox="1"/>
          <p:nvPr/>
        </p:nvSpPr>
        <p:spPr>
          <a:xfrm>
            <a:off x="918595" y="3618307"/>
            <a:ext cx="1806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INPUT(CITY)</a:t>
            </a:r>
          </a:p>
          <a:p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F8C3B-F9E7-9ABE-4C45-F0D92C369077}"/>
              </a:ext>
            </a:extLst>
          </p:cNvPr>
          <p:cNvSpPr/>
          <p:nvPr/>
        </p:nvSpPr>
        <p:spPr>
          <a:xfrm>
            <a:off x="3459832" y="3321015"/>
            <a:ext cx="2246222" cy="10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BD4674-4BA1-E4D8-E208-272284E6C914}"/>
              </a:ext>
            </a:extLst>
          </p:cNvPr>
          <p:cNvSpPr/>
          <p:nvPr/>
        </p:nvSpPr>
        <p:spPr>
          <a:xfrm>
            <a:off x="6304280" y="3325951"/>
            <a:ext cx="2246222" cy="9660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93691E-2D94-8E52-5DA2-5471CF71C082}"/>
              </a:ext>
            </a:extLst>
          </p:cNvPr>
          <p:cNvSpPr/>
          <p:nvPr/>
        </p:nvSpPr>
        <p:spPr>
          <a:xfrm>
            <a:off x="9148728" y="3313741"/>
            <a:ext cx="2246222" cy="990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ADB118-444D-3ECB-0B50-027C21C75837}"/>
              </a:ext>
            </a:extLst>
          </p:cNvPr>
          <p:cNvSpPr txBox="1"/>
          <p:nvPr/>
        </p:nvSpPr>
        <p:spPr>
          <a:xfrm>
            <a:off x="3980408" y="3579159"/>
            <a:ext cx="1907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API CALL</a:t>
            </a: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63C59A-0667-2888-1564-ABB78E931C56}"/>
              </a:ext>
            </a:extLst>
          </p:cNvPr>
          <p:cNvSpPr txBox="1"/>
          <p:nvPr/>
        </p:nvSpPr>
        <p:spPr>
          <a:xfrm>
            <a:off x="6575599" y="3579159"/>
            <a:ext cx="1885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AI ANALYSIS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7D3D72-DA2D-3BC9-D957-590EA9513A1D}"/>
              </a:ext>
            </a:extLst>
          </p:cNvPr>
          <p:cNvSpPr txBox="1"/>
          <p:nvPr/>
        </p:nvSpPr>
        <p:spPr>
          <a:xfrm>
            <a:off x="9446521" y="3449030"/>
            <a:ext cx="17206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FORECAST OUTPUT</a:t>
            </a:r>
          </a:p>
          <a:p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AB040-F76F-BAB7-1A0F-9C64A562C808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2883806" y="3831325"/>
            <a:ext cx="576026" cy="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0EE8A6-D3F2-E6B2-32B3-C49C2A237E86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702500" y="3808966"/>
            <a:ext cx="601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C871C3-99DF-61B3-301A-4397D3F2170E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8550502" y="3808966"/>
            <a:ext cx="59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88950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50" y="1763147"/>
            <a:ext cx="5111750" cy="4401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and More Accurate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Handling Complex Data from Multiple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Forecasts for Remote or Underrepresented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Cost-Effective and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Learning from the Past </a:t>
            </a:r>
            <a:endParaRPr lang="en-US" sz="2400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Google's AI beats supercomputers for fast, accurate weather forecasts">
            <a:extLst>
              <a:ext uri="{FF2B5EF4-FFF2-40B4-BE49-F238E27FC236}">
                <a16:creationId xmlns:a16="http://schemas.microsoft.com/office/drawing/2014/main" id="{75D7F5F8-4267-1B1F-600A-5DA39476B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78" y="0"/>
            <a:ext cx="61943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844" y="575246"/>
            <a:ext cx="5431971" cy="846301"/>
          </a:xfrm>
        </p:spPr>
        <p:txBody>
          <a:bodyPr>
            <a:normAutofit/>
          </a:bodyPr>
          <a:lstStyle/>
          <a:p>
            <a:r>
              <a:rPr lang="en-US" sz="4400" b="1" dirty="0"/>
              <a:t>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208B9B-B6E6-2C11-C443-42B46D3E572B}"/>
              </a:ext>
            </a:extLst>
          </p:cNvPr>
          <p:cNvSpPr txBox="1"/>
          <p:nvPr/>
        </p:nvSpPr>
        <p:spPr>
          <a:xfrm>
            <a:off x="6387271" y="1655867"/>
            <a:ext cx="47809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Smart Weather Alerts </a:t>
            </a:r>
            <a:r>
              <a:rPr lang="en-US" sz="2800"/>
              <a:t>and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AI-Based </a:t>
            </a:r>
            <a:r>
              <a:rPr lang="en-US" sz="2800" dirty="0"/>
              <a:t>Outfit or Activity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Smart Home Integration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Add Geolocation-Based Auto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1538F-35AB-E490-8F45-E58799B1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21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865" y="680218"/>
            <a:ext cx="8421688" cy="1325563"/>
          </a:xfrm>
        </p:spPr>
        <p:txBody>
          <a:bodyPr>
            <a:normAutofit/>
          </a:bodyPr>
          <a:lstStyle/>
          <a:p>
            <a:r>
              <a:rPr lang="en-US" sz="5000" b="1" dirty="0"/>
              <a:t>CONCLUSION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06FAD-5AD1-6D95-BD03-0C9FC31B21E0}"/>
              </a:ext>
            </a:extLst>
          </p:cNvPr>
          <p:cNvSpPr txBox="1"/>
          <p:nvPr/>
        </p:nvSpPr>
        <p:spPr>
          <a:xfrm>
            <a:off x="3067665" y="2005781"/>
            <a:ext cx="7226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AI Weather Forecaster</a:t>
            </a:r>
            <a:r>
              <a:rPr lang="en-US" sz="2400" dirty="0"/>
              <a:t> brings together the power of artificial intelligence and real-time weather data, making it easier for you to stay informed with accurate and helpful weather updates.	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Reliable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Adaptable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Socially impactful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867" y="2097517"/>
            <a:ext cx="5535561" cy="1524735"/>
          </a:xfrm>
        </p:spPr>
        <p:txBody>
          <a:bodyPr/>
          <a:lstStyle/>
          <a:p>
            <a:r>
              <a:rPr lang="en-US" sz="6000" b="1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115</TotalTime>
  <Words>260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Weather Forecaster</vt:lpstr>
      <vt:lpstr>INTRODUCTION</vt:lpstr>
      <vt:lpstr>WHY IT MATTERS?</vt:lpstr>
      <vt:lpstr>OBJECTIVES</vt:lpstr>
      <vt:lpstr>HOW IT WORKS?</vt:lpstr>
      <vt:lpstr>ADVANTAGES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Nishtha Sethi</dc:creator>
  <cp:lastModifiedBy>Nishtha Sethi</cp:lastModifiedBy>
  <cp:revision>1</cp:revision>
  <dcterms:created xsi:type="dcterms:W3CDTF">2025-04-21T18:53:00Z</dcterms:created>
  <dcterms:modified xsi:type="dcterms:W3CDTF">2025-04-25T19:28:08Z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