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MJGquuJrH1kLQv6R4fK+YPXC3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6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5"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6"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4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3"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4"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5"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6"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7205040" y="4636080"/>
            <a:ext cx="18741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 by: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cube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lasdoor_metacube_logo_big.pn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400" y="111960"/>
            <a:ext cx="1563840" cy="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932400" y="811080"/>
            <a:ext cx="736308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Brand Websites &amp; Drupal Support </a:t>
            </a:r>
            <a:r>
              <a:rPr b="1" lang="en-US" sz="2200">
                <a:solidFill>
                  <a:srgbClr val="660000"/>
                </a:solidFill>
              </a:rPr>
              <a:t>Monthly</a:t>
            </a:r>
            <a:r>
              <a:rPr b="1" i="0" lang="en-US" sz="22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 Report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696400" y="1208880"/>
            <a:ext cx="3330360" cy="3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Oct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764080" y="1662120"/>
            <a:ext cx="541152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product channels Support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Related support on Destini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en-US" sz="1200"/>
              <a:t>SEO Implementation - Keyword Allocation + Technical Suggestions </a:t>
            </a:r>
            <a:endParaRPr b="1" sz="1200"/>
          </a:p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en-US" sz="1200"/>
              <a:t>Product Locator with specific products</a:t>
            </a:r>
            <a:endParaRPr b="1" sz="1200"/>
          </a:p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en-US" sz="1200"/>
              <a:t>DevOps pipeline understanding </a:t>
            </a:r>
            <a:endParaRPr b="1" sz="1200"/>
          </a:p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en-US" sz="1200"/>
              <a:t>Azure Access</a:t>
            </a:r>
            <a:endParaRPr b="1" sz="1200"/>
          </a:p>
          <a:p>
            <a:pPr indent="-304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en-US" sz="1200"/>
              <a:t>One Trust implementation</a:t>
            </a:r>
            <a:endParaRPr b="1" sz="1200"/>
          </a:p>
        </p:txBody>
      </p:sp>
      <p:sp>
        <p:nvSpPr>
          <p:cNvPr id="116" name="Google Shape;116;p1"/>
          <p:cNvSpPr/>
          <p:nvPr/>
        </p:nvSpPr>
        <p:spPr>
          <a:xfrm>
            <a:off x="720000" y="288000"/>
            <a:ext cx="1223640" cy="5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b="84581" l="0" r="0" t="0"/>
          <a:stretch/>
        </p:blipFill>
        <p:spPr>
          <a:xfrm>
            <a:off x="0" y="0"/>
            <a:ext cx="9140760" cy="7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/>
          <p:nvPr/>
        </p:nvSpPr>
        <p:spPr>
          <a:xfrm>
            <a:off x="96120" y="94320"/>
            <a:ext cx="8877600" cy="51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Brand Websites Support Progress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33200" y="781200"/>
            <a:ext cx="8877600" cy="36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Brand Websites Support |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Team Size: 3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                                           Period: </a:t>
            </a:r>
            <a:r>
              <a:rPr b="1" lang="en-US" sz="1100"/>
              <a:t>Oct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r>
              <a:rPr b="1" baseline="3000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1100"/>
              <a:t>Oct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100"/>
              <a:t>31</a:t>
            </a:r>
            <a:r>
              <a:rPr b="1" baseline="30000" lang="en-US" sz="1100"/>
              <a:t>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33200" y="1299950"/>
            <a:ext cx="8798700" cy="2318400"/>
          </a:xfrm>
          <a:prstGeom prst="rect">
            <a:avLst/>
          </a:prstGeom>
          <a:noFill/>
          <a:ln cap="flat" cmpd="sng" w="9525">
            <a:solidFill>
              <a:srgbClr val="00A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[LaffyTaffy] -</a:t>
            </a: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 Sweetness Swap - Integration Into Consumer Data Cloud(Partially)</a:t>
            </a: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- </a:t>
            </a:r>
            <a:r>
              <a:rPr b="1" i="0" lang="en-US" sz="10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DONE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24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[FerraraUsa] - Patents Page(Dev) </a:t>
            </a: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  - </a:t>
            </a:r>
            <a:r>
              <a:rPr b="1" lang="en-US" sz="1000">
                <a:solidFill>
                  <a:srgbClr val="6AA84F"/>
                </a:solidFill>
                <a:highlight>
                  <a:schemeClr val="lt1"/>
                </a:highlight>
              </a:rPr>
              <a:t>DONE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[Trolli and NowAndLater] - Google Search Console - Verify Ownership  - </a:t>
            </a:r>
            <a:r>
              <a:rPr b="1" lang="en-US" sz="1000">
                <a:solidFill>
                  <a:srgbClr val="6AA84F"/>
                </a:solidFill>
                <a:highlight>
                  <a:schemeClr val="lt1"/>
                </a:highlight>
              </a:rPr>
              <a:t>DONE</a:t>
            </a:r>
            <a:endParaRPr b="1" sz="1000">
              <a:solidFill>
                <a:srgbClr val="6AA84F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[FerraraUsa] - Remove 'Play Video' option from Home page Banner   - </a:t>
            </a:r>
            <a:r>
              <a:rPr b="1" lang="en-US" sz="1000">
                <a:solidFill>
                  <a:srgbClr val="6AA84F"/>
                </a:solidFill>
                <a:highlight>
                  <a:schemeClr val="lt1"/>
                </a:highlight>
              </a:rPr>
              <a:t>DONE</a:t>
            </a:r>
            <a:endParaRPr b="1" sz="1000">
              <a:solidFill>
                <a:srgbClr val="6AA84F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[Funables] - OneTrust Implementation   - </a:t>
            </a:r>
            <a:r>
              <a:rPr b="1" lang="en-US" sz="1000">
                <a:solidFill>
                  <a:srgbClr val="6AA84F"/>
                </a:solidFill>
                <a:highlight>
                  <a:schemeClr val="lt1"/>
                </a:highlight>
              </a:rPr>
              <a:t>DONE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[Nerds] - Content and UI/UX related fixes  - </a:t>
            </a:r>
            <a:r>
              <a:rPr b="1" lang="en-US" sz="1000">
                <a:solidFill>
                  <a:srgbClr val="6AA84F"/>
                </a:solidFill>
                <a:highlight>
                  <a:schemeClr val="lt1"/>
                </a:highlight>
              </a:rPr>
              <a:t>DONE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[NowAndLater] - Content and UI/UX related fixes  - </a:t>
            </a:r>
            <a:r>
              <a:rPr b="1" lang="en-US" sz="1000">
                <a:solidFill>
                  <a:srgbClr val="6AA84F"/>
                </a:solidFill>
                <a:highlight>
                  <a:schemeClr val="lt1"/>
                </a:highlight>
              </a:rPr>
              <a:t>DONE </a:t>
            </a:r>
            <a:endParaRPr b="1" sz="1000">
              <a:solidFill>
                <a:srgbClr val="6AA84F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[NowAndLater] - Content and UI/UX related fixes  - </a:t>
            </a:r>
            <a:r>
              <a:rPr b="1" lang="en-US" sz="1000">
                <a:solidFill>
                  <a:srgbClr val="6AA84F"/>
                </a:solidFill>
                <a:highlight>
                  <a:schemeClr val="lt1"/>
                </a:highlight>
              </a:rPr>
              <a:t>DONE </a:t>
            </a:r>
            <a:endParaRPr b="1" sz="1000">
              <a:solidFill>
                <a:srgbClr val="6AA84F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25" name="Google Shape;125;p2"/>
          <p:cNvSpPr/>
          <p:nvPr/>
        </p:nvSpPr>
        <p:spPr>
          <a:xfrm>
            <a:off x="144000" y="3835950"/>
            <a:ext cx="8798700" cy="10644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284760" y="1185840"/>
            <a:ext cx="1665000" cy="244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Completed Activities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284750" y="3747350"/>
            <a:ext cx="1936500" cy="244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 / In Progress Activities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78725" y="4050800"/>
            <a:ext cx="6402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LaffyTaffy</a:t>
            </a: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- Sweetness Swap - Integration Into Consumer Data Cloud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"/>
              <a:buChar char="●"/>
            </a:pPr>
            <a:r>
              <a:rPr b="1" i="0" lang="en-US" sz="1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[NowAndLater] - Website Content Refresh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431280" y="1162800"/>
            <a:ext cx="8542800" cy="15012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720" lvl="0" marL="457200" marR="0" rtl="0" algn="l">
              <a:lnSpc>
                <a:spcPct val="150000"/>
              </a:lnSpc>
              <a:spcBef>
                <a:spcPts val="201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Tickets are resolved on time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720" lvl="0" marL="457200" marR="0" rtl="0" algn="l">
              <a:lnSpc>
                <a:spcPct val="150000"/>
              </a:lnSpc>
              <a:spcBef>
                <a:spcPts val="201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Docs are clear to fulfill requirement gathering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720" lvl="0" marL="457200" marR="0" rtl="0" algn="l">
              <a:lnSpc>
                <a:spcPct val="150000"/>
              </a:lnSpc>
              <a:spcBef>
                <a:spcPts val="201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Jeera Tickets are created for relevant task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84581" l="0" r="0" t="0"/>
          <a:stretch/>
        </p:blipFill>
        <p:spPr>
          <a:xfrm>
            <a:off x="0" y="0"/>
            <a:ext cx="9140760" cy="7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/>
          <p:nvPr/>
        </p:nvSpPr>
        <p:spPr>
          <a:xfrm>
            <a:off x="96120" y="94320"/>
            <a:ext cx="8877600" cy="51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361800" y="781200"/>
            <a:ext cx="8611920" cy="344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86440" y="1100520"/>
            <a:ext cx="1634760" cy="244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Went Well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31280" y="3096000"/>
            <a:ext cx="8496600" cy="13680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48000" y="3024000"/>
            <a:ext cx="1634760" cy="244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can be Improved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1512000"/>
            <a:ext cx="413784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