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iFelMEePFpUc1y01GQ/rT+MLf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6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6"/>
          <p:cNvSpPr txBox="1"/>
          <p:nvPr>
            <p:ph idx="1"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2"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3"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4"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2"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3"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4"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5"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6"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"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"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2"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idx="1"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2"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3"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"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3"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3"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"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2"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3"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4"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0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0"/>
          <p:cNvSpPr txBox="1"/>
          <p:nvPr>
            <p:ph idx="1"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2"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0"/>
          <p:cNvSpPr txBox="1"/>
          <p:nvPr>
            <p:ph idx="3"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0"/>
          <p:cNvSpPr txBox="1"/>
          <p:nvPr>
            <p:ph idx="4"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5"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0"/>
          <p:cNvSpPr txBox="1"/>
          <p:nvPr>
            <p:ph idx="6"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"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2"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idx="1"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2"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3"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3"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3"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/>
          <p:nvPr/>
        </p:nvSpPr>
        <p:spPr>
          <a:xfrm>
            <a:off x="7205040" y="4636080"/>
            <a:ext cx="1874160" cy="399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Prepared by: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</a:t>
            </a:r>
            <a:r>
              <a:rPr b="0" i="0" lang="en-US" sz="1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cube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lasdoor_metacube_logo_big.png" id="112" name="Google Shape;1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9400" y="111960"/>
            <a:ext cx="1563840" cy="4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/>
          <p:nvPr/>
        </p:nvSpPr>
        <p:spPr>
          <a:xfrm>
            <a:off x="932400" y="811080"/>
            <a:ext cx="7363080" cy="70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Brand Websites &amp; Drupal Support Weekly Report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2696400" y="1208880"/>
            <a:ext cx="3330360" cy="399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Nov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/>
              <a:t>01</a:t>
            </a:r>
            <a:r>
              <a:rPr b="1" baseline="30000" lang="en-US"/>
              <a:t>st</a:t>
            </a:r>
            <a:r>
              <a:rPr b="1" baseline="30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lang="en-US"/>
              <a:t>Nov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/>
              <a:t>04</a:t>
            </a:r>
            <a:r>
              <a:rPr b="1" baseline="30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2764080" y="1662120"/>
            <a:ext cx="5411520" cy="1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04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product channels Support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Related support on Destini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720000" y="288000"/>
            <a:ext cx="1223640" cy="56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Ferrara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"/>
          <p:cNvPicPr preferRelativeResize="0"/>
          <p:nvPr/>
        </p:nvPicPr>
        <p:blipFill rotWithShape="1">
          <a:blip r:embed="rId3">
            <a:alphaModFix/>
          </a:blip>
          <a:srcRect b="84581" l="0" r="0" t="0"/>
          <a:stretch/>
        </p:blipFill>
        <p:spPr>
          <a:xfrm>
            <a:off x="0" y="0"/>
            <a:ext cx="9140760" cy="792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/>
          <p:nvPr/>
        </p:nvSpPr>
        <p:spPr>
          <a:xfrm>
            <a:off x="96120" y="94320"/>
            <a:ext cx="8877600" cy="51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Brand Websites Support Progress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133200" y="781200"/>
            <a:ext cx="8877600" cy="366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Brand Websites Support |</a:t>
            </a: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Team Size: 3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                                            Period: </a:t>
            </a:r>
            <a:r>
              <a:rPr b="1" lang="en-US" sz="1100"/>
              <a:t>Nov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100"/>
              <a:t>01</a:t>
            </a:r>
            <a:r>
              <a:rPr b="1" baseline="30000" lang="en-US" sz="1100"/>
              <a:t>st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en-US" sz="1100"/>
              <a:t>Nov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100"/>
              <a:t>04</a:t>
            </a:r>
            <a:r>
              <a:rPr b="1" baseline="3000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133200" y="1299960"/>
            <a:ext cx="8798760" cy="1436040"/>
          </a:xfrm>
          <a:prstGeom prst="rect">
            <a:avLst/>
          </a:prstGeom>
          <a:noFill/>
          <a:ln cap="flat" cmpd="sng" w="9525">
            <a:solidFill>
              <a:srgbClr val="00A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i="0" lang="en-US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en-US" sz="1000">
                <a:highlight>
                  <a:srgbClr val="FFFFFF"/>
                </a:highlight>
              </a:rPr>
              <a:t>LaffyTaffy</a:t>
            </a:r>
            <a:r>
              <a:rPr b="1" i="0" lang="en-US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 -</a:t>
            </a:r>
            <a:r>
              <a:rPr b="1" lang="en-US" sz="1000">
                <a:highlight>
                  <a:srgbClr val="FFFFFF"/>
                </a:highlight>
              </a:rPr>
              <a:t>Analysis of YourJokes page</a:t>
            </a:r>
            <a:r>
              <a:rPr b="1" i="0" lang="en-US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- </a:t>
            </a:r>
            <a:r>
              <a:rPr b="1" i="0" lang="en-US" sz="1000" u="none" cap="none" strike="noStrike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DONE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i="0" lang="en-US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[FerraraUsa] - </a:t>
            </a:r>
            <a:r>
              <a:rPr b="1" lang="en-US" sz="1000">
                <a:highlight>
                  <a:srgbClr val="FFFFFF"/>
                </a:highlight>
              </a:rPr>
              <a:t>Patents Page</a:t>
            </a:r>
            <a:r>
              <a:rPr b="1" i="0" lang="en-US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- </a:t>
            </a:r>
            <a:r>
              <a:rPr b="1" i="0" lang="en-US" sz="1000" u="none" cap="none" strike="noStrike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DONE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144000" y="2952000"/>
            <a:ext cx="8798760" cy="1237680"/>
          </a:xfrm>
          <a:prstGeom prst="rect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284760" y="1185840"/>
            <a:ext cx="1665000" cy="244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Completed Activities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432000" y="2851200"/>
            <a:ext cx="1987560" cy="2448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Do / In Progress Activities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378720" y="3292200"/>
            <a:ext cx="640188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"/>
              <a:buChar char="●"/>
            </a:pPr>
            <a:r>
              <a:rPr b="1" i="0" lang="en-US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en-US" sz="1000">
                <a:highlight>
                  <a:srgbClr val="FFFFFF"/>
                </a:highlight>
              </a:rPr>
              <a:t>Brachs</a:t>
            </a:r>
            <a:r>
              <a:rPr b="1" i="0" lang="en-US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 -</a:t>
            </a:r>
            <a:r>
              <a:rPr b="1" lang="en-US" sz="1000">
                <a:highlight>
                  <a:srgbClr val="FFFFFF"/>
                </a:highlight>
              </a:rPr>
              <a:t> Sweetness Swap - Integration Into Consumer Data Cloud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"/>
              <a:buChar char="●"/>
            </a:pPr>
            <a:r>
              <a:rPr b="1" i="0" lang="en-US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en-US" sz="1000">
                <a:highlight>
                  <a:srgbClr val="FFFFFF"/>
                </a:highlight>
              </a:rPr>
              <a:t>NowAndLater</a:t>
            </a:r>
            <a:r>
              <a:rPr b="1" i="0" lang="en-US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 - </a:t>
            </a:r>
            <a:r>
              <a:rPr b="1" lang="en-US" sz="1000">
                <a:highlight>
                  <a:srgbClr val="FFFFFF"/>
                </a:highlight>
              </a:rPr>
              <a:t>Website Content Refresh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7425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431280" y="1162800"/>
            <a:ext cx="8542800" cy="15012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720" lvl="0" marL="457200" marR="0" rtl="0" algn="l">
              <a:lnSpc>
                <a:spcPct val="150000"/>
              </a:lnSpc>
              <a:spcBef>
                <a:spcPts val="201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Arial"/>
              <a:buChar char="●"/>
            </a:pPr>
            <a:r>
              <a:rPr b="1" i="0" lang="en-US" sz="11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Tickets are resolved on time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720" lvl="0" marL="457200" marR="0" rtl="0" algn="l">
              <a:lnSpc>
                <a:spcPct val="150000"/>
              </a:lnSpc>
              <a:spcBef>
                <a:spcPts val="201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Arial"/>
              <a:buChar char="●"/>
            </a:pPr>
            <a:r>
              <a:rPr b="1" i="0" lang="en-US" sz="11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Docs are clear to fulfill requirement gathering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720" lvl="0" marL="457200" marR="0" rtl="0" algn="l">
              <a:lnSpc>
                <a:spcPct val="150000"/>
              </a:lnSpc>
              <a:spcBef>
                <a:spcPts val="201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Arial"/>
              <a:buChar char="●"/>
            </a:pPr>
            <a:r>
              <a:rPr b="1" i="0" lang="en-US" sz="11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Jeera Tickets are created for relevant task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3"/>
          <p:cNvPicPr preferRelativeResize="0"/>
          <p:nvPr/>
        </p:nvPicPr>
        <p:blipFill rotWithShape="1">
          <a:blip r:embed="rId3">
            <a:alphaModFix/>
          </a:blip>
          <a:srcRect b="84581" l="0" r="0" t="0"/>
          <a:stretch/>
        </p:blipFill>
        <p:spPr>
          <a:xfrm>
            <a:off x="0" y="0"/>
            <a:ext cx="9140760" cy="792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"/>
          <p:cNvSpPr/>
          <p:nvPr/>
        </p:nvSpPr>
        <p:spPr>
          <a:xfrm>
            <a:off x="96120" y="94320"/>
            <a:ext cx="8877600" cy="51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Retrospective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361800" y="781200"/>
            <a:ext cx="8611920" cy="344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586440" y="1100520"/>
            <a:ext cx="1634760" cy="244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Went Well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431280" y="3096000"/>
            <a:ext cx="8496600" cy="1368000"/>
          </a:xfrm>
          <a:prstGeom prst="rect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201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648000" y="3024000"/>
            <a:ext cx="1634760" cy="2448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can be Improved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0000" y="1512000"/>
            <a:ext cx="413784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