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05040" y="4636080"/>
            <a:ext cx="187344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Prepared by: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meta</a:t>
            </a:r>
            <a:r>
              <a:rPr b="0" lang="en-US" sz="1400" spc="-1" strike="noStrike">
                <a:solidFill>
                  <a:srgbClr val="00b0f0"/>
                </a:solidFill>
                <a:latin typeface="Arial"/>
                <a:ea typeface="Arial"/>
              </a:rPr>
              <a:t>cube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77" name="Google Shape;112;p1" descr="glasdoor_metacube_logo_big.png"/>
          <p:cNvPicPr/>
          <p:nvPr/>
        </p:nvPicPr>
        <p:blipFill>
          <a:blip r:embed="rId1"/>
          <a:stretch/>
        </p:blipFill>
        <p:spPr>
          <a:xfrm>
            <a:off x="7439400" y="111960"/>
            <a:ext cx="1563120" cy="43308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932400" y="811080"/>
            <a:ext cx="736236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660000"/>
                </a:solidFill>
                <a:latin typeface="Arial"/>
                <a:ea typeface="Arial"/>
              </a:rPr>
              <a:t>Brand Websites &amp; Drupal Support Monthly Report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696400" y="1208880"/>
            <a:ext cx="332964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Nov 2022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764080" y="1662120"/>
            <a:ext cx="5410800" cy="18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348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Multiple product channels Support</a:t>
            </a:r>
            <a:endParaRPr b="0" lang="en-IN" sz="1200" spc="-1" strike="noStrike">
              <a:latin typeface="Arial"/>
            </a:endParaRPr>
          </a:p>
          <a:p>
            <a:pPr marL="457200" indent="-30348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Product Related support on Destini</a:t>
            </a:r>
            <a:endParaRPr b="0" lang="en-IN" sz="1200" spc="-1" strike="noStrike">
              <a:latin typeface="Arial"/>
            </a:endParaRPr>
          </a:p>
          <a:p>
            <a:pPr marL="457200" indent="-30348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SEO Implementation - Keyword Allocation + Technical Suggestions </a:t>
            </a:r>
            <a:endParaRPr b="0" lang="en-IN" sz="1200" spc="-1" strike="noStrike">
              <a:latin typeface="Arial"/>
            </a:endParaRPr>
          </a:p>
          <a:p>
            <a:pPr marL="457200" indent="-30348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Product Locator with specific products</a:t>
            </a:r>
            <a:endParaRPr b="0" lang="en-IN" sz="1200" spc="-1" strike="noStrike">
              <a:latin typeface="Arial"/>
            </a:endParaRPr>
          </a:p>
          <a:p>
            <a:pPr marL="457200" indent="-30348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DevOps pipeline manage </a:t>
            </a:r>
            <a:endParaRPr b="0" lang="en-IN" sz="1200" spc="-1" strike="noStrike">
              <a:latin typeface="Arial"/>
            </a:endParaRPr>
          </a:p>
          <a:p>
            <a:pPr marL="457200" indent="-30348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Azure Access</a:t>
            </a:r>
            <a:endParaRPr b="0" lang="en-IN" sz="1200" spc="-1" strike="noStrike">
              <a:latin typeface="Arial"/>
            </a:endParaRPr>
          </a:p>
          <a:p>
            <a:pPr marL="457200" indent="-30348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One Trust implementation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720000" y="288000"/>
            <a:ext cx="122292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Ferrara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21;p2" descr=""/>
          <p:cNvPicPr/>
          <p:nvPr/>
        </p:nvPicPr>
        <p:blipFill>
          <a:blip r:embed="rId1"/>
          <a:srcRect l="0" t="0" r="0" b="84581"/>
          <a:stretch/>
        </p:blipFill>
        <p:spPr>
          <a:xfrm>
            <a:off x="0" y="0"/>
            <a:ext cx="9140040" cy="791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96120" y="94320"/>
            <a:ext cx="887688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Brand Websites Support Progress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33200" y="781200"/>
            <a:ext cx="88768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660000"/>
                </a:solidFill>
                <a:latin typeface="Arial"/>
                <a:ea typeface="Arial"/>
              </a:rPr>
              <a:t>Brand Websites Support |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Team Size: 3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Period: Nov 01</a:t>
            </a:r>
            <a:r>
              <a:rPr b="1" lang="en-US" sz="11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st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- Nov 3o</a:t>
            </a:r>
            <a:r>
              <a:rPr b="1" lang="en-US" sz="11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th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33200" y="1299960"/>
            <a:ext cx="8798040" cy="2317680"/>
          </a:xfrm>
          <a:prstGeom prst="rect">
            <a:avLst/>
          </a:prstGeom>
          <a:noFill/>
          <a:ln w="93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>
              <a:lnSpc>
                <a:spcPct val="13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290520">
              <a:lnSpc>
                <a:spcPct val="13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[LaffyTaffy] – Code review for YourJokes   - </a:t>
            </a:r>
            <a:r>
              <a:rPr b="1" lang="en-US" sz="1000" spc="-1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</a:rPr>
              <a:t>DONE </a:t>
            </a:r>
            <a:endParaRPr b="0" lang="en-IN" sz="1000" spc="-1" strike="noStrike">
              <a:latin typeface="Arial"/>
            </a:endParaRPr>
          </a:p>
          <a:p>
            <a:pPr marL="457200" indent="-290520">
              <a:lnSpc>
                <a:spcPct val="13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[Brachs] – Holiday Page changes - </a:t>
            </a:r>
            <a:r>
              <a:rPr b="1" lang="en-US" sz="1000" spc="-1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</a:rPr>
              <a:t>DONE </a:t>
            </a:r>
            <a:endParaRPr b="0" lang="en-IN" sz="1000" spc="-1" strike="noStrike">
              <a:latin typeface="Arial"/>
            </a:endParaRPr>
          </a:p>
          <a:p>
            <a:pPr marL="457200" indent="-291240">
              <a:lnSpc>
                <a:spcPct val="13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[Azure] – Doc prepare for deployments process - </a:t>
            </a:r>
            <a:r>
              <a:rPr b="1" lang="en-US" sz="1000" spc="-1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</a:rPr>
              <a:t>DONE</a:t>
            </a:r>
            <a:endParaRPr b="0" lang="en-IN" sz="1000" spc="-1" strike="noStrike">
              <a:latin typeface="Arial"/>
            </a:endParaRPr>
          </a:p>
          <a:p>
            <a:pPr marL="457200" indent="-291240">
              <a:lnSpc>
                <a:spcPct val="13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[SEO-CBI Digital] – Helped CBI Digital team for accessing Github Repo and Given understanding of deployment process steps - </a:t>
            </a:r>
            <a:r>
              <a:rPr b="1" lang="en-US" sz="1000" spc="-1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</a:rPr>
              <a:t>DONE</a:t>
            </a:r>
            <a:endParaRPr b="0" lang="en-IN" sz="1000" spc="-1" strike="noStrike">
              <a:latin typeface="Arial"/>
            </a:endParaRPr>
          </a:p>
          <a:p>
            <a:pPr marL="457200" indent="-291240">
              <a:lnSpc>
                <a:spcPct val="13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[LaffyTaffy] – Prepare doc for your Jokes understanding   - </a:t>
            </a:r>
            <a:r>
              <a:rPr b="1" lang="en-US" sz="1000" spc="-1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</a:rPr>
              <a:t>DONE </a:t>
            </a:r>
            <a:endParaRPr b="0" lang="en-IN" sz="1000" spc="-1" strike="noStrike">
              <a:latin typeface="Arial"/>
            </a:endParaRPr>
          </a:p>
          <a:p>
            <a:pPr marL="457200" indent="-291240">
              <a:lnSpc>
                <a:spcPct val="13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[Brachs] - Content and UI/UX related fixes  - </a:t>
            </a:r>
            <a:r>
              <a:rPr b="1" lang="en-US" sz="1000" spc="-1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</a:rPr>
              <a:t>DONE </a:t>
            </a:r>
            <a:endParaRPr b="0" lang="en-IN" sz="1000" spc="-1" strike="noStrike">
              <a:latin typeface="Arial"/>
            </a:endParaRPr>
          </a:p>
          <a:p>
            <a:pPr marL="457200">
              <a:lnSpc>
                <a:spcPct val="130000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marL="457200">
              <a:lnSpc>
                <a:spcPct val="130000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44000" y="3835800"/>
            <a:ext cx="8798040" cy="1063800"/>
          </a:xfrm>
          <a:prstGeom prst="rect">
            <a:avLst/>
          </a:prstGeom>
          <a:noFill/>
          <a:ln w="9360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>
            <a:off x="284760" y="1185840"/>
            <a:ext cx="1664280" cy="24408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Completed Activities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284760" y="3747240"/>
            <a:ext cx="1935720" cy="24408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To Do / In Progress Activities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78720" y="4050720"/>
            <a:ext cx="640116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"/>
              <a:buChar char="●"/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[Ferrara and others] – OneTrust implementation across all sites</a:t>
            </a:r>
            <a:endParaRPr b="0" lang="en-IN" sz="1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"/>
              <a:buChar char="●"/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[Brachs] - Website from scratch/revamping estimation</a:t>
            </a:r>
            <a:endParaRPr b="0" lang="en-IN" sz="1000" spc="-1" strike="noStrike">
              <a:latin typeface="Arial"/>
            </a:endParaRPr>
          </a:p>
          <a:p>
            <a:pPr marL="28440">
              <a:lnSpc>
                <a:spcPct val="100000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31280" y="1162800"/>
            <a:ext cx="8542080" cy="1500480"/>
          </a:xfrm>
          <a:prstGeom prst="rect">
            <a:avLst/>
          </a:prstGeom>
          <a:noFill/>
          <a:ln w="9360">
            <a:solidFill>
              <a:srgbClr val="93c4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297000">
              <a:lnSpc>
                <a:spcPct val="150000"/>
              </a:lnSpc>
              <a:spcBef>
                <a:spcPts val="201"/>
              </a:spcBef>
              <a:buClr>
                <a:srgbClr val="222222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Tickets are resolved on time</a:t>
            </a:r>
            <a:endParaRPr b="0" lang="en-IN" sz="1100" spc="-1" strike="noStrike">
              <a:latin typeface="Arial"/>
            </a:endParaRPr>
          </a:p>
          <a:p>
            <a:pPr marL="457200" indent="-297000">
              <a:lnSpc>
                <a:spcPct val="150000"/>
              </a:lnSpc>
              <a:spcBef>
                <a:spcPts val="201"/>
              </a:spcBef>
              <a:buClr>
                <a:srgbClr val="222222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Docs are clear to fulfill requirement gathering</a:t>
            </a:r>
            <a:endParaRPr b="0" lang="en-IN" sz="1100" spc="-1" strike="noStrike">
              <a:latin typeface="Arial"/>
            </a:endParaRPr>
          </a:p>
          <a:p>
            <a:pPr marL="457200" indent="-297000">
              <a:lnSpc>
                <a:spcPct val="150000"/>
              </a:lnSpc>
              <a:spcBef>
                <a:spcPts val="201"/>
              </a:spcBef>
              <a:buClr>
                <a:srgbClr val="222222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Jeera Tickets are created for relevant task</a:t>
            </a:r>
            <a:endParaRPr b="0" lang="en-IN" sz="1100" spc="-1" strike="noStrike">
              <a:latin typeface="Arial"/>
            </a:endParaRPr>
          </a:p>
          <a:p>
            <a:pPr marL="457200" indent="-297000">
              <a:lnSpc>
                <a:spcPct val="150000"/>
              </a:lnSpc>
              <a:spcBef>
                <a:spcPts val="201"/>
              </a:spcBef>
              <a:buClr>
                <a:srgbClr val="222222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Client is pretty happy with our work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91" name="Google Shape;134;p3" descr=""/>
          <p:cNvPicPr/>
          <p:nvPr/>
        </p:nvPicPr>
        <p:blipFill>
          <a:blip r:embed="rId1"/>
          <a:srcRect l="0" t="0" r="0" b="84581"/>
          <a:stretch/>
        </p:blipFill>
        <p:spPr>
          <a:xfrm>
            <a:off x="0" y="0"/>
            <a:ext cx="9140040" cy="7916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96120" y="94320"/>
            <a:ext cx="887688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Retrospective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61800" y="781200"/>
            <a:ext cx="8611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86440" y="1100520"/>
            <a:ext cx="1634040" cy="24408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What Went Well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31280" y="3096000"/>
            <a:ext cx="8496000" cy="1367280"/>
          </a:xfrm>
          <a:prstGeom prst="rect">
            <a:avLst/>
          </a:prstGeom>
          <a:noFill/>
          <a:ln w="9360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>
              <a:lnSpc>
                <a:spcPct val="15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648000" y="3024000"/>
            <a:ext cx="1634040" cy="24408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What can be Improved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144;p4" descr=""/>
          <p:cNvPicPr/>
          <p:nvPr/>
        </p:nvPicPr>
        <p:blipFill>
          <a:blip r:embed="rId1"/>
          <a:stretch/>
        </p:blipFill>
        <p:spPr>
          <a:xfrm>
            <a:off x="2160000" y="1512000"/>
            <a:ext cx="4137120" cy="17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2022-12-09T12:49:57Z</dcterms:modified>
  <cp:revision>7</cp:revision>
  <dc:subject/>
  <dc:title/>
</cp:coreProperties>
</file>