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AP, NISHANT" userId="06097076-824e-411b-afb6-bdeb96a1ca22" providerId="ADAL" clId="{22598DBB-17FC-4981-BEA2-433D540E8461}"/>
    <pc:docChg chg="undo custSel modSld">
      <pc:chgData name="PRATAP, NISHANT" userId="06097076-824e-411b-afb6-bdeb96a1ca22" providerId="ADAL" clId="{22598DBB-17FC-4981-BEA2-433D540E8461}" dt="2022-06-03T06:28:03.974" v="2686" actId="20577"/>
      <pc:docMkLst>
        <pc:docMk/>
      </pc:docMkLst>
      <pc:sldChg chg="addSp delSp modSp mod">
        <pc:chgData name="PRATAP, NISHANT" userId="06097076-824e-411b-afb6-bdeb96a1ca22" providerId="ADAL" clId="{22598DBB-17FC-4981-BEA2-433D540E8461}" dt="2022-06-03T06:28:03.974" v="2686" actId="20577"/>
        <pc:sldMkLst>
          <pc:docMk/>
          <pc:sldMk cId="0" sldId="256"/>
        </pc:sldMkLst>
        <pc:spChg chg="mod">
          <ac:chgData name="PRATAP, NISHANT" userId="06097076-824e-411b-afb6-bdeb96a1ca22" providerId="ADAL" clId="{22598DBB-17FC-4981-BEA2-433D540E8461}" dt="2022-06-03T03:49:07.848" v="300" actId="1038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3:47:04.673" v="233" actId="20577"/>
          <ac:spMkLst>
            <pc:docMk/>
            <pc:sldMk cId="0" sldId="256"/>
            <ac:spMk id="3" creationId="{00000000-0000-0000-0000-000000000000}"/>
          </ac:spMkLst>
        </pc:spChg>
        <pc:spChg chg="del">
          <ac:chgData name="PRATAP, NISHANT" userId="06097076-824e-411b-afb6-bdeb96a1ca22" providerId="ADAL" clId="{22598DBB-17FC-4981-BEA2-433D540E8461}" dt="2022-06-03T03:49:20.996" v="301" actId="478"/>
          <ac:spMkLst>
            <pc:docMk/>
            <pc:sldMk cId="0" sldId="256"/>
            <ac:spMk id="9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3:58:03.095" v="869" actId="123"/>
          <ac:spMkLst>
            <pc:docMk/>
            <pc:sldMk cId="0" sldId="256"/>
            <ac:spMk id="11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4:18:22.195" v="2205" actId="1036"/>
          <ac:spMkLst>
            <pc:docMk/>
            <pc:sldMk cId="0" sldId="256"/>
            <ac:spMk id="13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4:18:22.195" v="2205" actId="103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4:18:11.851" v="2203" actId="103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6:27:54.041" v="2682" actId="20577"/>
          <ac:spMkLst>
            <pc:docMk/>
            <pc:sldMk cId="0" sldId="256"/>
            <ac:spMk id="19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6:27:59.281" v="2684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6:28:03.974" v="2686" actId="20577"/>
          <ac:spMkLst>
            <pc:docMk/>
            <pc:sldMk cId="0" sldId="256"/>
            <ac:spMk id="21" creationId="{00000000-0000-0000-0000-000000000000}"/>
          </ac:spMkLst>
        </pc:spChg>
        <pc:spChg chg="del mod">
          <ac:chgData name="PRATAP, NISHANT" userId="06097076-824e-411b-afb6-bdeb96a1ca22" providerId="ADAL" clId="{22598DBB-17FC-4981-BEA2-433D540E8461}" dt="2022-06-03T04:17:30.837" v="2179" actId="478"/>
          <ac:spMkLst>
            <pc:docMk/>
            <pc:sldMk cId="0" sldId="256"/>
            <ac:spMk id="22" creationId="{00000000-0000-0000-0000-000000000000}"/>
          </ac:spMkLst>
        </pc:spChg>
        <pc:spChg chg="del mod">
          <ac:chgData name="PRATAP, NISHANT" userId="06097076-824e-411b-afb6-bdeb96a1ca22" providerId="ADAL" clId="{22598DBB-17FC-4981-BEA2-433D540E8461}" dt="2022-06-03T04:17:32.965" v="2181" actId="478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PRATAP, NISHANT" userId="06097076-824e-411b-afb6-bdeb96a1ca22" providerId="ADAL" clId="{22598DBB-17FC-4981-BEA2-433D540E8461}" dt="2022-06-03T03:47:22.346" v="235" actId="478"/>
          <ac:spMkLst>
            <pc:docMk/>
            <pc:sldMk cId="0" sldId="256"/>
            <ac:spMk id="38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3:47:37.396" v="254" actId="20577"/>
          <ac:spMkLst>
            <pc:docMk/>
            <pc:sldMk cId="0" sldId="256"/>
            <ac:spMk id="39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3:44:19.945" v="72" actId="20577"/>
          <ac:spMkLst>
            <pc:docMk/>
            <pc:sldMk cId="0" sldId="256"/>
            <ac:spMk id="43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3:46:07.713" v="157" actId="313"/>
          <ac:spMkLst>
            <pc:docMk/>
            <pc:sldMk cId="0" sldId="256"/>
            <ac:spMk id="44" creationId="{00000000-0000-0000-0000-000000000000}"/>
          </ac:spMkLst>
        </pc:spChg>
        <pc:spChg chg="add del mod">
          <ac:chgData name="PRATAP, NISHANT" userId="06097076-824e-411b-afb6-bdeb96a1ca22" providerId="ADAL" clId="{22598DBB-17FC-4981-BEA2-433D540E8461}" dt="2022-06-03T03:46:21.116" v="195" actId="20577"/>
          <ac:spMkLst>
            <pc:docMk/>
            <pc:sldMk cId="0" sldId="256"/>
            <ac:spMk id="45" creationId="{00000000-0000-0000-0000-000000000000}"/>
          </ac:spMkLst>
        </pc:spChg>
        <pc:spChg chg="mod">
          <ac:chgData name="PRATAP, NISHANT" userId="06097076-824e-411b-afb6-bdeb96a1ca22" providerId="ADAL" clId="{22598DBB-17FC-4981-BEA2-433D540E8461}" dt="2022-06-03T03:46:37.619" v="204" actId="20577"/>
          <ac:spMkLst>
            <pc:docMk/>
            <pc:sldMk cId="0" sldId="256"/>
            <ac:spMk id="47" creationId="{00000000-0000-0000-0000-000000000000}"/>
          </ac:spMkLst>
        </pc:spChg>
        <pc:spChg chg="del">
          <ac:chgData name="PRATAP, NISHANT" userId="06097076-824e-411b-afb6-bdeb96a1ca22" providerId="ADAL" clId="{22598DBB-17FC-4981-BEA2-433D540E8461}" dt="2022-06-03T03:47:51.786" v="255" actId="478"/>
          <ac:spMkLst>
            <pc:docMk/>
            <pc:sldMk cId="0" sldId="256"/>
            <ac:spMk id="49" creationId="{00000000-0000-0000-0000-000000000000}"/>
          </ac:spMkLst>
        </pc:spChg>
        <pc:spChg chg="add mod">
          <ac:chgData name="PRATAP, NISHANT" userId="06097076-824e-411b-afb6-bdeb96a1ca22" providerId="ADAL" clId="{22598DBB-17FC-4981-BEA2-433D540E8461}" dt="2022-06-03T04:19:48.374" v="2304" actId="20577"/>
          <ac:spMkLst>
            <pc:docMk/>
            <pc:sldMk cId="0" sldId="256"/>
            <ac:spMk id="53" creationId="{484CE133-BCD9-4BCA-930A-A200A803011F}"/>
          </ac:spMkLst>
        </pc:spChg>
        <pc:spChg chg="add mod">
          <ac:chgData name="PRATAP, NISHANT" userId="06097076-824e-411b-afb6-bdeb96a1ca22" providerId="ADAL" clId="{22598DBB-17FC-4981-BEA2-433D540E8461}" dt="2022-06-03T04:26:04.427" v="2678" actId="123"/>
          <ac:spMkLst>
            <pc:docMk/>
            <pc:sldMk cId="0" sldId="256"/>
            <ac:spMk id="54" creationId="{D8025839-92C9-4616-90B4-E5395D511E36}"/>
          </ac:spMkLst>
        </pc:spChg>
        <pc:grpChg chg="mod">
          <ac:chgData name="PRATAP, NISHANT" userId="06097076-824e-411b-afb6-bdeb96a1ca22" providerId="ADAL" clId="{22598DBB-17FC-4981-BEA2-433D540E8461}" dt="2022-06-03T04:18:22.195" v="2205" actId="1036"/>
          <ac:grpSpMkLst>
            <pc:docMk/>
            <pc:sldMk cId="0" sldId="256"/>
            <ac:grpSpMk id="15" creationId="{00000000-0000-0000-0000-000000000000}"/>
          </ac:grpSpMkLst>
        </pc:grpChg>
        <pc:grpChg chg="mod">
          <ac:chgData name="PRATAP, NISHANT" userId="06097076-824e-411b-afb6-bdeb96a1ca22" providerId="ADAL" clId="{22598DBB-17FC-4981-BEA2-433D540E8461}" dt="2022-06-03T04:17:44.119" v="2182" actId="14100"/>
          <ac:grpSpMkLst>
            <pc:docMk/>
            <pc:sldMk cId="0" sldId="256"/>
            <ac:grpSpMk id="24" creationId="{00000000-0000-0000-0000-000000000000}"/>
          </ac:grpSpMkLst>
        </pc:grpChg>
        <pc:picChg chg="add mod">
          <ac:chgData name="PRATAP, NISHANT" userId="06097076-824e-411b-afb6-bdeb96a1ca22" providerId="ADAL" clId="{22598DBB-17FC-4981-BEA2-433D540E8461}" dt="2022-06-03T03:51:15.516" v="307" actId="1076"/>
          <ac:picMkLst>
            <pc:docMk/>
            <pc:sldMk cId="0" sldId="256"/>
            <ac:picMk id="52" creationId="{6F98CEF5-FAE8-4E45-AB16-017CDD5D8549}"/>
          </ac:picMkLst>
        </pc:picChg>
      </pc:sldChg>
    </pc:docChg>
  </pc:docChgLst>
  <pc:docChgLst>
    <pc:chgData name="PRATAP, NISHANT" userId="06097076-824e-411b-afb6-bdeb96a1ca22" providerId="ADAL" clId="{545D9995-E950-4523-AE74-1472A3E459D9}"/>
    <pc:docChg chg="modSld">
      <pc:chgData name="PRATAP, NISHANT" userId="06097076-824e-411b-afb6-bdeb96a1ca22" providerId="ADAL" clId="{545D9995-E950-4523-AE74-1472A3E459D9}" dt="2022-08-05T13:52:58.837" v="86" actId="20577"/>
      <pc:docMkLst>
        <pc:docMk/>
      </pc:docMkLst>
      <pc:sldChg chg="modSp mod">
        <pc:chgData name="PRATAP, NISHANT" userId="06097076-824e-411b-afb6-bdeb96a1ca22" providerId="ADAL" clId="{545D9995-E950-4523-AE74-1472A3E459D9}" dt="2022-08-05T13:52:58.837" v="86" actId="20577"/>
        <pc:sldMkLst>
          <pc:docMk/>
          <pc:sldMk cId="0" sldId="256"/>
        </pc:sldMkLst>
        <pc:spChg chg="mod">
          <ac:chgData name="PRATAP, NISHANT" userId="06097076-824e-411b-afb6-bdeb96a1ca22" providerId="ADAL" clId="{545D9995-E950-4523-AE74-1472A3E459D9}" dt="2022-08-05T13:51:40.869" v="50" actId="14100"/>
          <ac:spMkLst>
            <pc:docMk/>
            <pc:sldMk cId="0" sldId="256"/>
            <ac:spMk id="48" creationId="{00000000-0000-0000-0000-000000000000}"/>
          </ac:spMkLst>
        </pc:spChg>
        <pc:spChg chg="mod">
          <ac:chgData name="PRATAP, NISHANT" userId="06097076-824e-411b-afb6-bdeb96a1ca22" providerId="ADAL" clId="{545D9995-E950-4523-AE74-1472A3E459D9}" dt="2022-08-05T13:52:58.837" v="86" actId="20577"/>
          <ac:spMkLst>
            <pc:docMk/>
            <pc:sldMk cId="0" sldId="256"/>
            <ac:spMk id="54" creationId="{D8025839-92C9-4616-90B4-E5395D511E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02851" y="864108"/>
            <a:ext cx="3089275" cy="2773680"/>
          </a:xfrm>
          <a:custGeom>
            <a:avLst/>
            <a:gdLst/>
            <a:ahLst/>
            <a:cxnLst/>
            <a:rect l="l" t="t" r="r" b="b"/>
            <a:pathLst>
              <a:path w="3089275" h="2773679">
                <a:moveTo>
                  <a:pt x="0" y="2773680"/>
                </a:moveTo>
                <a:lnTo>
                  <a:pt x="3089148" y="2773680"/>
                </a:lnTo>
                <a:lnTo>
                  <a:pt x="3089148" y="0"/>
                </a:lnTo>
                <a:lnTo>
                  <a:pt x="0" y="0"/>
                </a:lnTo>
                <a:lnTo>
                  <a:pt x="0" y="277368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10839" y="0"/>
            <a:ext cx="6140450" cy="6858000"/>
          </a:xfrm>
          <a:custGeom>
            <a:avLst/>
            <a:gdLst/>
            <a:ahLst/>
            <a:cxnLst/>
            <a:rect l="l" t="t" r="r" b="b"/>
            <a:pathLst>
              <a:path w="6140450" h="6858000">
                <a:moveTo>
                  <a:pt x="0" y="6858000"/>
                </a:moveTo>
                <a:lnTo>
                  <a:pt x="6140196" y="6858000"/>
                </a:lnTo>
                <a:lnTo>
                  <a:pt x="61401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27020" cy="6858000"/>
          </a:xfrm>
          <a:custGeom>
            <a:avLst/>
            <a:gdLst/>
            <a:ahLst/>
            <a:cxnLst/>
            <a:rect l="l" t="t" r="r" b="b"/>
            <a:pathLst>
              <a:path w="2827020" h="6858000">
                <a:moveTo>
                  <a:pt x="2827020" y="0"/>
                </a:moveTo>
                <a:lnTo>
                  <a:pt x="0" y="0"/>
                </a:lnTo>
                <a:lnTo>
                  <a:pt x="0" y="6858000"/>
                </a:lnTo>
                <a:lnTo>
                  <a:pt x="2827020" y="6858000"/>
                </a:lnTo>
                <a:lnTo>
                  <a:pt x="2827020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2827020" cy="6858000"/>
          </a:xfrm>
          <a:custGeom>
            <a:avLst/>
            <a:gdLst/>
            <a:ahLst/>
            <a:cxnLst/>
            <a:rect l="l" t="t" r="r" b="b"/>
            <a:pathLst>
              <a:path w="2827020" h="6858000">
                <a:moveTo>
                  <a:pt x="0" y="6858000"/>
                </a:moveTo>
                <a:lnTo>
                  <a:pt x="2827020" y="6858000"/>
                </a:lnTo>
                <a:lnTo>
                  <a:pt x="28270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hyperlink" Target="mailto:shriyanshu.khare@capgemini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116" y="1676400"/>
            <a:ext cx="1831084" cy="55592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en-IN" sz="135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Nishant Pratap</a:t>
            </a:r>
            <a:endParaRPr sz="1350" dirty="0">
              <a:latin typeface="Carlito"/>
              <a:cs typeface="Carlito"/>
            </a:endParaRPr>
          </a:p>
          <a:p>
            <a:pPr marR="15240" algn="ctr">
              <a:lnSpc>
                <a:spcPct val="100000"/>
              </a:lnSpc>
              <a:spcBef>
                <a:spcPts val="580"/>
              </a:spcBef>
            </a:pPr>
            <a:r>
              <a:rPr lang="en-IN" sz="105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Analyst/Software Engineer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48" y="6401815"/>
            <a:ext cx="1717675" cy="4311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lang="en-IN" sz="950" spc="-10" dirty="0">
                <a:solidFill>
                  <a:srgbClr val="FFFFFF"/>
                </a:solidFill>
                <a:latin typeface="Carlito"/>
                <a:cs typeface="Carlito"/>
              </a:rPr>
              <a:t>9340680426</a:t>
            </a:r>
            <a:endParaRPr sz="950" dirty="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455"/>
              </a:spcBef>
            </a:pPr>
            <a:r>
              <a:rPr lang="en-IN" sz="950" spc="-10" dirty="0" err="1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Nishant.pratap</a:t>
            </a:r>
            <a:r>
              <a:rPr sz="950" spc="-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@</a:t>
            </a:r>
            <a:r>
              <a:rPr sz="950" spc="-10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c</a:t>
            </a:r>
            <a:r>
              <a:rPr sz="950" spc="-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a</a:t>
            </a:r>
            <a:r>
              <a:rPr sz="950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p</a:t>
            </a:r>
            <a:r>
              <a:rPr sz="950" spc="-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g</a:t>
            </a:r>
            <a:r>
              <a:rPr sz="950" spc="-1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m</a:t>
            </a:r>
            <a:r>
              <a:rPr sz="950" spc="-10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i</a:t>
            </a:r>
            <a:r>
              <a:rPr sz="950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n</a:t>
            </a:r>
            <a:r>
              <a:rPr sz="950" spc="-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i.</a:t>
            </a:r>
            <a:r>
              <a:rPr sz="950" spc="-1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c</a:t>
            </a:r>
            <a:r>
              <a:rPr sz="950" spc="-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om</a:t>
            </a:r>
            <a:endParaRPr sz="95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3" y="2724911"/>
            <a:ext cx="1852423" cy="2186939"/>
            <a:chOff x="1523" y="2724911"/>
            <a:chExt cx="1852423" cy="2186939"/>
          </a:xfrm>
        </p:grpSpPr>
        <p:sp>
          <p:nvSpPr>
            <p:cNvPr id="5" name="object 5"/>
            <p:cNvSpPr/>
            <p:nvPr/>
          </p:nvSpPr>
          <p:spPr>
            <a:xfrm>
              <a:off x="1084326" y="2849117"/>
              <a:ext cx="769620" cy="1905"/>
            </a:xfrm>
            <a:custGeom>
              <a:avLst/>
              <a:gdLst/>
              <a:ahLst/>
              <a:cxnLst/>
              <a:rect l="l" t="t" r="r" b="b"/>
              <a:pathLst>
                <a:path w="769619" h="1905">
                  <a:moveTo>
                    <a:pt x="0" y="0"/>
                  </a:moveTo>
                  <a:lnTo>
                    <a:pt x="769619" y="1524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3" y="2724911"/>
              <a:ext cx="245364" cy="246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5" y="4661915"/>
              <a:ext cx="245364" cy="2499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4326" y="4790694"/>
              <a:ext cx="769620" cy="1905"/>
            </a:xfrm>
            <a:custGeom>
              <a:avLst/>
              <a:gdLst/>
              <a:ahLst/>
              <a:cxnLst/>
              <a:rect l="l" t="t" r="r" b="b"/>
              <a:pathLst>
                <a:path w="769619" h="1904">
                  <a:moveTo>
                    <a:pt x="0" y="0"/>
                  </a:moveTo>
                  <a:lnTo>
                    <a:pt x="769619" y="1523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1302" y="2737485"/>
            <a:ext cx="67945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solidFill>
                  <a:srgbClr val="FFFFFF"/>
                </a:solidFill>
                <a:latin typeface="Carlito"/>
                <a:cs typeface="Carlito"/>
              </a:rPr>
              <a:t>SUMM</a:t>
            </a:r>
            <a:r>
              <a:rPr sz="11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150" spc="5" dirty="0">
                <a:solidFill>
                  <a:srgbClr val="FFFFFF"/>
                </a:solidFill>
                <a:latin typeface="Carlito"/>
                <a:cs typeface="Carlito"/>
              </a:rPr>
              <a:t>RY</a:t>
            </a:r>
            <a:endParaRPr sz="115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71" y="3020934"/>
            <a:ext cx="2716530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95" algn="just"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Carlito"/>
                <a:cs typeface="Carlito"/>
              </a:rPr>
              <a:t>I am well-versed in Technology and writing code to create systems that are reliable and user-friendly. I can contribute towards the organizational goals through my analytical skills and knowledge acquired by pursuing a degree in Software Engineering. Aiming to leverage proven creative thinking, multitasking, and problem-solving skills. Confident communicator and innovative creator to develop software that is customized to meet a company’s organizational needs. 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375" y="4678807"/>
            <a:ext cx="65214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solidFill>
                  <a:srgbClr val="FFFFFF"/>
                </a:solidFill>
                <a:latin typeface="Carlito"/>
                <a:cs typeface="Carlito"/>
              </a:rPr>
              <a:t>KEY</a:t>
            </a:r>
            <a:r>
              <a:rPr sz="115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50" dirty="0">
                <a:solidFill>
                  <a:srgbClr val="FFFFFF"/>
                </a:solidFill>
                <a:latin typeface="Carlito"/>
                <a:cs typeface="Carlito"/>
              </a:rPr>
              <a:t>SKILLS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9009" y="575310"/>
            <a:ext cx="8445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4471C4"/>
                </a:solidFill>
                <a:latin typeface="Carlito"/>
                <a:cs typeface="Carlito"/>
              </a:rPr>
              <a:t>EXPERIENCE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9046" y="704342"/>
            <a:ext cx="1884680" cy="0"/>
          </a:xfrm>
          <a:custGeom>
            <a:avLst/>
            <a:gdLst/>
            <a:ahLst/>
            <a:cxnLst/>
            <a:rect l="l" t="t" r="r" b="b"/>
            <a:pathLst>
              <a:path w="1884679">
                <a:moveTo>
                  <a:pt x="0" y="0"/>
                </a:moveTo>
                <a:lnTo>
                  <a:pt x="1884679" y="0"/>
                </a:lnTo>
              </a:path>
            </a:pathLst>
          </a:custGeom>
          <a:ln w="254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189732" y="581660"/>
            <a:ext cx="242570" cy="256540"/>
            <a:chOff x="3189732" y="475487"/>
            <a:chExt cx="242570" cy="256540"/>
          </a:xfrm>
        </p:grpSpPr>
        <p:sp>
          <p:nvSpPr>
            <p:cNvPr id="16" name="object 16"/>
            <p:cNvSpPr/>
            <p:nvPr/>
          </p:nvSpPr>
          <p:spPr>
            <a:xfrm>
              <a:off x="3189732" y="475487"/>
              <a:ext cx="242570" cy="256540"/>
            </a:xfrm>
            <a:custGeom>
              <a:avLst/>
              <a:gdLst/>
              <a:ahLst/>
              <a:cxnLst/>
              <a:rect l="l" t="t" r="r" b="b"/>
              <a:pathLst>
                <a:path w="242570" h="256540">
                  <a:moveTo>
                    <a:pt x="205994" y="0"/>
                  </a:moveTo>
                  <a:lnTo>
                    <a:pt x="36322" y="0"/>
                  </a:lnTo>
                  <a:lnTo>
                    <a:pt x="22181" y="2853"/>
                  </a:lnTo>
                  <a:lnTo>
                    <a:pt x="10636" y="10636"/>
                  </a:lnTo>
                  <a:lnTo>
                    <a:pt x="2853" y="22181"/>
                  </a:lnTo>
                  <a:lnTo>
                    <a:pt x="0" y="36322"/>
                  </a:lnTo>
                  <a:lnTo>
                    <a:pt x="0" y="219710"/>
                  </a:lnTo>
                  <a:lnTo>
                    <a:pt x="2853" y="233850"/>
                  </a:lnTo>
                  <a:lnTo>
                    <a:pt x="10636" y="245395"/>
                  </a:lnTo>
                  <a:lnTo>
                    <a:pt x="22181" y="253178"/>
                  </a:lnTo>
                  <a:lnTo>
                    <a:pt x="36322" y="256032"/>
                  </a:lnTo>
                  <a:lnTo>
                    <a:pt x="205994" y="256032"/>
                  </a:lnTo>
                  <a:lnTo>
                    <a:pt x="220134" y="253178"/>
                  </a:lnTo>
                  <a:lnTo>
                    <a:pt x="231679" y="245395"/>
                  </a:lnTo>
                  <a:lnTo>
                    <a:pt x="239462" y="233850"/>
                  </a:lnTo>
                  <a:lnTo>
                    <a:pt x="242316" y="219710"/>
                  </a:lnTo>
                  <a:lnTo>
                    <a:pt x="242316" y="36322"/>
                  </a:lnTo>
                  <a:lnTo>
                    <a:pt x="239462" y="22181"/>
                  </a:lnTo>
                  <a:lnTo>
                    <a:pt x="231679" y="10636"/>
                  </a:lnTo>
                  <a:lnTo>
                    <a:pt x="220134" y="2853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7832" y="525779"/>
              <a:ext cx="172212" cy="1447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60596" y="957281"/>
            <a:ext cx="1751839" cy="490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b="1" dirty="0">
                <a:latin typeface="Carlito"/>
                <a:cs typeface="Carlito"/>
              </a:rPr>
              <a:t>Analyst/Software Engineer</a:t>
            </a:r>
            <a:endParaRPr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i="1" spc="-10" dirty="0">
                <a:latin typeface="Carlito"/>
                <a:cs typeface="Carlito"/>
              </a:rPr>
              <a:t>(</a:t>
            </a:r>
            <a:r>
              <a:rPr lang="en-IN" sz="1000" i="1" spc="-10" dirty="0">
                <a:latin typeface="Carlito"/>
                <a:cs typeface="Carlito"/>
              </a:rPr>
              <a:t>Apr</a:t>
            </a:r>
            <a:r>
              <a:rPr sz="1000" i="1" spc="-10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2022 -</a:t>
            </a:r>
            <a:r>
              <a:rPr sz="1000" i="1" spc="10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Present)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4471C4"/>
                </a:solidFill>
                <a:latin typeface="Carlito"/>
                <a:cs typeface="Carlito"/>
              </a:rPr>
              <a:t>CAPGEMINI </a:t>
            </a:r>
            <a:r>
              <a:rPr sz="1000" spc="-5" dirty="0">
                <a:solidFill>
                  <a:srgbClr val="929292"/>
                </a:solidFill>
                <a:latin typeface="Carlito"/>
                <a:cs typeface="Carlito"/>
              </a:rPr>
              <a:t>-</a:t>
            </a:r>
            <a:r>
              <a:rPr sz="1000" spc="-35" dirty="0">
                <a:solidFill>
                  <a:srgbClr val="929292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929292"/>
                </a:solidFill>
                <a:latin typeface="Carlito"/>
                <a:cs typeface="Carlito"/>
              </a:rPr>
              <a:t>Bangalore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9002" y="1752600"/>
            <a:ext cx="5556885" cy="15208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b="1" dirty="0">
                <a:latin typeface="Carlito"/>
                <a:cs typeface="Carlito"/>
              </a:rPr>
              <a:t>LIBRARY MANAGEMENT SYSTEM</a:t>
            </a:r>
          </a:p>
          <a:p>
            <a:pPr marL="12700">
              <a:spcBef>
                <a:spcPts val="105"/>
              </a:spcBef>
            </a:pPr>
            <a:r>
              <a:rPr lang="en-IN" sz="1100" b="1" i="1" spc="-10" dirty="0">
                <a:latin typeface="Carlito"/>
                <a:cs typeface="Carlito"/>
              </a:rPr>
              <a:t>(MAJOR PROJECT</a:t>
            </a:r>
            <a:r>
              <a:rPr lang="en-IN" sz="1100" b="1" i="1" spc="-5" dirty="0">
                <a:latin typeface="Carlito"/>
                <a:cs typeface="Carlito"/>
              </a:rPr>
              <a:t>)</a:t>
            </a:r>
            <a:endParaRPr sz="14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i="1" spc="-10" dirty="0">
                <a:latin typeface="Carlito"/>
                <a:cs typeface="Carlito"/>
              </a:rPr>
              <a:t>(</a:t>
            </a:r>
            <a:r>
              <a:rPr lang="en-IN" sz="1000" i="1" spc="-10" dirty="0">
                <a:latin typeface="Carlito"/>
                <a:cs typeface="Carlito"/>
              </a:rPr>
              <a:t>Feb</a:t>
            </a:r>
            <a:r>
              <a:rPr sz="1000" i="1" spc="-10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2021 – </a:t>
            </a:r>
            <a:r>
              <a:rPr lang="en-IN" sz="1000" i="1" spc="-10" dirty="0">
                <a:latin typeface="Carlito"/>
                <a:cs typeface="Carlito"/>
              </a:rPr>
              <a:t>Apr</a:t>
            </a:r>
            <a:r>
              <a:rPr sz="1000" i="1" spc="45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2021)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000" b="1" spc="-10" dirty="0">
                <a:solidFill>
                  <a:srgbClr val="4471C4"/>
                </a:solidFill>
                <a:latin typeface="Carlito"/>
                <a:cs typeface="Carlito"/>
              </a:rPr>
              <a:t>TECHNOCRATS INSTITUTE OF TECHNOLOGY (EXCELLENCE)</a:t>
            </a:r>
            <a:r>
              <a:rPr lang="en-IN" sz="1000" b="1" spc="-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lang="en-IN" sz="1000" spc="-5" dirty="0">
                <a:solidFill>
                  <a:srgbClr val="929292"/>
                </a:solidFill>
                <a:latin typeface="Carlito"/>
                <a:cs typeface="Carlito"/>
              </a:rPr>
              <a:t>– Bhopal,</a:t>
            </a:r>
            <a:r>
              <a:rPr lang="en-IN" sz="1000" spc="75" dirty="0">
                <a:solidFill>
                  <a:srgbClr val="929292"/>
                </a:solidFill>
                <a:latin typeface="Carlito"/>
                <a:cs typeface="Carlito"/>
              </a:rPr>
              <a:t> </a:t>
            </a:r>
            <a:r>
              <a:rPr lang="en-IN" sz="1000" spc="-5" dirty="0">
                <a:solidFill>
                  <a:srgbClr val="929292"/>
                </a:solidFill>
                <a:latin typeface="Carlito"/>
                <a:cs typeface="Carlito"/>
              </a:rPr>
              <a:t>Madhya Pradesh</a:t>
            </a:r>
          </a:p>
          <a:p>
            <a:pPr marL="410209" indent="-95250">
              <a:lnSpc>
                <a:spcPts val="1470"/>
              </a:lnSpc>
              <a:spcBef>
                <a:spcPts val="370"/>
              </a:spcBef>
              <a:buSzPct val="135000"/>
              <a:buChar char="•"/>
              <a:tabLst>
                <a:tab pos="410845" algn="l"/>
              </a:tabLst>
            </a:pPr>
            <a:r>
              <a:rPr lang="en-IN" sz="1000" spc="-5" dirty="0">
                <a:latin typeface="Carlito"/>
                <a:cs typeface="Carlito"/>
              </a:rPr>
              <a:t>A library management system is software that is designed to manage all the functions of a library. It helps librarian to maintain the database of new books.</a:t>
            </a:r>
          </a:p>
          <a:p>
            <a:pPr marL="410209" indent="-95250">
              <a:lnSpc>
                <a:spcPts val="1470"/>
              </a:lnSpc>
              <a:spcBef>
                <a:spcPts val="370"/>
              </a:spcBef>
              <a:buSzPct val="135000"/>
              <a:buChar char="•"/>
              <a:tabLst>
                <a:tab pos="410845" algn="l"/>
              </a:tabLst>
            </a:pPr>
            <a:r>
              <a:rPr lang="en-IN" sz="1000" spc="-5" dirty="0">
                <a:latin typeface="Carlito"/>
                <a:cs typeface="Carlito"/>
              </a:rPr>
              <a:t>Technology &amp; Tools :- Java, Ms. Access 2007 , Net Beans , Java Server Page</a:t>
            </a:r>
          </a:p>
          <a:p>
            <a:pPr marL="314959">
              <a:lnSpc>
                <a:spcPts val="1425"/>
              </a:lnSpc>
              <a:buSzPct val="135000"/>
              <a:tabLst>
                <a:tab pos="410845" algn="l"/>
              </a:tabLst>
            </a:pPr>
            <a:endParaRPr lang="en-IN" sz="10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9704" y="3231480"/>
            <a:ext cx="5654040" cy="126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b="1" dirty="0">
                <a:latin typeface="Carlito"/>
                <a:cs typeface="Carlito"/>
              </a:rPr>
              <a:t>ONLINE MOBILE STORE</a:t>
            </a:r>
            <a:endParaRPr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100" b="1" i="1" spc="-5" dirty="0">
                <a:latin typeface="Carlito"/>
                <a:cs typeface="Carlito"/>
              </a:rPr>
              <a:t>(MINOR PROJECT-II)</a:t>
            </a:r>
            <a:endParaRPr lang="en-IN" sz="1000" b="1" i="1" spc="-5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Carlito"/>
                <a:cs typeface="Carlito"/>
              </a:rPr>
              <a:t>(</a:t>
            </a:r>
            <a:r>
              <a:rPr lang="en-IN" sz="1000" i="1" spc="-5" dirty="0">
                <a:latin typeface="Carlito"/>
                <a:cs typeface="Carlito"/>
              </a:rPr>
              <a:t>Aug</a:t>
            </a:r>
            <a:r>
              <a:rPr sz="1000" i="1" spc="-5" dirty="0">
                <a:latin typeface="Carlito"/>
                <a:cs typeface="Carlito"/>
              </a:rPr>
              <a:t> 202</a:t>
            </a:r>
            <a:r>
              <a:rPr lang="en-IN" sz="1000" i="1" spc="-5" dirty="0">
                <a:latin typeface="Carlito"/>
                <a:cs typeface="Carlito"/>
              </a:rPr>
              <a:t>0</a:t>
            </a:r>
            <a:r>
              <a:rPr sz="1000" i="1" spc="-5" dirty="0">
                <a:latin typeface="Carlito"/>
                <a:cs typeface="Carlito"/>
              </a:rPr>
              <a:t> – </a:t>
            </a:r>
            <a:r>
              <a:rPr lang="en-IN" sz="1000" i="1" spc="-5" dirty="0">
                <a:latin typeface="Carlito"/>
                <a:cs typeface="Carlito"/>
              </a:rPr>
              <a:t>Oct</a:t>
            </a:r>
            <a:r>
              <a:rPr sz="1000" i="1" spc="25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202</a:t>
            </a:r>
            <a:r>
              <a:rPr lang="en-IN" sz="1000" i="1" spc="-5" dirty="0">
                <a:latin typeface="Carlito"/>
                <a:cs typeface="Carlito"/>
              </a:rPr>
              <a:t>0</a:t>
            </a:r>
            <a:r>
              <a:rPr sz="1000" i="1" spc="-5" dirty="0">
                <a:latin typeface="Carlito"/>
                <a:cs typeface="Carlito"/>
              </a:rPr>
              <a:t>)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000" b="1" spc="-10" dirty="0">
                <a:solidFill>
                  <a:srgbClr val="4471C4"/>
                </a:solidFill>
                <a:latin typeface="Carlito"/>
                <a:cs typeface="Carlito"/>
              </a:rPr>
              <a:t>TECHNOCRATS INSTITUTE OF TECHNOLOGY (EXCELLENCE)</a:t>
            </a:r>
            <a:r>
              <a:rPr lang="en-IN" sz="1000" b="1" spc="-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lang="en-IN" sz="1000" spc="-5" dirty="0">
                <a:solidFill>
                  <a:srgbClr val="929292"/>
                </a:solidFill>
                <a:latin typeface="Carlito"/>
                <a:cs typeface="Carlito"/>
              </a:rPr>
              <a:t>– Bhopal,</a:t>
            </a:r>
            <a:r>
              <a:rPr lang="en-IN" sz="1000" spc="75" dirty="0">
                <a:solidFill>
                  <a:srgbClr val="929292"/>
                </a:solidFill>
                <a:latin typeface="Carlito"/>
                <a:cs typeface="Carlito"/>
              </a:rPr>
              <a:t> </a:t>
            </a:r>
            <a:r>
              <a:rPr lang="en-IN" sz="1000" spc="-5" dirty="0">
                <a:solidFill>
                  <a:srgbClr val="929292"/>
                </a:solidFill>
                <a:latin typeface="Carlito"/>
                <a:cs typeface="Carlito"/>
              </a:rPr>
              <a:t>Madhya Pradesh</a:t>
            </a:r>
          </a:p>
          <a:p>
            <a:pPr marL="410209" indent="-95250">
              <a:lnSpc>
                <a:spcPts val="1470"/>
              </a:lnSpc>
              <a:spcBef>
                <a:spcPts val="365"/>
              </a:spcBef>
              <a:buSzPct val="135000"/>
              <a:buChar char="•"/>
              <a:tabLst>
                <a:tab pos="410845" algn="l"/>
              </a:tabLst>
            </a:pPr>
            <a:r>
              <a:rPr lang="en-IN" sz="1000" spc="-5" dirty="0">
                <a:latin typeface="Carlito"/>
                <a:cs typeface="Carlito"/>
              </a:rPr>
              <a:t>The project “ONLINE MOBILE PHONE SHOP” is to develop an Internet based sale and purchase system for mobile. </a:t>
            </a:r>
            <a:endParaRPr sz="1000" dirty="0">
              <a:latin typeface="Carlito"/>
              <a:cs typeface="Carlito"/>
            </a:endParaRPr>
          </a:p>
          <a:p>
            <a:pPr marL="410209" indent="-95250">
              <a:lnSpc>
                <a:spcPts val="1425"/>
              </a:lnSpc>
              <a:buSzPct val="135000"/>
              <a:buChar char="•"/>
              <a:tabLst>
                <a:tab pos="410845" algn="l"/>
              </a:tabLst>
            </a:pPr>
            <a:r>
              <a:rPr lang="en-IN" sz="1000" spc="-5" dirty="0">
                <a:latin typeface="Carlito"/>
                <a:cs typeface="Carlito"/>
              </a:rPr>
              <a:t>Technology &amp; Tools :- Java, MYSQL, JDBC, Java Server Page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7919" y="4785052"/>
            <a:ext cx="4716881" cy="1082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b="1" dirty="0">
                <a:latin typeface="Carlito"/>
                <a:cs typeface="Carlito"/>
              </a:rPr>
              <a:t>FOOD BILLING SYSTEM</a:t>
            </a:r>
          </a:p>
          <a:p>
            <a:pPr marL="12700">
              <a:spcBef>
                <a:spcPts val="100"/>
              </a:spcBef>
            </a:pPr>
            <a:r>
              <a:rPr lang="en-IN" sz="1100" b="1" i="1" spc="-5" dirty="0">
                <a:latin typeface="Carlito"/>
                <a:cs typeface="Carlito"/>
              </a:rPr>
              <a:t>(MINOR PROJECT-I)</a:t>
            </a:r>
            <a:endParaRPr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i="1" spc="-10" dirty="0">
                <a:latin typeface="Carlito"/>
                <a:cs typeface="Carlito"/>
              </a:rPr>
              <a:t>(Feb </a:t>
            </a:r>
            <a:r>
              <a:rPr sz="1000" i="1" spc="-5" dirty="0">
                <a:latin typeface="Carlito"/>
                <a:cs typeface="Carlito"/>
              </a:rPr>
              <a:t>202</a:t>
            </a:r>
            <a:r>
              <a:rPr lang="en-IN" sz="1000" i="1" spc="-5" dirty="0">
                <a:latin typeface="Carlito"/>
                <a:cs typeface="Carlito"/>
              </a:rPr>
              <a:t>0</a:t>
            </a:r>
            <a:r>
              <a:rPr sz="1000" i="1" spc="-5" dirty="0">
                <a:latin typeface="Carlito"/>
                <a:cs typeface="Carlito"/>
              </a:rPr>
              <a:t> – Mar</a:t>
            </a:r>
            <a:r>
              <a:rPr sz="1000" i="1" spc="25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202</a:t>
            </a:r>
            <a:r>
              <a:rPr lang="en-IN" sz="1000" i="1" spc="-5" dirty="0">
                <a:latin typeface="Carlito"/>
                <a:cs typeface="Carlito"/>
              </a:rPr>
              <a:t>0</a:t>
            </a:r>
            <a:r>
              <a:rPr sz="1000" i="1" spc="-5" dirty="0">
                <a:latin typeface="Carlito"/>
                <a:cs typeface="Carlito"/>
              </a:rPr>
              <a:t>)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000" b="1" spc="-10" dirty="0">
                <a:solidFill>
                  <a:srgbClr val="4471C4"/>
                </a:solidFill>
                <a:latin typeface="Carlito"/>
                <a:cs typeface="Carlito"/>
              </a:rPr>
              <a:t>TECHNOCRATS INSTITUTE </a:t>
            </a:r>
            <a:r>
              <a:rPr lang="en-IN" sz="1000" b="1" spc="-10">
                <a:solidFill>
                  <a:srgbClr val="4471C4"/>
                </a:solidFill>
                <a:latin typeface="Carlito"/>
                <a:cs typeface="Carlito"/>
              </a:rPr>
              <a:t>OF TECHNOLOGY </a:t>
            </a:r>
            <a:r>
              <a:rPr lang="en-IN" sz="1000" b="1" spc="-10" dirty="0">
                <a:solidFill>
                  <a:srgbClr val="4471C4"/>
                </a:solidFill>
                <a:latin typeface="Carlito"/>
                <a:cs typeface="Carlito"/>
              </a:rPr>
              <a:t>(EXCELLENCE)</a:t>
            </a:r>
            <a:r>
              <a:rPr lang="en-IN" sz="1000" b="1" spc="-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lang="en-IN" sz="1000" spc="-5" dirty="0">
                <a:solidFill>
                  <a:srgbClr val="929292"/>
                </a:solidFill>
                <a:latin typeface="Carlito"/>
                <a:cs typeface="Carlito"/>
              </a:rPr>
              <a:t>– Bhopal,</a:t>
            </a:r>
            <a:r>
              <a:rPr lang="en-IN" sz="1000" spc="75" dirty="0">
                <a:solidFill>
                  <a:srgbClr val="929292"/>
                </a:solidFill>
                <a:latin typeface="Carlito"/>
                <a:cs typeface="Carlito"/>
              </a:rPr>
              <a:t> </a:t>
            </a:r>
            <a:r>
              <a:rPr lang="en-IN" sz="1000" spc="-5" dirty="0">
                <a:solidFill>
                  <a:srgbClr val="929292"/>
                </a:solidFill>
                <a:latin typeface="Carlito"/>
                <a:cs typeface="Carlito"/>
              </a:rPr>
              <a:t>Madhya Pradesh</a:t>
            </a:r>
          </a:p>
          <a:p>
            <a:pPr marL="486409" indent="-171450">
              <a:lnSpc>
                <a:spcPct val="100000"/>
              </a:lnSpc>
              <a:spcBef>
                <a:spcPts val="820"/>
              </a:spcBef>
              <a:buSzPct val="145000"/>
              <a:buFont typeface="Arial"/>
              <a:buChar char="•"/>
              <a:tabLst>
                <a:tab pos="487045" algn="l"/>
              </a:tabLst>
            </a:pPr>
            <a:r>
              <a:rPr lang="en-IN" sz="1000" spc="-5" dirty="0">
                <a:latin typeface="Carlito"/>
                <a:cs typeface="Carlito"/>
              </a:rPr>
              <a:t>The main objective of this project is to develop a client/server model, which deals with “FOOD BILLING SYSTEM”</a:t>
            </a:r>
            <a:r>
              <a:rPr sz="1000" spc="-5" dirty="0">
                <a:latin typeface="Carlito"/>
                <a:cs typeface="Carlito"/>
              </a:rPr>
              <a:t>.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12694" y="992506"/>
            <a:ext cx="149602" cy="5179694"/>
            <a:chOff x="3012694" y="1048258"/>
            <a:chExt cx="90805" cy="4778375"/>
          </a:xfrm>
        </p:grpSpPr>
        <p:sp>
          <p:nvSpPr>
            <p:cNvPr id="25" name="object 25"/>
            <p:cNvSpPr/>
            <p:nvPr/>
          </p:nvSpPr>
          <p:spPr>
            <a:xfrm>
              <a:off x="3025140" y="1054608"/>
              <a:ext cx="71755" cy="93345"/>
            </a:xfrm>
            <a:custGeom>
              <a:avLst/>
              <a:gdLst/>
              <a:ahLst/>
              <a:cxnLst/>
              <a:rect l="l" t="t" r="r" b="b"/>
              <a:pathLst>
                <a:path w="71755" h="93344">
                  <a:moveTo>
                    <a:pt x="35814" y="0"/>
                  </a:moveTo>
                  <a:lnTo>
                    <a:pt x="21859" y="3655"/>
                  </a:lnTo>
                  <a:lnTo>
                    <a:pt x="10477" y="13620"/>
                  </a:lnTo>
                  <a:lnTo>
                    <a:pt x="2809" y="28396"/>
                  </a:lnTo>
                  <a:lnTo>
                    <a:pt x="0" y="46481"/>
                  </a:lnTo>
                  <a:lnTo>
                    <a:pt x="2809" y="64567"/>
                  </a:lnTo>
                  <a:lnTo>
                    <a:pt x="10477" y="79343"/>
                  </a:lnTo>
                  <a:lnTo>
                    <a:pt x="21859" y="89308"/>
                  </a:lnTo>
                  <a:lnTo>
                    <a:pt x="35814" y="92963"/>
                  </a:lnTo>
                  <a:lnTo>
                    <a:pt x="49768" y="89308"/>
                  </a:lnTo>
                  <a:lnTo>
                    <a:pt x="61150" y="79343"/>
                  </a:lnTo>
                  <a:lnTo>
                    <a:pt x="68818" y="64567"/>
                  </a:lnTo>
                  <a:lnTo>
                    <a:pt x="71628" y="46481"/>
                  </a:lnTo>
                  <a:lnTo>
                    <a:pt x="68818" y="28396"/>
                  </a:lnTo>
                  <a:lnTo>
                    <a:pt x="61150" y="13620"/>
                  </a:lnTo>
                  <a:lnTo>
                    <a:pt x="49768" y="3655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5140" y="1054608"/>
              <a:ext cx="71755" cy="93345"/>
            </a:xfrm>
            <a:custGeom>
              <a:avLst/>
              <a:gdLst/>
              <a:ahLst/>
              <a:cxnLst/>
              <a:rect l="l" t="t" r="r" b="b"/>
              <a:pathLst>
                <a:path w="71755" h="93344">
                  <a:moveTo>
                    <a:pt x="0" y="46481"/>
                  </a:moveTo>
                  <a:lnTo>
                    <a:pt x="2809" y="28396"/>
                  </a:lnTo>
                  <a:lnTo>
                    <a:pt x="10477" y="13620"/>
                  </a:lnTo>
                  <a:lnTo>
                    <a:pt x="21859" y="3655"/>
                  </a:lnTo>
                  <a:lnTo>
                    <a:pt x="35814" y="0"/>
                  </a:lnTo>
                  <a:lnTo>
                    <a:pt x="49768" y="3655"/>
                  </a:lnTo>
                  <a:lnTo>
                    <a:pt x="61150" y="13620"/>
                  </a:lnTo>
                  <a:lnTo>
                    <a:pt x="68818" y="28396"/>
                  </a:lnTo>
                  <a:lnTo>
                    <a:pt x="71628" y="46481"/>
                  </a:lnTo>
                  <a:lnTo>
                    <a:pt x="68818" y="64567"/>
                  </a:lnTo>
                  <a:lnTo>
                    <a:pt x="61150" y="79343"/>
                  </a:lnTo>
                  <a:lnTo>
                    <a:pt x="49768" y="89308"/>
                  </a:lnTo>
                  <a:lnTo>
                    <a:pt x="35814" y="92963"/>
                  </a:lnTo>
                  <a:lnTo>
                    <a:pt x="21859" y="89308"/>
                  </a:lnTo>
                  <a:lnTo>
                    <a:pt x="10477" y="79343"/>
                  </a:lnTo>
                  <a:lnTo>
                    <a:pt x="2809" y="64567"/>
                  </a:lnTo>
                  <a:lnTo>
                    <a:pt x="0" y="4648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61716" y="11475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18790" y="1868169"/>
              <a:ext cx="84328" cy="1056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18790" y="3224530"/>
              <a:ext cx="84328" cy="1056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17266" y="4655566"/>
              <a:ext cx="85851" cy="1056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12694" y="5719317"/>
              <a:ext cx="84328" cy="1071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61716" y="1147572"/>
              <a:ext cx="0" cy="4672330"/>
            </a:xfrm>
            <a:custGeom>
              <a:avLst/>
              <a:gdLst/>
              <a:ahLst/>
              <a:cxnLst/>
              <a:rect l="l" t="t" r="r" b="b"/>
              <a:pathLst>
                <a:path h="4672330">
                  <a:moveTo>
                    <a:pt x="0" y="0"/>
                  </a:moveTo>
                  <a:lnTo>
                    <a:pt x="0" y="4671733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455022" y="1220850"/>
            <a:ext cx="819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solidFill>
                  <a:srgbClr val="4471C4"/>
                </a:solidFill>
                <a:latin typeface="Carlito"/>
                <a:cs typeface="Carlito"/>
              </a:rPr>
              <a:t>EDUCATION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37904" y="1214627"/>
            <a:ext cx="242570" cy="257810"/>
            <a:chOff x="9137904" y="1214627"/>
            <a:chExt cx="242570" cy="257810"/>
          </a:xfrm>
        </p:grpSpPr>
        <p:sp>
          <p:nvSpPr>
            <p:cNvPr id="35" name="object 35"/>
            <p:cNvSpPr/>
            <p:nvPr/>
          </p:nvSpPr>
          <p:spPr>
            <a:xfrm>
              <a:off x="9137904" y="1214627"/>
              <a:ext cx="242570" cy="257810"/>
            </a:xfrm>
            <a:custGeom>
              <a:avLst/>
              <a:gdLst/>
              <a:ahLst/>
              <a:cxnLst/>
              <a:rect l="l" t="t" r="r" b="b"/>
              <a:pathLst>
                <a:path w="242570" h="257809">
                  <a:moveTo>
                    <a:pt x="205994" y="0"/>
                  </a:moveTo>
                  <a:lnTo>
                    <a:pt x="36322" y="0"/>
                  </a:lnTo>
                  <a:lnTo>
                    <a:pt x="22181" y="2853"/>
                  </a:lnTo>
                  <a:lnTo>
                    <a:pt x="10636" y="10636"/>
                  </a:lnTo>
                  <a:lnTo>
                    <a:pt x="2853" y="22181"/>
                  </a:lnTo>
                  <a:lnTo>
                    <a:pt x="0" y="36322"/>
                  </a:lnTo>
                  <a:lnTo>
                    <a:pt x="0" y="221234"/>
                  </a:lnTo>
                  <a:lnTo>
                    <a:pt x="2853" y="235374"/>
                  </a:lnTo>
                  <a:lnTo>
                    <a:pt x="10636" y="246919"/>
                  </a:lnTo>
                  <a:lnTo>
                    <a:pt x="22181" y="254702"/>
                  </a:lnTo>
                  <a:lnTo>
                    <a:pt x="36322" y="257556"/>
                  </a:lnTo>
                  <a:lnTo>
                    <a:pt x="205994" y="257556"/>
                  </a:lnTo>
                  <a:lnTo>
                    <a:pt x="220134" y="254702"/>
                  </a:lnTo>
                  <a:lnTo>
                    <a:pt x="231679" y="246919"/>
                  </a:lnTo>
                  <a:lnTo>
                    <a:pt x="239462" y="235374"/>
                  </a:lnTo>
                  <a:lnTo>
                    <a:pt x="242316" y="221234"/>
                  </a:lnTo>
                  <a:lnTo>
                    <a:pt x="242316" y="36322"/>
                  </a:lnTo>
                  <a:lnTo>
                    <a:pt x="239462" y="22181"/>
                  </a:lnTo>
                  <a:lnTo>
                    <a:pt x="231679" y="10636"/>
                  </a:lnTo>
                  <a:lnTo>
                    <a:pt x="220134" y="2853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37904" y="1271015"/>
              <a:ext cx="242316" cy="1402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10592561" y="1338833"/>
            <a:ext cx="1593215" cy="5080"/>
          </a:xfrm>
          <a:custGeom>
            <a:avLst/>
            <a:gdLst/>
            <a:ahLst/>
            <a:cxnLst/>
            <a:rect l="l" t="t" r="r" b="b"/>
            <a:pathLst>
              <a:path w="1593215" h="5080">
                <a:moveTo>
                  <a:pt x="0" y="4825"/>
                </a:moveTo>
                <a:lnTo>
                  <a:pt x="1593215" y="0"/>
                </a:lnTo>
              </a:path>
            </a:pathLst>
          </a:custGeom>
          <a:ln w="254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44000" y="1482090"/>
            <a:ext cx="2668905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rlito"/>
                <a:cs typeface="Carlito"/>
              </a:rPr>
              <a:t>B.</a:t>
            </a:r>
            <a:r>
              <a:rPr lang="en-IN" sz="1100" b="1" dirty="0">
                <a:latin typeface="Carlito"/>
                <a:cs typeface="Carlito"/>
              </a:rPr>
              <a:t>Tech</a:t>
            </a:r>
            <a:r>
              <a:rPr sz="1100" b="1" dirty="0">
                <a:latin typeface="Carlito"/>
                <a:cs typeface="Carlito"/>
              </a:rPr>
              <a:t>.</a:t>
            </a:r>
            <a:endParaRPr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i="1" spc="-5" dirty="0">
                <a:latin typeface="Carlito"/>
                <a:cs typeface="Carlito"/>
              </a:rPr>
              <a:t>(</a:t>
            </a:r>
            <a:r>
              <a:rPr lang="en-IN" sz="1000" i="1" spc="-5" dirty="0">
                <a:latin typeface="Carlito"/>
                <a:cs typeface="Carlito"/>
              </a:rPr>
              <a:t>2017-2021</a:t>
            </a:r>
            <a:r>
              <a:rPr sz="1000" i="1" spc="-5" dirty="0">
                <a:latin typeface="Carlito"/>
                <a:cs typeface="Carlito"/>
              </a:rPr>
              <a:t>)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b="1" spc="-5" dirty="0">
                <a:solidFill>
                  <a:srgbClr val="4471C4"/>
                </a:solidFill>
                <a:latin typeface="Carlito"/>
                <a:cs typeface="Carlito"/>
              </a:rPr>
              <a:t>RAJIV </a:t>
            </a:r>
            <a:r>
              <a:rPr sz="1000" b="1" spc="-10" dirty="0">
                <a:solidFill>
                  <a:srgbClr val="4471C4"/>
                </a:solidFill>
                <a:latin typeface="Carlito"/>
                <a:cs typeface="Carlito"/>
              </a:rPr>
              <a:t>GANDHI PROUDYOGIKI VISHWAVIDYALAYA,  BHOPAL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Specialization- Computer Science and</a:t>
            </a:r>
            <a:r>
              <a:rPr sz="1000" spc="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Engineering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02852" y="3777994"/>
            <a:ext cx="3089275" cy="302387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4471C4"/>
                </a:solidFill>
                <a:latin typeface="Carlito"/>
                <a:cs typeface="Carlito"/>
              </a:rPr>
              <a:t>CERTIFICATIONS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826752" y="3607308"/>
            <a:ext cx="173736" cy="184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75797" y="4115561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0" y="0"/>
                </a:moveTo>
                <a:lnTo>
                  <a:pt x="1434592" y="0"/>
                </a:lnTo>
              </a:path>
            </a:pathLst>
          </a:custGeom>
          <a:ln w="254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222" y="4990338"/>
            <a:ext cx="13811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rlito"/>
                <a:cs typeface="Carlito"/>
              </a:rPr>
              <a:t>Java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221" y="5295138"/>
            <a:ext cx="23861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rlito"/>
                <a:cs typeface="Carlito"/>
              </a:rPr>
              <a:t>.NET (Desktop Application and Web-MVC)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222" y="5599582"/>
            <a:ext cx="208137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rlito"/>
                <a:cs typeface="Carlito"/>
              </a:rPr>
              <a:t>Data Structure and Algorithms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18092" y="3979164"/>
            <a:ext cx="242315" cy="2560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2222" y="5904991"/>
            <a:ext cx="6546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222" y="6210400"/>
            <a:ext cx="223377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solidFill>
                  <a:srgbClr val="FFFFFF"/>
                </a:solidFill>
                <a:latin typeface="Carlito"/>
                <a:cs typeface="Carlito"/>
              </a:rPr>
              <a:t>Agile Software Development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211352" y="116117"/>
            <a:ext cx="2803863" cy="574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F98CEF5-FAE8-4E45-AB16-017CDD5D85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128" y="119105"/>
            <a:ext cx="1393068" cy="164435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84CE133-BCD9-4BCA-930A-A200A803011F}"/>
              </a:ext>
            </a:extLst>
          </p:cNvPr>
          <p:cNvSpPr txBox="1"/>
          <p:nvPr/>
        </p:nvSpPr>
        <p:spPr>
          <a:xfrm>
            <a:off x="9067800" y="2626549"/>
            <a:ext cx="30892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b="1" dirty="0">
                <a:latin typeface="Carlito"/>
                <a:cs typeface="Carlito"/>
              </a:rPr>
              <a:t>INTERMEDIATE</a:t>
            </a:r>
            <a:endParaRPr lang="en-IN"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000" i="1" spc="-5" dirty="0">
                <a:latin typeface="Carlito"/>
                <a:cs typeface="Carlito"/>
              </a:rPr>
              <a:t>(2015-2017)</a:t>
            </a:r>
            <a:endParaRPr lang="en-IN"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lang="en-IN" sz="1000" b="1" spc="-5" dirty="0">
                <a:solidFill>
                  <a:srgbClr val="4471C4"/>
                </a:solidFill>
                <a:latin typeface="Carlito"/>
                <a:cs typeface="Carlito"/>
              </a:rPr>
              <a:t>PARWATI SCIENCE COLLEGE, MADHEPURA (BIHAR)</a:t>
            </a:r>
            <a:endParaRPr lang="en-IN"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IN" sz="1000" spc="-5" dirty="0">
                <a:latin typeface="Carlito"/>
                <a:cs typeface="Carlito"/>
              </a:rPr>
              <a:t>Specialization- SCIENCE (PCM)</a:t>
            </a:r>
            <a:endParaRPr lang="en-IN" sz="1000" dirty="0">
              <a:latin typeface="Carlito"/>
              <a:cs typeface="Carlito"/>
            </a:endParaRPr>
          </a:p>
          <a:p>
            <a:endParaRPr lang="en-IN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025839-92C9-4616-90B4-E5395D511E36}"/>
              </a:ext>
            </a:extLst>
          </p:cNvPr>
          <p:cNvSpPr txBox="1"/>
          <p:nvPr/>
        </p:nvSpPr>
        <p:spPr>
          <a:xfrm>
            <a:off x="9137904" y="4235195"/>
            <a:ext cx="3001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dirty="0"/>
              <a:t>Web Development </a:t>
            </a:r>
            <a:r>
              <a:rPr lang="en-IN" sz="1200" dirty="0"/>
              <a:t>offered </a:t>
            </a:r>
            <a:r>
              <a:rPr lang="en-IN" sz="1200" b="1" dirty="0"/>
              <a:t>by IIT KHARAGPUR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dirty="0"/>
              <a:t>Computer Networks </a:t>
            </a:r>
            <a:r>
              <a:rPr lang="en-IN" sz="1200" dirty="0"/>
              <a:t>online course offered by </a:t>
            </a:r>
            <a:r>
              <a:rPr lang="en-IN" sz="1200" b="1" dirty="0"/>
              <a:t>NPTEL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dirty="0"/>
              <a:t>Database Design </a:t>
            </a:r>
            <a:r>
              <a:rPr lang="en-IN" sz="1200" dirty="0"/>
              <a:t>online course offered by </a:t>
            </a:r>
            <a:r>
              <a:rPr lang="en-IN" sz="1200" b="1" dirty="0"/>
              <a:t>NPTEL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dirty="0"/>
              <a:t>Agile Software Development</a:t>
            </a:r>
            <a:r>
              <a:rPr lang="en-IN" sz="1200" dirty="0"/>
              <a:t> online course offered </a:t>
            </a:r>
            <a:r>
              <a:rPr lang="en-IN" sz="1200"/>
              <a:t>by </a:t>
            </a:r>
            <a:r>
              <a:rPr lang="en-IN" sz="1200" b="1"/>
              <a:t>COURSERA</a:t>
            </a:r>
            <a:endParaRPr lang="en-IN" sz="12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dirty="0"/>
              <a:t>Channel Management and Retailing </a:t>
            </a:r>
            <a:r>
              <a:rPr lang="en-IN" sz="1200" dirty="0"/>
              <a:t> online course offered by </a:t>
            </a:r>
            <a:r>
              <a:rPr lang="en-IN" sz="1200" b="1" dirty="0"/>
              <a:t>IE Reinventing Higher Education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381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Joshi</dc:creator>
  <cp:lastModifiedBy>PRATAP, NISHANT</cp:lastModifiedBy>
  <cp:revision>1</cp:revision>
  <dcterms:created xsi:type="dcterms:W3CDTF">2022-06-02T10:03:10Z</dcterms:created>
  <dcterms:modified xsi:type="dcterms:W3CDTF">2022-08-05T13:53:00Z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2022-06-02T00:00:00Z</vt:filetime>
  </property>
</Properties>
</file>